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44435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44435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44435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44435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44435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44435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44435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44435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544435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44435"/>
        </a:fontRef>
        <a:srgbClr val="544435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12700" cap="flat">
              <a:solidFill>
                <a:srgbClr val="F7EDE0"/>
              </a:solidFill>
              <a:prstDash val="solid"/>
              <a:round/>
            </a:ln>
          </a:top>
          <a:bottom>
            <a:ln w="127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rgbClr val="F2E2D5"/>
          </a:solidFill>
        </a:fill>
      </a:tcStyle>
    </a:wholeTbl>
    <a:band2H>
      <a:tcTxStyle/>
      <a:tcStyle>
        <a:tcBdr/>
        <a:fill>
          <a:solidFill>
            <a:srgbClr val="F9F1EB"/>
          </a:solidFill>
        </a:fill>
      </a:tcStyle>
    </a:band2H>
    <a:firstCol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12700" cap="flat">
              <a:solidFill>
                <a:srgbClr val="F7EDE0"/>
              </a:solidFill>
              <a:prstDash val="solid"/>
              <a:round/>
            </a:ln>
          </a:top>
          <a:bottom>
            <a:ln w="127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38100" cap="flat">
              <a:solidFill>
                <a:srgbClr val="F7EDE0"/>
              </a:solidFill>
              <a:prstDash val="solid"/>
              <a:round/>
            </a:ln>
          </a:top>
          <a:bottom>
            <a:ln w="127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12700" cap="flat">
              <a:solidFill>
                <a:srgbClr val="F7EDE0"/>
              </a:solidFill>
              <a:prstDash val="solid"/>
              <a:round/>
            </a:ln>
          </a:top>
          <a:bottom>
            <a:ln w="381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44435"/>
        </a:fontRef>
        <a:srgbClr val="544435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12700" cap="flat">
              <a:solidFill>
                <a:srgbClr val="F7EDE0"/>
              </a:solidFill>
              <a:prstDash val="solid"/>
              <a:round/>
            </a:ln>
          </a:top>
          <a:bottom>
            <a:ln w="127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rgbClr val="FBEADD"/>
          </a:solidFill>
        </a:fill>
      </a:tcStyle>
    </a:wholeTbl>
    <a:band2H>
      <a:tcTxStyle/>
      <a:tcStyle>
        <a:tcBdr/>
        <a:fill>
          <a:solidFill>
            <a:srgbClr val="FDF5EF"/>
          </a:solidFill>
        </a:fill>
      </a:tcStyle>
    </a:band2H>
    <a:firstCol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12700" cap="flat">
              <a:solidFill>
                <a:srgbClr val="F7EDE0"/>
              </a:solidFill>
              <a:prstDash val="solid"/>
              <a:round/>
            </a:ln>
          </a:top>
          <a:bottom>
            <a:ln w="127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38100" cap="flat">
              <a:solidFill>
                <a:srgbClr val="F7EDE0"/>
              </a:solidFill>
              <a:prstDash val="solid"/>
              <a:round/>
            </a:ln>
          </a:top>
          <a:bottom>
            <a:ln w="127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12700" cap="flat">
              <a:solidFill>
                <a:srgbClr val="F7EDE0"/>
              </a:solidFill>
              <a:prstDash val="solid"/>
              <a:round/>
            </a:ln>
          </a:top>
          <a:bottom>
            <a:ln w="381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44435"/>
        </a:fontRef>
        <a:srgbClr val="544435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12700" cap="flat">
              <a:solidFill>
                <a:srgbClr val="F7EDE0"/>
              </a:solidFill>
              <a:prstDash val="solid"/>
              <a:round/>
            </a:ln>
          </a:top>
          <a:bottom>
            <a:ln w="127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chemeClr val="accent4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4">
              <a:lumOff val="44000"/>
            </a:schemeClr>
          </a:solidFill>
        </a:fill>
      </a:tcStyle>
    </a:band2H>
    <a:firstCol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12700" cap="flat">
              <a:solidFill>
                <a:srgbClr val="F7EDE0"/>
              </a:solidFill>
              <a:prstDash val="solid"/>
              <a:round/>
            </a:ln>
          </a:top>
          <a:bottom>
            <a:ln w="127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chemeClr val="accent4">
              <a:lumOff val="44000"/>
            </a:schemeClr>
          </a:solidFill>
        </a:fill>
      </a:tcStyle>
    </a:firstCol>
    <a:lastRow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38100" cap="flat">
              <a:solidFill>
                <a:srgbClr val="F7EDE0"/>
              </a:solidFill>
              <a:prstDash val="solid"/>
              <a:round/>
            </a:ln>
          </a:top>
          <a:bottom>
            <a:ln w="127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chemeClr val="accent4">
              <a:lumOff val="44000"/>
            </a:schemeClr>
          </a:solidFill>
        </a:fill>
      </a:tcStyle>
    </a:lastRow>
    <a:firstRow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12700" cap="flat">
              <a:solidFill>
                <a:srgbClr val="F7EDE0"/>
              </a:solidFill>
              <a:prstDash val="solid"/>
              <a:round/>
            </a:ln>
          </a:top>
          <a:bottom>
            <a:ln w="381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chemeClr val="accent4">
              <a:lumOff val="44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44435"/>
        </a:fontRef>
        <a:srgbClr val="54443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8E7"/>
          </a:solidFill>
        </a:fill>
      </a:tcStyle>
    </a:wholeTbl>
    <a:band2H>
      <a:tcTxStyle/>
      <a:tcStyle>
        <a:tcBdr/>
        <a:fill>
          <a:solidFill>
            <a:srgbClr val="F7EDE0"/>
          </a:solidFill>
        </a:fill>
      </a:tcStyle>
    </a:band2H>
    <a:firstCol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44435"/>
        </a:fontRef>
        <a:srgbClr val="54443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44435"/>
              </a:solidFill>
              <a:prstDash val="solid"/>
              <a:round/>
            </a:ln>
          </a:top>
          <a:bottom>
            <a:ln w="25400" cap="flat">
              <a:solidFill>
                <a:srgbClr val="54443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7EDE0"/>
          </a:solidFill>
        </a:fill>
      </a:tcStyle>
    </a:lastRow>
    <a:firstRow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44435"/>
              </a:solidFill>
              <a:prstDash val="solid"/>
              <a:round/>
            </a:ln>
          </a:top>
          <a:bottom>
            <a:ln w="25400" cap="flat">
              <a:solidFill>
                <a:srgbClr val="54443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44435"/>
        </a:fontRef>
        <a:srgbClr val="544435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12700" cap="flat">
              <a:solidFill>
                <a:srgbClr val="F7EDE0"/>
              </a:solidFill>
              <a:prstDash val="solid"/>
              <a:round/>
            </a:ln>
          </a:top>
          <a:bottom>
            <a:ln w="127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rgbClr val="CFCDCC"/>
          </a:solidFill>
        </a:fill>
      </a:tcStyle>
    </a:wholeTbl>
    <a:band2H>
      <a:tcTxStyle/>
      <a:tcStyle>
        <a:tcBdr/>
        <a:fill>
          <a:solidFill>
            <a:srgbClr val="E9E8E7"/>
          </a:solidFill>
        </a:fill>
      </a:tcStyle>
    </a:band2H>
    <a:firstCol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12700" cap="flat">
              <a:solidFill>
                <a:srgbClr val="F7EDE0"/>
              </a:solidFill>
              <a:prstDash val="solid"/>
              <a:round/>
            </a:ln>
          </a:top>
          <a:bottom>
            <a:ln w="127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rgbClr val="544435"/>
          </a:solidFill>
        </a:fill>
      </a:tcStyle>
    </a:firstCol>
    <a:lastRow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38100" cap="flat">
              <a:solidFill>
                <a:srgbClr val="F7EDE0"/>
              </a:solidFill>
              <a:prstDash val="solid"/>
              <a:round/>
            </a:ln>
          </a:top>
          <a:bottom>
            <a:ln w="127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rgbClr val="544435"/>
          </a:solidFill>
        </a:fill>
      </a:tcStyle>
    </a:lastRow>
    <a:firstRow>
      <a:tcTxStyle b="on" i="off">
        <a:fontRef idx="minor">
          <a:srgbClr val="F7EDE0"/>
        </a:fontRef>
        <a:srgbClr val="F7EDE0"/>
      </a:tcTxStyle>
      <a:tcStyle>
        <a:tcBdr>
          <a:left>
            <a:ln w="12700" cap="flat">
              <a:solidFill>
                <a:srgbClr val="F7EDE0"/>
              </a:solidFill>
              <a:prstDash val="solid"/>
              <a:round/>
            </a:ln>
          </a:left>
          <a:right>
            <a:ln w="12700" cap="flat">
              <a:solidFill>
                <a:srgbClr val="F7EDE0"/>
              </a:solidFill>
              <a:prstDash val="solid"/>
              <a:round/>
            </a:ln>
          </a:right>
          <a:top>
            <a:ln w="12700" cap="flat">
              <a:solidFill>
                <a:srgbClr val="F7EDE0"/>
              </a:solidFill>
              <a:prstDash val="solid"/>
              <a:round/>
            </a:ln>
          </a:top>
          <a:bottom>
            <a:ln w="38100" cap="flat">
              <a:solidFill>
                <a:srgbClr val="F7EDE0"/>
              </a:solidFill>
              <a:prstDash val="solid"/>
              <a:round/>
            </a:ln>
          </a:bottom>
          <a:insideH>
            <a:ln w="12700" cap="flat">
              <a:solidFill>
                <a:srgbClr val="F7EDE0"/>
              </a:solidFill>
              <a:prstDash val="solid"/>
              <a:round/>
            </a:ln>
          </a:insideH>
          <a:insideV>
            <a:ln w="12700" cap="flat">
              <a:solidFill>
                <a:srgbClr val="F7EDE0"/>
              </a:solidFill>
              <a:prstDash val="solid"/>
              <a:round/>
            </a:ln>
          </a:insideV>
        </a:tcBdr>
        <a:fill>
          <a:solidFill>
            <a:srgbClr val="54443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44435"/>
        </a:fontRef>
        <a:srgbClr val="544435"/>
      </a:tcTxStyle>
      <a:tcStyle>
        <a:tcBdr>
          <a:left>
            <a:ln w="12700" cap="flat">
              <a:solidFill>
                <a:srgbClr val="544435"/>
              </a:solidFill>
              <a:prstDash val="solid"/>
              <a:round/>
            </a:ln>
          </a:left>
          <a:right>
            <a:ln w="12700" cap="flat">
              <a:solidFill>
                <a:srgbClr val="544435"/>
              </a:solidFill>
              <a:prstDash val="solid"/>
              <a:round/>
            </a:ln>
          </a:right>
          <a:top>
            <a:ln w="12700" cap="flat">
              <a:solidFill>
                <a:srgbClr val="544435"/>
              </a:solidFill>
              <a:prstDash val="solid"/>
              <a:round/>
            </a:ln>
          </a:top>
          <a:bottom>
            <a:ln w="12700" cap="flat">
              <a:solidFill>
                <a:srgbClr val="544435"/>
              </a:solidFill>
              <a:prstDash val="solid"/>
              <a:round/>
            </a:ln>
          </a:bottom>
          <a:insideH>
            <a:ln w="12700" cap="flat">
              <a:solidFill>
                <a:srgbClr val="544435"/>
              </a:solidFill>
              <a:prstDash val="solid"/>
              <a:round/>
            </a:ln>
          </a:insideH>
          <a:insideV>
            <a:ln w="12700" cap="flat">
              <a:solidFill>
                <a:srgbClr val="544435"/>
              </a:solidFill>
              <a:prstDash val="solid"/>
              <a:round/>
            </a:ln>
          </a:insideV>
        </a:tcBdr>
        <a:fill>
          <a:solidFill>
            <a:srgbClr val="544435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4">
              <a:lumOff val="44000"/>
            </a:schemeClr>
          </a:solidFill>
        </a:fill>
      </a:tcStyle>
    </a:band2H>
    <a:firstCol>
      <a:tcTxStyle b="on" i="off">
        <a:fontRef idx="minor">
          <a:srgbClr val="544435"/>
        </a:fontRef>
        <a:srgbClr val="544435"/>
      </a:tcTxStyle>
      <a:tcStyle>
        <a:tcBdr>
          <a:left>
            <a:ln w="12700" cap="flat">
              <a:solidFill>
                <a:srgbClr val="544435"/>
              </a:solidFill>
              <a:prstDash val="solid"/>
              <a:round/>
            </a:ln>
          </a:left>
          <a:right>
            <a:ln w="12700" cap="flat">
              <a:solidFill>
                <a:srgbClr val="544435"/>
              </a:solidFill>
              <a:prstDash val="solid"/>
              <a:round/>
            </a:ln>
          </a:right>
          <a:top>
            <a:ln w="12700" cap="flat">
              <a:solidFill>
                <a:srgbClr val="544435"/>
              </a:solidFill>
              <a:prstDash val="solid"/>
              <a:round/>
            </a:ln>
          </a:top>
          <a:bottom>
            <a:ln w="12700" cap="flat">
              <a:solidFill>
                <a:srgbClr val="544435"/>
              </a:solidFill>
              <a:prstDash val="solid"/>
              <a:round/>
            </a:ln>
          </a:bottom>
          <a:insideH>
            <a:ln w="12700" cap="flat">
              <a:solidFill>
                <a:srgbClr val="544435"/>
              </a:solidFill>
              <a:prstDash val="solid"/>
              <a:round/>
            </a:ln>
          </a:insideH>
          <a:insideV>
            <a:ln w="12700" cap="flat">
              <a:solidFill>
                <a:srgbClr val="544435"/>
              </a:solidFill>
              <a:prstDash val="solid"/>
              <a:round/>
            </a:ln>
          </a:insideV>
        </a:tcBdr>
        <a:fill>
          <a:solidFill>
            <a:srgbClr val="544435">
              <a:alpha val="20000"/>
            </a:srgbClr>
          </a:solidFill>
        </a:fill>
      </a:tcStyle>
    </a:firstCol>
    <a:lastRow>
      <a:tcTxStyle b="on" i="off">
        <a:fontRef idx="minor">
          <a:srgbClr val="544435"/>
        </a:fontRef>
        <a:srgbClr val="544435"/>
      </a:tcTxStyle>
      <a:tcStyle>
        <a:tcBdr>
          <a:left>
            <a:ln w="12700" cap="flat">
              <a:solidFill>
                <a:srgbClr val="544435"/>
              </a:solidFill>
              <a:prstDash val="solid"/>
              <a:round/>
            </a:ln>
          </a:left>
          <a:right>
            <a:ln w="12700" cap="flat">
              <a:solidFill>
                <a:srgbClr val="544435"/>
              </a:solidFill>
              <a:prstDash val="solid"/>
              <a:round/>
            </a:ln>
          </a:right>
          <a:top>
            <a:ln w="50800" cap="flat">
              <a:solidFill>
                <a:srgbClr val="544435"/>
              </a:solidFill>
              <a:prstDash val="solid"/>
              <a:round/>
            </a:ln>
          </a:top>
          <a:bottom>
            <a:ln w="12700" cap="flat">
              <a:solidFill>
                <a:srgbClr val="544435"/>
              </a:solidFill>
              <a:prstDash val="solid"/>
              <a:round/>
            </a:ln>
          </a:bottom>
          <a:insideH>
            <a:ln w="12700" cap="flat">
              <a:solidFill>
                <a:srgbClr val="544435"/>
              </a:solidFill>
              <a:prstDash val="solid"/>
              <a:round/>
            </a:ln>
          </a:insideH>
          <a:insideV>
            <a:ln w="12700" cap="flat">
              <a:solidFill>
                <a:srgbClr val="54443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44435"/>
        </a:fontRef>
        <a:srgbClr val="544435"/>
      </a:tcTxStyle>
      <a:tcStyle>
        <a:tcBdr>
          <a:left>
            <a:ln w="12700" cap="flat">
              <a:solidFill>
                <a:srgbClr val="544435"/>
              </a:solidFill>
              <a:prstDash val="solid"/>
              <a:round/>
            </a:ln>
          </a:left>
          <a:right>
            <a:ln w="12700" cap="flat">
              <a:solidFill>
                <a:srgbClr val="544435"/>
              </a:solidFill>
              <a:prstDash val="solid"/>
              <a:round/>
            </a:ln>
          </a:right>
          <a:top>
            <a:ln w="12700" cap="flat">
              <a:solidFill>
                <a:srgbClr val="544435"/>
              </a:solidFill>
              <a:prstDash val="solid"/>
              <a:round/>
            </a:ln>
          </a:top>
          <a:bottom>
            <a:ln w="25400" cap="flat">
              <a:solidFill>
                <a:srgbClr val="544435"/>
              </a:solidFill>
              <a:prstDash val="solid"/>
              <a:round/>
            </a:ln>
          </a:bottom>
          <a:insideH>
            <a:ln w="12700" cap="flat">
              <a:solidFill>
                <a:srgbClr val="544435"/>
              </a:solidFill>
              <a:prstDash val="solid"/>
              <a:round/>
            </a:ln>
          </a:insideH>
          <a:insideV>
            <a:ln w="12700" cap="flat">
              <a:solidFill>
                <a:srgbClr val="54443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43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6:12:37.07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8 858 12845,'0'-8'0,"0"1"0,0-1 0,0 3 0,0 0 0,0 7 0,0 1 0,0 6 0,3 3 0,4 5 0,4 2 0,0 3 0,3 1 0,0 5 0,1 1 0,1 3 0,2 3 0,-2 0 0,2-1 0,-2 0 0,-1-2 0,0-4 0,-3-5 0,-1-5 0</inkml:trace>
  <inkml:trace contextRef="#ctx0" brushRef="#br0" timeOffset="617">8 843 12645,'-5'-4'0,"3"-1"0,1-1 0,1-2 0,0 0 0,0-3 0,0-1 0,3-2 0,2-3 0,3 0 0,2-3 0,3 0 0,4 2 0,4 1 0,1 2 0,0 8 0,1 0 0,0 3 0,0 2 0,-1 5 0,-2 3 0,-3 3 0,-4 4 0,-2 2 0,-4 2 0,-2 1 0,-2 2 0,-3 0 0,-3 3 0,-2-1 0,-2 1 0,-1 0 0,-2-1 0,-2-2 0,0-2 0,-2-2 0,1-2 0,0-2 0,0-5 0,2 0 0,3-4 0,1-2 0,3-3 0,5-3 0,6-2 0,6-3 0,7 0 0,1 1 0,3 0 0,3 4 0,1 1 0,2 0 0,0 3 0,0 1 0,-3 2 0,-2 4 0,-4 3 0,-2 3 0,-3 3 0,-1 1 0,-6 2 0,-1 2 0,-6 2 0,0 2 0,-1 1 0,-6 2 0,-2 3 0,-5-2 0,-2-3 0,-2-2 0,-1-3 0,-2-3 0,0-4 0,-1-3 0,-3-5 0,0-2 0,0-2 0,1-8 0,1-3 0,2-4 0,0-4 0,5 2 0,-4-6 0,2 2 0</inkml:trace>
  <inkml:trace contextRef="#ctx0" brushRef="#br0" timeOffset="1183">668 1078 12333,'2'5'0,"2"0"0,0 0 0,2-1 0,1 0 0,0-4 0,1 0 0,-1 0 0,3-4 0,1-1 0,1-1 0,2-2 0,-3-3 0,2-2 0,0-1 0,-1-1 0,1-3 0,-3 0 0,0-1 0,1 1 0,-5-4 0,2 2 0,-2-2 0,-2 0 0,-1-2 0,-4 0 0,-1-1 0,-3 3 0,-5 0 0,-3 5 0,-2 4 0,-3 4 0,-4 5 0,-4 5 0,-1 2 0,-2 5 0,2 7 0,0 8 0,1 4 0,2 2 0,1 2 0,4-1 0,4 0 0,7-3 0,4 0 0,5-5 0,5-3 0,7-4 0,5-3 0,4-4 0,5-1 0,0 1 0</inkml:trace>
  <inkml:trace contextRef="#ctx0" brushRef="#br0" timeOffset="2234">949 653 12333,'5'10'0,"-1"1"0,0 1 0,0 1 0,2 2 0,3 2 0,2 2 0,-2 4 0,2 1 0,-1-2 0,-1-2 0,0-2 0,0 0 0,-1-3 0,-1-4 0,0-4 0,-3-4 0,0-4 0,0-1 0,-2-6 0,-2-5 0,0-5 0,0-5 0,0-3 0,0-4 0,0-1 0,0 1 0,0 0 0,-1-1 0,0 3 0,-2 2 0,1 2 0,2 6 0,0 1 0,0 1 0,0 3 0,3 3 0,1 7 0,4 11 0,-1 4 0,1 5 0,2 0 0,0 3 0,0 1 0,1-2 0,-2 3 0,2-3 0,-1 1 0,0-3 0,2-1 0,-1 0 0,0-2 0,0-1 0,-1-6 0,1 0 0,1-3 0</inkml:trace>
  <inkml:trace contextRef="#ctx0" brushRef="#br0" timeOffset="3183">1457 388 12333,'-3'-5'0,"1"-1"0,-2 3 0,-1 0 0,1-1 0,-1-1 0,-2 3 0,-1 0 0,0 1 0,-3 2 0,-1 2 0,-2 4 0,2 2 0,-3 7 0,3 0 0,-2 3 0,2 2 0,1 4 0,4 1 0,2 0 0,2 0 0,4 2 0,3-3 0,5-1 0,2-3 0,2-4 0,4-5 0,1-4 0,-1-5 0,1-2 0,0-3 0,-2-3 0,-3-5 0,1-3 0,-3-3 0,0-1 0,0-1 0,-2-6 0,-3 2 0,-2-2 0,-1 1 0,3-3 0,-4 2 0,0 1 0,-1 2 0,-1 5 0,-1 1 0,-2 4 0,-2 2 0,2 6 0,0 4 0,2 6 0,1 8 0,0 3 0,1 5 0,3 1 0,3 1 0,4 2 0,5 3 0,1 0 0,1-2 0,3 1 0,-2 0 0,1 3 0,1 3 0,-4 3 0,-1 1 0,-2 0 0,-4-2 0,-5-4 0,-2 0 0,-3-3 0,0-2 0,-3-5 0,-3-3 0,-4-1 0,-5 1 0,-1-4 0,-5-1 0,-2-5 0,-1-4 0,-5-4 0,1-5 0,-1-5 0,-2-3 0,4-10 0,2-1 0,2-3 0,3-1 0,3 2 0,6-1 0,4 1 0,3 2 0,3-1 0,3 0 0,4 0 0,3 1 0,3-1 0,3 0 0</inkml:trace>
  <inkml:trace contextRef="#ctx0" brushRef="#br0" timeOffset="3684">1753 509 12255,'0'8'0,"0"-1"0,0 1 0,2-3 0,3-1 0,0-1 0,4-1 0,1-5 0,-1-2 0,2-1 0,1-2 0,1-3 0,2-2 0,0-3 0,0-2 0,3-6 0,0 2 0,-1-3 0,-1-1 0,-5 2 0,-1-1 0,-1 1 0,-2 2 0,-2 3 0,-4 3 0,-3 3 0,-6 3 0,-4 2 0,-5 4 0,-4 1 0,-4 4 0,1 3 0,-4 6 0,-1 3 0,0 1 0,3 4 0,3 1 0,4 0 0,3 2 0,5 4 0,1 1 0,4 0 0,4 0 0,3-1 0,4-3 0,6-2 0,5-2 0,2-5 0,2-3 0,2 2 0,-2-1 0</inkml:trace>
  <inkml:trace contextRef="#ctx0" brushRef="#br0" timeOffset="4418">2330 46 12255,'0'-8'0,"0"3"0,0 0 0,0-1 0,0 0 0,-1-1 0,-2 2 0,-2 2 0,-4 3 0,-2 1 0,-1 4 0,-3 4 0,-4 6 0,0 1 0,-2 2 0,0 1 0,1 4 0,4-1 0,3-2 0,4-1 0,-1-2 0,4 0 0,4-3 0,3-2 0,3-4 0,4-1 0,3 1 0,5-4 0,5-1 0,1-2 0,4-1 0,-2 0 0,3 0 0,-1 0 0,-1 0 0,-2 0 0,-1 0 0,-2 0 0,-2 3 0,-5-1 0,-4 3 0,-3 1 0,-3 0 0,-3 4 0,-1 1 0,-4 1 0,-2 2 0,-6-3 0,1 2 0,-4 0 0,-1-1 0,0-1 0,-3-5 0,1-1 0,0-2 0,1-2 0,-1-1 0,1-1 0,4-2 0,2-3 0,4-5 0,4-2 0,1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6:12:42.55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99 14 12255,'0'-7'0,"1"3"0,2 1 0,1 3 0,3 4 0,2 6 0,1 7 0,1 11 0,2 5 0,-1 5 0,-1 5 0,-1 0 0,-3 5 0,-2-2 0,-2 0 0,-2 3 0,-2 1 0,-2-2 0,-2-5 0,-2-9 0,0-9 0,-1-3 0,1-2 0,-4-7 0,2 5 0,-2-6 0</inkml:trace>
  <inkml:trace contextRef="#ctx0" brushRef="#br0" timeOffset="518">1 652 12255,'0'18'0,"0"3"0,0 1 0,0 4 0,0-2 0,3 4 0,3 0 0,3-1 0,0 1 0,4-6 0,0-3 0,-1-5 0,2-6 0,-1-6 0,0-2 0,0-2 0,1-6 0,-1-5 0,1-4 0,1-3 0,0-3 0,1-2 0,-2 0 0,-1 1 0,1-3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6:13:02.17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279 256 12255,'0'-8'0,"-1"2"0,0 1 0,-2-2 0,-1-1 0,1 0 0,-3-1 0,-1 2 0,-2 0 0,1 2 0,-1 2 0,0 0 0,-2 3 0,-5 1 0,-3 2 0,-2 5 0,-4 7 0,1 4 0,2 4 0,0 9 0,0 5 0,5 4 0,5 1 0,6 1 0,4-1 0,5-3 0,6-2 0,7-9 0,6-7 0,4-5 0,2-8 0,3 0 0,2-6 0,-2 0 0,-3-1 0,1-5 0,-4-1 0,3-3 0,-6 0 0</inkml:trace>
  <inkml:trace contextRef="#ctx0" brushRef="#br0" timeOffset="584">450 529 12255,'8'9'0,"1"-1"0,-1 0 0,2-3 0,1-2 0,0 1 0,3-1 0,1-1 0,1-1 0,-2-1 0,-1-1 0,0-2 0,-3-3 0,1-1 0,-1-3 0,0 0 0,-2-2 0,0-3 0,-3 1 0,0-2 0,-2-1 0,-2-3 0,-1 0 0,0 0 0,0-1 0,-1 3 0,-2-3 0,-4 2 0,-3 3 0,-1 4 0,-6 2 0,-2 3 0,-5 4 0,0 3 0,-4 4 0,1 6 0,2 6 0,0 2 0,3 5 0,3 0 0,3 2 0,5-1 0,5 0 0,4-1 0,1 0 0,5-5 0,5-2 0,6-3 0,7-6 0,0 2 0,12-8 0,-4 3 0</inkml:trace>
  <inkml:trace contextRef="#ctx0" brushRef="#br0" timeOffset="1117">722 239 12255,'-4'0'0,"0"4"0,4 2 0,0 2 0,0 4 0,4 2 0,1 6 0,4 4 0,2 3 0,-1 0 0,2 4 0,-1-2 0,1-2 0,-2-5 0,-3-5 0,-2-4 0,2-4 0,0-5 0,-1-4 0,-1-6 0,-1-4 0,0-7 0,-3-6 0,2-2 0,-1 0 0,2-4 0,0-2 0,0 0 0,-1 0 0,3 6 0,-2 1 0,0 3 0,3 5 0,-2 0 0,1 5 0,0 4 0,2 3 0,0 3 0,1 2 0,-1 3 0,1 4 0,-1 2 0,1 4 0,-1 1 0,1 1 0,-2 4 0,0 1 0,-1-1 0,0 1 0,-1-1 0,0-3 0,0 0 0,-1 0 0,-1-3 0,3-3 0,-4 2 0,1 0 0</inkml:trace>
  <inkml:trace contextRef="#ctx0" brushRef="#br0" timeOffset="1917">1259 129 12255,'-9'0'0,"0"-1"0,-1-1 0,-2-2 0,2-1 0,-3 3 0,1 0 0,0 1 0,0 1 0,-4 1 0,3 2 0,-1 5 0,0 2 0,3 7 0,0-1 0,2 3 0,4 3 0,-2 5 0,4 4 0,2 3 0,3 3 0,4-6 0,5-1 0,4-6 0,1-7 0,1-7 0,0-9 0,0-3 0,0-7 0,0-4 0,0-6 0,-1-2 0,-2-1 0,-1 0 0,-2-4 0,0 2 0,0 1 0,-5 1 0,-1 4 0,0 0 0,-1 2 0,-2 2 0,1 0 0,-2 2 0,-1 3 0,-4 4 0,0 4 0,-1 6 0,1 1 0,4 10 0,1 2 0,2 3 0,2 7 0,3 2 0,1 2 0,-1 3 0,3 5 0,2 1 0,-1 2 0,0 3 0,3-5 0,-5-4 0,-2-2 0,-1-1 0,-5 0 0,1-1 0,-2 0 0,-1-2 0,-5-4 0,-4 2 0,-4-5 0,-3-4 0,-1-4 0,0-8 0,0-2 0,0-4 0,-3-3 0,-1-4 0,1-7 0,-1-3 0,2-3 0,4-2 0,1-1 0,2-1 0,4-3 0,3 3 0,1-3 0,2-1 0,2 2 0,2 0 0,1 1 0,7 4 0,0-1 0</inkml:trace>
  <inkml:trace contextRef="#ctx0" brushRef="#br0" timeOffset="2497">1540 86 12255,'-3'-8'0,"-1"-2"0,0-1 0,-2 3 0,-3-2 0,1-1 0,-1 5 0,1 3 0,-1 3 0,1 3 0,-1 5 0,1 7 0,0 2 0,3 2 0,-2 3 0,3 4 0,0-1 0,1 1 0,0 0 0,3 2 0,1 0 0,2 0 0,2-3 0,6-2 0,0-4 0,-1-4 0,3-4 0,-1-5 0,0-3 0,1-2 0,-2-9 0,-3-3 0,1-4 0,-1-2 0,1-3 0,0-1 0,-2 0 0,-1 0 0,-2 1 0,-3 1 0,0-1 0,2 1 0,0 1 0,-3 1 0,-1 1 0,-2 1 0,1 0 0,-3 4 0,0 4 0,-1 7 0,3 6 0,3 4 0,0 4 0,3 3 0,3 1 0,2 2 0,0 0 0,1 3 0,-1-2 0,1 0 0,-1-3 0,1 2 0,0-3 0,2-3 0,-1-3 0,1-5 0,-1-2 0,-2-4 0</inkml:trace>
  <inkml:trace contextRef="#ctx0" brushRef="#br0" timeOffset="3018">1881 44 12255,'0'-6'0,"0"0"0,-1 1 0,-2-4 0,1 4 0,-4 1 0,0 2 0,-2-1 0,-1 0 0,-2 4 0,-1 3 0,-1 4 0,-2 1 0,-2 3 0,1 0 0,2 3 0,-1-3 0,5 0 0,1 0 0,2-1 0,6 0 0,-1-2 0,5-1 0,5 1 0,5-4 0,7-2 0,2 0 0,0 0 0,5 0 0,-1-3 0,0 0 0,1 0 0,-3 0 0,-1 0 0,-3 0 0,-2 0 0,-5 4 0,-2 1 0,-5 3 0,-3 0 0,-4 1 0,-4 0 0,-5 3 0,-5 2 0,-3 2 0,-6 0 0,1-1 0,0-1 0,-1-2 0,0 1 0,4-1 0,2-1 0,0-6 0,6-2 0,5-6 0,3-5 0,4-5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6:13:06.22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86 247 12255,'11'0'0,"1"0"0,2 0 0,1 3 0,6 4 0,5 4 0,7 6 0,5 5 0,5 7 0,-2 2 0,-1 2 0,-3 2 0,-6 1 0,-3 2 0,-5 1 0,-3 0 0,-6 4 0,-2-2 0,-3-1 0,-4-6 0,2-4 0,-2-5 0</inkml:trace>
  <inkml:trace contextRef="#ctx0" brushRef="#br0" timeOffset="650">52 400 12255,'-4'-5'0,"3"0"0,-2 3 0,-1-3 0,1-4 0,-2 1 0,3-1 0,-2 0 0,1-3 0,0-2 0,0-3 0,1-3 0,-2-2 0,-1-3 0,3-3 0,0-2 0,1 0 0,1-2 0,0 3 0,0 4 0,1 4 0,1 3 0,7 8 0,5 2 0,2 3 0,1 4 0,4 3 0,2 5 0,1 3 0,2 5 0,-3 1 0,-1 1 0,1 0 0,3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6:13:25.17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185 383 12255,'-7'-7'0,"0"0"0,-1 0 0,1 3 0,-1-2 0,-1 4 0,-2 0 0,-3 5 0,-1 4 0,1 4 0,-2 4 0,1 4 0,3 3 0,1 2 0,1 2 0,3 3 0,1 1 0,1 1 0,2 0 0,4-3 0,1 1 0,3-1 0,4 0 0,1-3 0,1-4 0,2-3 0,3-7 0,3-1 0,2-3 0,0-2 0,0-3 0,1-3 0,1-3 0,1-3 0,2 1 0,-2-5 0,-2 1 0,-3-3 0,-1 2 0</inkml:trace>
  <inkml:trace contextRef="#ctx0" brushRef="#br0" timeOffset="597">355 269 12255,'0'-4'0,"1"2"0,1 5 0,1 5 0,1 5 0,4 9 0,3 7 0,3 6 0,0 4 0,3 4 0,0 1 0,0-5 0,1-4 0,-4-6 0,-3-11 0,-1-3 0,-1-2 0,-1-1 0,-1 2 0</inkml:trace>
  <inkml:trace contextRef="#ctx0" brushRef="#br0" timeOffset="1230">767 404 12255,'-1'-7'0,"0"0"0,-2 0 0,2 0 0,-1-3 0,1 1 0,-3 0 0,1 1 0,0 1 0,-2 0 0,-3 0 0,1 1 0,-4 1 0,2 2 0,-1 3 0,-2 0 0,1 3 0,-1 2 0,0 4 0,3 4 0,-2 6 0,3 0 0,1 3 0,5 4 0,0 0 0,1 2 0,1 1 0,3-7 0,2-1 0,2-4 0,2-3 0,2-2 0,1-5 0,0-3 0,1-2 0,-2-3 0,1-1 0,-1-3 0,0-1 0,0-4 0,-4 0 0,0-1 0,0-2 0,0-2 0,-1-3 0,0 0 0,-1-2 0,-4 2 0,2-1 0,0 0 0,-1 1 0,1-2 0,-3 5 0,0 1 0,0 4 0,-3 2 0,0 3 0,-1 2 0,2 5 0,0 7 0,2 4 0,2 3 0,2 2 0,4 4 0,-1 1 0,3 0 0,0 0 0,3-4 0,-2-2 0,-1-2 0,2-2 0,-2-1 0,0-3 0,1-4 0,-2 2 0,-2-7 0,0 4 0</inkml:trace>
  <inkml:trace contextRef="#ctx0" brushRef="#br0" timeOffset="1715">909 262 12255,'-5'-2'0,"1"-1"0,1 0 0,-1 1 0,2 4 0,0 1 0,3 3 0,2 3 0,3 3 0,0 5 0,3 2 0,0 1 0,2 1 0,0 1 0,2-2 0,-1-1 0,1 0 0,-2-4 0,0-2 0,-1-2 0,0-5 0,0-3 0,-2-3 0,0 0 0,-1-3 0,-2-2 0,-1-4 0,-1-3 0,2-4 0,-3-1 0,1-1 0,0-2 0,-2 0 0,1-2 0,-1 1 0,-1 0 0,-1 3 0,-1 0 0,-3 2 0,-1-1 0,-1 0 0,2 3 0,0 1 0,-1 1 0,0 2 0,-1 3 0</inkml:trace>
  <inkml:trace contextRef="#ctx0" brushRef="#br0" timeOffset="2281">1222 255 12255,'2'5'0,"0"-1"0,3-1 0,-2 1 0,1-1 0,2-2 0,0 0 0,1-1 0,0-1 0,0-1 0,1-2 0,1-4 0,0 0 0,0-2 0,1-5 0,1 1 0,-1-2 0,0-1 0,0 2 0,-3-3 0,-1 2 0,-1-1 0,-2 1 0,-3 4 0,-1 2 0,-1 2 0,-3 0 0,-4 5 0,-3 3 0,-2 1 0,-2 7 0,-1 6 0,1 4 0,-2 3 0,4 3 0,-1 0 0,3 1 0,2 2 0,3 1 0,3-1 0,1-1 0,1-2 0,5-2 0,4-1 0,4-2 0,3-3 0,2-5 0,2-3 0,-1-3 0,1-2 0,2-1 0,1-5 0,1-1 0,-2-3 0,1-3 0,-2-2 0,2-1 0,0-1 0,-3-4 0,0 0 0</inkml:trace>
  <inkml:trace contextRef="#ctx0" brushRef="#br0" timeOffset="2882">1669 28 12255,'-1'-7'0,"-1"3"0,0 0 0,-2 2 0,-2 0 0,0-1 0,-1 1 0,-1 0 0,-2 0 0,2 2 0,-4 2 0,-1 2 0,0 0 0,1 3 0,1-3 0,1 3 0,1 0 0,3 0 0,3 0 0,-1 0 0,3 0 0,0 0 0,2 0 0,1 0 0,3 1 0,4-1 0,3 0 0,2-1 0,0-1 0,3 0 0,2-1 0,2-1 0,0 3 0,-1-2 0,-1 1 0,-2 0 0,-2 2 0,-2 0 0,-1 3 0,-3 1 0,-4 0 0,-1 2 0,-5-1 0,-2 2 0,-1 0 0,-6-3 0,-2-2 0,-1-1 0,-1-1 0,0-2 0,0-1 0,2-1 0,0-1 0,3-1 0,0-1 0,1 0 0,1 0 0,-1-4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3T16:13:29.08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107 198 12255,'7'-4'0,"-2"4"0,0-3 0,1 2 0,3 1 0,0 1 0,5 2 0,2 2 0,1 4 0,4 3 0,3 5 0,-1 4 0,-1 5 0,-2 7 0,-1 5 0,-2 1 0,-2 1 0,-4-4 0,-2-3 0,-3-6 0,-1-4 0,-4-4 0,2-1 0,-3 0 0,-3 0 0,-1-2 0,-3 1 0</inkml:trace>
  <inkml:trace contextRef="#ctx0" brushRef="#br0" timeOffset="600">43 276 12255,'-6'-1'0,"1"-1"0,0 0 0,2-4 0,-1 2 0,1-3 0,-1 0 0,1-1 0,1 0 0,-1-2 0,2-2 0,-1-1 0,1-2 0,1-2 0,1-2 0,1 0 0,3-3 0,4-1 0,3 4 0,4 0 0,2 4 0,2 3 0,3 3 0,6 4 0,1 4 0,1 5 0,2 4 0,-5 6 0,2 3 0,-5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6" name="Shape 9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solidFill>
          <a:srgbClr val="544435"/>
        </a:solidFill>
        <a:latin typeface="+mn-lt"/>
        <a:ea typeface="+mn-ea"/>
        <a:cs typeface="+mn-cs"/>
        <a:sym typeface="Arial"/>
      </a:defRPr>
    </a:lvl1pPr>
    <a:lvl2pPr indent="228600" latinLnBrk="0">
      <a:defRPr sz="1200">
        <a:solidFill>
          <a:srgbClr val="544435"/>
        </a:solidFill>
        <a:latin typeface="+mn-lt"/>
        <a:ea typeface="+mn-ea"/>
        <a:cs typeface="+mn-cs"/>
        <a:sym typeface="Arial"/>
      </a:defRPr>
    </a:lvl2pPr>
    <a:lvl3pPr indent="457200" latinLnBrk="0">
      <a:defRPr sz="1200">
        <a:solidFill>
          <a:srgbClr val="544435"/>
        </a:solidFill>
        <a:latin typeface="+mn-lt"/>
        <a:ea typeface="+mn-ea"/>
        <a:cs typeface="+mn-cs"/>
        <a:sym typeface="Arial"/>
      </a:defRPr>
    </a:lvl3pPr>
    <a:lvl4pPr indent="685800" latinLnBrk="0">
      <a:defRPr sz="1200">
        <a:solidFill>
          <a:srgbClr val="544435"/>
        </a:solidFill>
        <a:latin typeface="+mn-lt"/>
        <a:ea typeface="+mn-ea"/>
        <a:cs typeface="+mn-cs"/>
        <a:sym typeface="Arial"/>
      </a:defRPr>
    </a:lvl4pPr>
    <a:lvl5pPr indent="914400" latinLnBrk="0">
      <a:defRPr sz="1200">
        <a:solidFill>
          <a:srgbClr val="544435"/>
        </a:solidFill>
        <a:latin typeface="+mn-lt"/>
        <a:ea typeface="+mn-ea"/>
        <a:cs typeface="+mn-cs"/>
        <a:sym typeface="Arial"/>
      </a:defRPr>
    </a:lvl5pPr>
    <a:lvl6pPr indent="1143000" latinLnBrk="0">
      <a:defRPr sz="1200">
        <a:solidFill>
          <a:srgbClr val="544435"/>
        </a:solidFill>
        <a:latin typeface="+mn-lt"/>
        <a:ea typeface="+mn-ea"/>
        <a:cs typeface="+mn-cs"/>
        <a:sym typeface="Arial"/>
      </a:defRPr>
    </a:lvl6pPr>
    <a:lvl7pPr indent="1371600" latinLnBrk="0">
      <a:defRPr sz="1200">
        <a:solidFill>
          <a:srgbClr val="544435"/>
        </a:solidFill>
        <a:latin typeface="+mn-lt"/>
        <a:ea typeface="+mn-ea"/>
        <a:cs typeface="+mn-cs"/>
        <a:sym typeface="Arial"/>
      </a:defRPr>
    </a:lvl7pPr>
    <a:lvl8pPr indent="1600200" latinLnBrk="0">
      <a:defRPr sz="1200">
        <a:solidFill>
          <a:srgbClr val="544435"/>
        </a:solidFill>
        <a:latin typeface="+mn-lt"/>
        <a:ea typeface="+mn-ea"/>
        <a:cs typeface="+mn-cs"/>
        <a:sym typeface="Arial"/>
      </a:defRPr>
    </a:lvl8pPr>
    <a:lvl9pPr indent="1828800" latinLnBrk="0">
      <a:defRPr sz="1200">
        <a:solidFill>
          <a:srgbClr val="544435"/>
        </a:solidFill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9;p2"/>
          <p:cNvSpPr/>
          <p:nvPr/>
        </p:nvSpPr>
        <p:spPr>
          <a:xfrm>
            <a:off x="1928520" y="-441194"/>
            <a:ext cx="2010074" cy="70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68" y="0"/>
                </a:moveTo>
                <a:cubicBezTo>
                  <a:pt x="10029" y="0"/>
                  <a:pt x="9689" y="0"/>
                  <a:pt x="9341" y="118"/>
                </a:cubicBezTo>
                <a:cubicBezTo>
                  <a:pt x="8703" y="353"/>
                  <a:pt x="8054" y="353"/>
                  <a:pt x="7457" y="850"/>
                </a:cubicBezTo>
                <a:cubicBezTo>
                  <a:pt x="6810" y="1234"/>
                  <a:pt x="6172" y="1705"/>
                  <a:pt x="5575" y="2325"/>
                </a:cubicBezTo>
                <a:cubicBezTo>
                  <a:pt x="4928" y="3062"/>
                  <a:pt x="4290" y="3800"/>
                  <a:pt x="3682" y="4655"/>
                </a:cubicBezTo>
                <a:cubicBezTo>
                  <a:pt x="3128" y="5392"/>
                  <a:pt x="2531" y="6248"/>
                  <a:pt x="2016" y="7128"/>
                </a:cubicBezTo>
                <a:cubicBezTo>
                  <a:pt x="1369" y="8219"/>
                  <a:pt x="813" y="9341"/>
                  <a:pt x="216" y="10549"/>
                </a:cubicBezTo>
                <a:cubicBezTo>
                  <a:pt x="123" y="10667"/>
                  <a:pt x="82" y="10815"/>
                  <a:pt x="0" y="11051"/>
                </a:cubicBezTo>
                <a:cubicBezTo>
                  <a:pt x="82" y="11788"/>
                  <a:pt x="298" y="12024"/>
                  <a:pt x="474" y="12285"/>
                </a:cubicBezTo>
                <a:cubicBezTo>
                  <a:pt x="2747" y="16325"/>
                  <a:pt x="5185" y="19152"/>
                  <a:pt x="7837" y="20509"/>
                </a:cubicBezTo>
                <a:cubicBezTo>
                  <a:pt x="9124" y="21129"/>
                  <a:pt x="10461" y="21600"/>
                  <a:pt x="11788" y="21600"/>
                </a:cubicBezTo>
                <a:cubicBezTo>
                  <a:pt x="12127" y="21600"/>
                  <a:pt x="12467" y="21600"/>
                  <a:pt x="12817" y="21482"/>
                </a:cubicBezTo>
                <a:cubicBezTo>
                  <a:pt x="13752" y="21364"/>
                  <a:pt x="14658" y="20863"/>
                  <a:pt x="15552" y="19772"/>
                </a:cubicBezTo>
                <a:cubicBezTo>
                  <a:pt x="16540" y="18650"/>
                  <a:pt x="17527" y="17677"/>
                  <a:pt x="18515" y="16561"/>
                </a:cubicBezTo>
                <a:cubicBezTo>
                  <a:pt x="19071" y="15972"/>
                  <a:pt x="19625" y="15235"/>
                  <a:pt x="20181" y="14497"/>
                </a:cubicBezTo>
                <a:cubicBezTo>
                  <a:pt x="20438" y="14113"/>
                  <a:pt x="20696" y="13878"/>
                  <a:pt x="20953" y="13494"/>
                </a:cubicBezTo>
                <a:cubicBezTo>
                  <a:pt x="21384" y="12874"/>
                  <a:pt x="21384" y="12874"/>
                  <a:pt x="21600" y="11404"/>
                </a:cubicBezTo>
                <a:cubicBezTo>
                  <a:pt x="21260" y="10667"/>
                  <a:pt x="20871" y="10078"/>
                  <a:pt x="20490" y="9341"/>
                </a:cubicBezTo>
                <a:cubicBezTo>
                  <a:pt x="19030" y="6509"/>
                  <a:pt x="17353" y="4537"/>
                  <a:pt x="15686" y="2827"/>
                </a:cubicBezTo>
                <a:cubicBezTo>
                  <a:pt x="14483" y="1705"/>
                  <a:pt x="13239" y="1091"/>
                  <a:pt x="12045" y="353"/>
                </a:cubicBezTo>
                <a:cubicBezTo>
                  <a:pt x="11489" y="118"/>
                  <a:pt x="10924" y="0"/>
                  <a:pt x="10368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0" name="Google Shape;10;p2"/>
          <p:cNvSpPr/>
          <p:nvPr/>
        </p:nvSpPr>
        <p:spPr>
          <a:xfrm>
            <a:off x="1643577" y="4665600"/>
            <a:ext cx="1603122" cy="953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70" h="21600" extrusionOk="0">
                <a:moveTo>
                  <a:pt x="10393" y="0"/>
                </a:moveTo>
                <a:cubicBezTo>
                  <a:pt x="3430" y="0"/>
                  <a:pt x="-106" y="9304"/>
                  <a:pt x="3" y="20797"/>
                </a:cubicBezTo>
                <a:cubicBezTo>
                  <a:pt x="3" y="21231"/>
                  <a:pt x="5726" y="21600"/>
                  <a:pt x="11155" y="21600"/>
                </a:cubicBezTo>
                <a:cubicBezTo>
                  <a:pt x="15551" y="21600"/>
                  <a:pt x="19751" y="21340"/>
                  <a:pt x="20267" y="20797"/>
                </a:cubicBezTo>
                <a:cubicBezTo>
                  <a:pt x="21494" y="19516"/>
                  <a:pt x="19087" y="1085"/>
                  <a:pt x="11462" y="87"/>
                </a:cubicBezTo>
                <a:cubicBezTo>
                  <a:pt x="11106" y="0"/>
                  <a:pt x="10749" y="0"/>
                  <a:pt x="1039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1" name="Google Shape;11;p2"/>
          <p:cNvSpPr/>
          <p:nvPr/>
        </p:nvSpPr>
        <p:spPr>
          <a:xfrm>
            <a:off x="7869752" y="2992472"/>
            <a:ext cx="1722160" cy="3872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2" name="Google Shape;12;p2"/>
          <p:cNvSpPr/>
          <p:nvPr/>
        </p:nvSpPr>
        <p:spPr>
          <a:xfrm>
            <a:off x="-1313507" y="3334055"/>
            <a:ext cx="2393828" cy="2346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3" name="Google Shape;13;p2"/>
          <p:cNvSpPr/>
          <p:nvPr/>
        </p:nvSpPr>
        <p:spPr>
          <a:xfrm>
            <a:off x="6840522" y="-164881"/>
            <a:ext cx="2852838" cy="1604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4" name="Google Shape;14;p2"/>
          <p:cNvSpPr/>
          <p:nvPr/>
        </p:nvSpPr>
        <p:spPr>
          <a:xfrm>
            <a:off x="5572623" y="-641881"/>
            <a:ext cx="2610898" cy="1483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5" name="Google Shape;15;p2"/>
          <p:cNvSpPr/>
          <p:nvPr/>
        </p:nvSpPr>
        <p:spPr>
          <a:xfrm>
            <a:off x="7174851" y="-3044337"/>
            <a:ext cx="2524629" cy="4026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6" name="Google Shape;16;p2"/>
          <p:cNvSpPr/>
          <p:nvPr/>
        </p:nvSpPr>
        <p:spPr>
          <a:xfrm>
            <a:off x="-1036666" y="260460"/>
            <a:ext cx="1549791" cy="1483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84" h="21600" extrusionOk="0">
                <a:moveTo>
                  <a:pt x="9526" y="0"/>
                </a:moveTo>
                <a:cubicBezTo>
                  <a:pt x="6511" y="0"/>
                  <a:pt x="3557" y="1317"/>
                  <a:pt x="1673" y="4288"/>
                </a:cubicBezTo>
                <a:cubicBezTo>
                  <a:pt x="-964" y="8398"/>
                  <a:pt x="-406" y="14643"/>
                  <a:pt x="2805" y="18252"/>
                </a:cubicBezTo>
                <a:cubicBezTo>
                  <a:pt x="4688" y="20465"/>
                  <a:pt x="7386" y="21600"/>
                  <a:pt x="10084" y="21600"/>
                </a:cubicBezTo>
                <a:cubicBezTo>
                  <a:pt x="11726" y="21600"/>
                  <a:pt x="13295" y="21223"/>
                  <a:pt x="14667" y="20404"/>
                </a:cubicBezTo>
                <a:cubicBezTo>
                  <a:pt x="18509" y="18131"/>
                  <a:pt x="20636" y="12823"/>
                  <a:pt x="19641" y="8140"/>
                </a:cubicBezTo>
                <a:cubicBezTo>
                  <a:pt x="18570" y="2971"/>
                  <a:pt x="14049" y="0"/>
                  <a:pt x="952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53" name="Google Shape;17;p2"/>
          <p:cNvGrpSpPr/>
          <p:nvPr/>
        </p:nvGrpSpPr>
        <p:grpSpPr>
          <a:xfrm>
            <a:off x="7925399" y="1039828"/>
            <a:ext cx="1052629" cy="880985"/>
            <a:chOff x="0" y="0"/>
            <a:chExt cx="1052627" cy="880984"/>
          </a:xfrm>
        </p:grpSpPr>
        <p:sp>
          <p:nvSpPr>
            <p:cNvPr id="47" name="Google Shape;18;p2"/>
            <p:cNvSpPr/>
            <p:nvPr/>
          </p:nvSpPr>
          <p:spPr>
            <a:xfrm>
              <a:off x="0" y="361079"/>
              <a:ext cx="247893" cy="157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8" name="Google Shape;19;p2"/>
            <p:cNvSpPr/>
            <p:nvPr/>
          </p:nvSpPr>
          <p:spPr>
            <a:xfrm>
              <a:off x="438482" y="143279"/>
              <a:ext cx="154155" cy="254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9" name="Google Shape;20;p2"/>
            <p:cNvSpPr/>
            <p:nvPr/>
          </p:nvSpPr>
          <p:spPr>
            <a:xfrm>
              <a:off x="849415" y="0"/>
              <a:ext cx="203213" cy="161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0" name="Google Shape;21;p2"/>
            <p:cNvSpPr/>
            <p:nvPr/>
          </p:nvSpPr>
          <p:spPr>
            <a:xfrm>
              <a:off x="162429" y="757079"/>
              <a:ext cx="152370" cy="123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600" extrusionOk="0">
                  <a:moveTo>
                    <a:pt x="12818" y="0"/>
                  </a:moveTo>
                  <a:cubicBezTo>
                    <a:pt x="12259" y="0"/>
                    <a:pt x="11680" y="77"/>
                    <a:pt x="11101" y="257"/>
                  </a:cubicBezTo>
                  <a:cubicBezTo>
                    <a:pt x="7767" y="978"/>
                    <a:pt x="4892" y="2780"/>
                    <a:pt x="1558" y="4686"/>
                  </a:cubicBezTo>
                  <a:cubicBezTo>
                    <a:pt x="1099" y="7646"/>
                    <a:pt x="640" y="10169"/>
                    <a:pt x="81" y="12100"/>
                  </a:cubicBezTo>
                  <a:cubicBezTo>
                    <a:pt x="-378" y="17584"/>
                    <a:pt x="1099" y="20107"/>
                    <a:pt x="4892" y="21291"/>
                  </a:cubicBezTo>
                  <a:cubicBezTo>
                    <a:pt x="5691" y="21497"/>
                    <a:pt x="6469" y="21600"/>
                    <a:pt x="7228" y="21600"/>
                  </a:cubicBezTo>
                  <a:cubicBezTo>
                    <a:pt x="10642" y="21600"/>
                    <a:pt x="13656" y="19643"/>
                    <a:pt x="16391" y="17584"/>
                  </a:cubicBezTo>
                  <a:cubicBezTo>
                    <a:pt x="20184" y="14469"/>
                    <a:pt x="21222" y="9577"/>
                    <a:pt x="20184" y="5870"/>
                  </a:cubicBezTo>
                  <a:cubicBezTo>
                    <a:pt x="19006" y="2729"/>
                    <a:pt x="16072" y="0"/>
                    <a:pt x="1281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1" name="Google Shape;22;p2"/>
            <p:cNvSpPr/>
            <p:nvPr/>
          </p:nvSpPr>
          <p:spPr>
            <a:xfrm>
              <a:off x="562776" y="593492"/>
              <a:ext cx="151374" cy="123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2" name="Google Shape;23;p2"/>
            <p:cNvSpPr/>
            <p:nvPr/>
          </p:nvSpPr>
          <p:spPr>
            <a:xfrm>
              <a:off x="784384" y="348120"/>
              <a:ext cx="152283" cy="124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54" name="Google Shape;24;p2"/>
          <p:cNvSpPr/>
          <p:nvPr/>
        </p:nvSpPr>
        <p:spPr>
          <a:xfrm>
            <a:off x="212988" y="4247044"/>
            <a:ext cx="1838528" cy="282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600" extrusionOk="0">
                <a:moveTo>
                  <a:pt x="10764" y="0"/>
                </a:moveTo>
                <a:cubicBezTo>
                  <a:pt x="10554" y="0"/>
                  <a:pt x="10345" y="71"/>
                  <a:pt x="10169" y="207"/>
                </a:cubicBezTo>
                <a:cubicBezTo>
                  <a:pt x="9892" y="454"/>
                  <a:pt x="9616" y="706"/>
                  <a:pt x="9332" y="958"/>
                </a:cubicBezTo>
                <a:cubicBezTo>
                  <a:pt x="7799" y="2441"/>
                  <a:pt x="6299" y="3947"/>
                  <a:pt x="4624" y="5381"/>
                </a:cubicBezTo>
                <a:cubicBezTo>
                  <a:pt x="3051" y="6749"/>
                  <a:pt x="1617" y="8189"/>
                  <a:pt x="361" y="9695"/>
                </a:cubicBezTo>
                <a:cubicBezTo>
                  <a:pt x="-92" y="10242"/>
                  <a:pt x="-125" y="10718"/>
                  <a:pt x="294" y="11293"/>
                </a:cubicBezTo>
                <a:cubicBezTo>
                  <a:pt x="990" y="12223"/>
                  <a:pt x="1793" y="13137"/>
                  <a:pt x="2564" y="14073"/>
                </a:cubicBezTo>
                <a:cubicBezTo>
                  <a:pt x="3401" y="15054"/>
                  <a:pt x="4273" y="15990"/>
                  <a:pt x="5353" y="16854"/>
                </a:cubicBezTo>
                <a:cubicBezTo>
                  <a:pt x="5638" y="17085"/>
                  <a:pt x="5881" y="17336"/>
                  <a:pt x="6158" y="17588"/>
                </a:cubicBezTo>
                <a:cubicBezTo>
                  <a:pt x="7271" y="18705"/>
                  <a:pt x="8603" y="19728"/>
                  <a:pt x="9825" y="20801"/>
                </a:cubicBezTo>
                <a:cubicBezTo>
                  <a:pt x="9992" y="20938"/>
                  <a:pt x="10202" y="21075"/>
                  <a:pt x="10454" y="21212"/>
                </a:cubicBezTo>
                <a:cubicBezTo>
                  <a:pt x="10554" y="21305"/>
                  <a:pt x="10730" y="21393"/>
                  <a:pt x="10873" y="21463"/>
                </a:cubicBezTo>
                <a:cubicBezTo>
                  <a:pt x="11115" y="21556"/>
                  <a:pt x="11358" y="21600"/>
                  <a:pt x="11567" y="21600"/>
                </a:cubicBezTo>
                <a:cubicBezTo>
                  <a:pt x="11919" y="21600"/>
                  <a:pt x="12229" y="21507"/>
                  <a:pt x="12506" y="21305"/>
                </a:cubicBezTo>
                <a:cubicBezTo>
                  <a:pt x="12715" y="21146"/>
                  <a:pt x="12890" y="20960"/>
                  <a:pt x="13033" y="20757"/>
                </a:cubicBezTo>
                <a:cubicBezTo>
                  <a:pt x="14114" y="19296"/>
                  <a:pt x="15437" y="17949"/>
                  <a:pt x="16735" y="16580"/>
                </a:cubicBezTo>
                <a:cubicBezTo>
                  <a:pt x="18267" y="14939"/>
                  <a:pt x="19733" y="13296"/>
                  <a:pt x="21132" y="11610"/>
                </a:cubicBezTo>
                <a:cubicBezTo>
                  <a:pt x="21341" y="11402"/>
                  <a:pt x="21475" y="11178"/>
                  <a:pt x="21475" y="10855"/>
                </a:cubicBezTo>
                <a:cubicBezTo>
                  <a:pt x="21475" y="10653"/>
                  <a:pt x="21299" y="10400"/>
                  <a:pt x="21132" y="10148"/>
                </a:cubicBezTo>
                <a:cubicBezTo>
                  <a:pt x="20571" y="9421"/>
                  <a:pt x="19909" y="8714"/>
                  <a:pt x="19247" y="8008"/>
                </a:cubicBezTo>
                <a:cubicBezTo>
                  <a:pt x="18620" y="7368"/>
                  <a:pt x="18024" y="6727"/>
                  <a:pt x="17464" y="6065"/>
                </a:cubicBezTo>
                <a:cubicBezTo>
                  <a:pt x="16349" y="4674"/>
                  <a:pt x="14984" y="3378"/>
                  <a:pt x="13628" y="2096"/>
                </a:cubicBezTo>
                <a:cubicBezTo>
                  <a:pt x="13242" y="1735"/>
                  <a:pt x="12857" y="1391"/>
                  <a:pt x="12506" y="1002"/>
                </a:cubicBezTo>
                <a:cubicBezTo>
                  <a:pt x="12196" y="640"/>
                  <a:pt x="11777" y="344"/>
                  <a:pt x="11250" y="115"/>
                </a:cubicBezTo>
                <a:cubicBezTo>
                  <a:pt x="11081" y="44"/>
                  <a:pt x="10906" y="0"/>
                  <a:pt x="10764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5" name="Google Shape;25;p2"/>
          <p:cNvSpPr/>
          <p:nvPr/>
        </p:nvSpPr>
        <p:spPr>
          <a:xfrm>
            <a:off x="7103671" y="3834000"/>
            <a:ext cx="1077752" cy="1902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6" name="Google Shape;26;p2"/>
          <p:cNvSpPr/>
          <p:nvPr/>
        </p:nvSpPr>
        <p:spPr>
          <a:xfrm rot="5635800">
            <a:off x="7903642" y="3750145"/>
            <a:ext cx="2420677" cy="2776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600" extrusionOk="0">
                <a:moveTo>
                  <a:pt x="17664" y="3406"/>
                </a:moveTo>
                <a:cubicBezTo>
                  <a:pt x="17764" y="3468"/>
                  <a:pt x="17702" y="3522"/>
                  <a:pt x="17702" y="3577"/>
                </a:cubicBezTo>
                <a:cubicBezTo>
                  <a:pt x="17633" y="4150"/>
                  <a:pt x="17438" y="4660"/>
                  <a:pt x="17274" y="5198"/>
                </a:cubicBezTo>
                <a:cubicBezTo>
                  <a:pt x="17180" y="5512"/>
                  <a:pt x="17118" y="5852"/>
                  <a:pt x="17016" y="6193"/>
                </a:cubicBezTo>
                <a:cubicBezTo>
                  <a:pt x="16954" y="6302"/>
                  <a:pt x="16884" y="6418"/>
                  <a:pt x="16759" y="6472"/>
                </a:cubicBezTo>
                <a:cubicBezTo>
                  <a:pt x="16626" y="6534"/>
                  <a:pt x="16564" y="6616"/>
                  <a:pt x="16462" y="6704"/>
                </a:cubicBezTo>
                <a:cubicBezTo>
                  <a:pt x="16143" y="6984"/>
                  <a:pt x="15754" y="7215"/>
                  <a:pt x="15294" y="7385"/>
                </a:cubicBezTo>
                <a:cubicBezTo>
                  <a:pt x="14903" y="7494"/>
                  <a:pt x="14515" y="7637"/>
                  <a:pt x="14093" y="7753"/>
                </a:cubicBezTo>
                <a:cubicBezTo>
                  <a:pt x="14057" y="7769"/>
                  <a:pt x="14031" y="7785"/>
                  <a:pt x="13997" y="7785"/>
                </a:cubicBezTo>
                <a:cubicBezTo>
                  <a:pt x="13972" y="7785"/>
                  <a:pt x="13942" y="7776"/>
                  <a:pt x="13898" y="7753"/>
                </a:cubicBezTo>
                <a:cubicBezTo>
                  <a:pt x="14093" y="7521"/>
                  <a:pt x="14288" y="7269"/>
                  <a:pt x="14515" y="7045"/>
                </a:cubicBezTo>
                <a:cubicBezTo>
                  <a:pt x="14810" y="6704"/>
                  <a:pt x="15130" y="6391"/>
                  <a:pt x="15457" y="6077"/>
                </a:cubicBezTo>
                <a:cubicBezTo>
                  <a:pt x="16011" y="5512"/>
                  <a:pt x="16494" y="4939"/>
                  <a:pt x="16923" y="4320"/>
                </a:cubicBezTo>
                <a:cubicBezTo>
                  <a:pt x="17149" y="4006"/>
                  <a:pt x="17438" y="3720"/>
                  <a:pt x="17664" y="3406"/>
                </a:cubicBezTo>
                <a:close/>
                <a:moveTo>
                  <a:pt x="17274" y="6220"/>
                </a:moveTo>
                <a:cubicBezTo>
                  <a:pt x="17344" y="6391"/>
                  <a:pt x="17375" y="6561"/>
                  <a:pt x="17375" y="6704"/>
                </a:cubicBezTo>
                <a:cubicBezTo>
                  <a:pt x="17407" y="7242"/>
                  <a:pt x="17375" y="7780"/>
                  <a:pt x="17274" y="8346"/>
                </a:cubicBezTo>
                <a:cubicBezTo>
                  <a:pt x="17211" y="8632"/>
                  <a:pt x="17079" y="8918"/>
                  <a:pt x="16923" y="9198"/>
                </a:cubicBezTo>
                <a:cubicBezTo>
                  <a:pt x="16595" y="9824"/>
                  <a:pt x="16269" y="10479"/>
                  <a:pt x="15879" y="11044"/>
                </a:cubicBezTo>
                <a:cubicBezTo>
                  <a:pt x="15847" y="11099"/>
                  <a:pt x="15816" y="11132"/>
                  <a:pt x="15754" y="11159"/>
                </a:cubicBezTo>
                <a:cubicBezTo>
                  <a:pt x="15684" y="10963"/>
                  <a:pt x="15715" y="10758"/>
                  <a:pt x="15715" y="10587"/>
                </a:cubicBezTo>
                <a:cubicBezTo>
                  <a:pt x="15684" y="10281"/>
                  <a:pt x="15652" y="9994"/>
                  <a:pt x="15652" y="9682"/>
                </a:cubicBezTo>
                <a:cubicBezTo>
                  <a:pt x="15684" y="9395"/>
                  <a:pt x="15949" y="9143"/>
                  <a:pt x="16074" y="8884"/>
                </a:cubicBezTo>
                <a:cubicBezTo>
                  <a:pt x="16564" y="8067"/>
                  <a:pt x="16923" y="7215"/>
                  <a:pt x="17211" y="6363"/>
                </a:cubicBezTo>
                <a:cubicBezTo>
                  <a:pt x="17211" y="6329"/>
                  <a:pt x="17243" y="6302"/>
                  <a:pt x="17274" y="6220"/>
                </a:cubicBezTo>
                <a:close/>
                <a:moveTo>
                  <a:pt x="16626" y="7100"/>
                </a:moveTo>
                <a:cubicBezTo>
                  <a:pt x="16657" y="7181"/>
                  <a:pt x="16595" y="7269"/>
                  <a:pt x="16564" y="7324"/>
                </a:cubicBezTo>
                <a:cubicBezTo>
                  <a:pt x="16269" y="8067"/>
                  <a:pt x="15879" y="8748"/>
                  <a:pt x="15489" y="9430"/>
                </a:cubicBezTo>
                <a:cubicBezTo>
                  <a:pt x="15130" y="9967"/>
                  <a:pt x="14779" y="10506"/>
                  <a:pt x="14390" y="11017"/>
                </a:cubicBezTo>
                <a:cubicBezTo>
                  <a:pt x="14226" y="11214"/>
                  <a:pt x="14000" y="11357"/>
                  <a:pt x="13734" y="11473"/>
                </a:cubicBezTo>
                <a:cubicBezTo>
                  <a:pt x="12893" y="11780"/>
                  <a:pt x="12012" y="11841"/>
                  <a:pt x="11139" y="11950"/>
                </a:cubicBezTo>
                <a:cubicBezTo>
                  <a:pt x="11108" y="11950"/>
                  <a:pt x="11077" y="11923"/>
                  <a:pt x="11038" y="11923"/>
                </a:cubicBezTo>
                <a:cubicBezTo>
                  <a:pt x="11108" y="11780"/>
                  <a:pt x="11202" y="11698"/>
                  <a:pt x="11303" y="11582"/>
                </a:cubicBezTo>
                <a:cubicBezTo>
                  <a:pt x="11498" y="11411"/>
                  <a:pt x="11692" y="11214"/>
                  <a:pt x="11887" y="11044"/>
                </a:cubicBezTo>
                <a:cubicBezTo>
                  <a:pt x="12246" y="10758"/>
                  <a:pt x="12503" y="10451"/>
                  <a:pt x="12698" y="10076"/>
                </a:cubicBezTo>
                <a:cubicBezTo>
                  <a:pt x="12761" y="9967"/>
                  <a:pt x="12862" y="9851"/>
                  <a:pt x="13026" y="9797"/>
                </a:cubicBezTo>
                <a:cubicBezTo>
                  <a:pt x="13446" y="9627"/>
                  <a:pt x="13805" y="9395"/>
                  <a:pt x="14125" y="9089"/>
                </a:cubicBezTo>
                <a:cubicBezTo>
                  <a:pt x="14515" y="8713"/>
                  <a:pt x="14935" y="8374"/>
                  <a:pt x="15395" y="8067"/>
                </a:cubicBezTo>
                <a:cubicBezTo>
                  <a:pt x="15785" y="7780"/>
                  <a:pt x="16174" y="7494"/>
                  <a:pt x="16533" y="7154"/>
                </a:cubicBezTo>
                <a:cubicBezTo>
                  <a:pt x="16533" y="7127"/>
                  <a:pt x="16564" y="7100"/>
                  <a:pt x="16626" y="7100"/>
                </a:cubicBezTo>
                <a:close/>
                <a:moveTo>
                  <a:pt x="13282" y="12182"/>
                </a:moveTo>
                <a:cubicBezTo>
                  <a:pt x="13088" y="12380"/>
                  <a:pt x="12956" y="12549"/>
                  <a:pt x="12792" y="12720"/>
                </a:cubicBezTo>
                <a:cubicBezTo>
                  <a:pt x="12441" y="13033"/>
                  <a:pt x="12113" y="13347"/>
                  <a:pt x="11754" y="13627"/>
                </a:cubicBezTo>
                <a:cubicBezTo>
                  <a:pt x="11428" y="13912"/>
                  <a:pt x="11007" y="14082"/>
                  <a:pt x="10585" y="14226"/>
                </a:cubicBezTo>
                <a:cubicBezTo>
                  <a:pt x="10453" y="14253"/>
                  <a:pt x="10297" y="14253"/>
                  <a:pt x="10133" y="14253"/>
                </a:cubicBezTo>
                <a:cubicBezTo>
                  <a:pt x="9590" y="14231"/>
                  <a:pt x="9052" y="14189"/>
                  <a:pt x="8510" y="14189"/>
                </a:cubicBezTo>
                <a:cubicBezTo>
                  <a:pt x="8368" y="14189"/>
                  <a:pt x="8226" y="14191"/>
                  <a:pt x="8084" y="14198"/>
                </a:cubicBezTo>
                <a:cubicBezTo>
                  <a:pt x="8052" y="14198"/>
                  <a:pt x="8052" y="14198"/>
                  <a:pt x="8021" y="14164"/>
                </a:cubicBezTo>
                <a:cubicBezTo>
                  <a:pt x="8505" y="13966"/>
                  <a:pt x="8995" y="13714"/>
                  <a:pt x="9518" y="13545"/>
                </a:cubicBezTo>
                <a:cubicBezTo>
                  <a:pt x="9806" y="13456"/>
                  <a:pt x="10133" y="13429"/>
                  <a:pt x="10421" y="13347"/>
                </a:cubicBezTo>
                <a:cubicBezTo>
                  <a:pt x="11365" y="13115"/>
                  <a:pt x="12246" y="12801"/>
                  <a:pt x="13282" y="12182"/>
                </a:cubicBezTo>
                <a:close/>
                <a:moveTo>
                  <a:pt x="15364" y="10076"/>
                </a:moveTo>
                <a:cubicBezTo>
                  <a:pt x="15457" y="10335"/>
                  <a:pt x="15457" y="10758"/>
                  <a:pt x="15395" y="10963"/>
                </a:cubicBezTo>
                <a:cubicBezTo>
                  <a:pt x="15262" y="11330"/>
                  <a:pt x="15169" y="11725"/>
                  <a:pt x="15130" y="12121"/>
                </a:cubicBezTo>
                <a:cubicBezTo>
                  <a:pt x="15098" y="12264"/>
                  <a:pt x="15067" y="12380"/>
                  <a:pt x="14974" y="12495"/>
                </a:cubicBezTo>
                <a:cubicBezTo>
                  <a:pt x="14679" y="12801"/>
                  <a:pt x="14421" y="13115"/>
                  <a:pt x="14156" y="13456"/>
                </a:cubicBezTo>
                <a:cubicBezTo>
                  <a:pt x="13961" y="13714"/>
                  <a:pt x="13734" y="13966"/>
                  <a:pt x="13477" y="14164"/>
                </a:cubicBezTo>
                <a:cubicBezTo>
                  <a:pt x="13120" y="14505"/>
                  <a:pt x="12831" y="14880"/>
                  <a:pt x="12636" y="15302"/>
                </a:cubicBezTo>
                <a:cubicBezTo>
                  <a:pt x="12503" y="15561"/>
                  <a:pt x="12371" y="15786"/>
                  <a:pt x="12246" y="16011"/>
                </a:cubicBezTo>
                <a:cubicBezTo>
                  <a:pt x="12175" y="16072"/>
                  <a:pt x="12175" y="16127"/>
                  <a:pt x="12082" y="16181"/>
                </a:cubicBezTo>
                <a:cubicBezTo>
                  <a:pt x="12051" y="16154"/>
                  <a:pt x="12051" y="16154"/>
                  <a:pt x="12051" y="16127"/>
                </a:cubicBezTo>
                <a:cubicBezTo>
                  <a:pt x="12144" y="15329"/>
                  <a:pt x="12144" y="14539"/>
                  <a:pt x="12339" y="13741"/>
                </a:cubicBezTo>
                <a:lnTo>
                  <a:pt x="12339" y="13599"/>
                </a:lnTo>
                <a:cubicBezTo>
                  <a:pt x="12339" y="13456"/>
                  <a:pt x="12402" y="13374"/>
                  <a:pt x="12503" y="13286"/>
                </a:cubicBezTo>
                <a:cubicBezTo>
                  <a:pt x="13415" y="12495"/>
                  <a:pt x="14257" y="11609"/>
                  <a:pt x="14974" y="10649"/>
                </a:cubicBezTo>
                <a:cubicBezTo>
                  <a:pt x="15098" y="10479"/>
                  <a:pt x="15231" y="10281"/>
                  <a:pt x="15364" y="10076"/>
                </a:cubicBezTo>
                <a:close/>
                <a:moveTo>
                  <a:pt x="18185" y="0"/>
                </a:moveTo>
                <a:cubicBezTo>
                  <a:pt x="18123" y="851"/>
                  <a:pt x="18021" y="1704"/>
                  <a:pt x="17897" y="2555"/>
                </a:cubicBezTo>
                <a:cubicBezTo>
                  <a:pt x="17859" y="2698"/>
                  <a:pt x="17828" y="2814"/>
                  <a:pt x="17733" y="2923"/>
                </a:cubicBezTo>
                <a:cubicBezTo>
                  <a:pt x="17375" y="3433"/>
                  <a:pt x="16985" y="3917"/>
                  <a:pt x="16494" y="4347"/>
                </a:cubicBezTo>
                <a:cubicBezTo>
                  <a:pt x="15715" y="5028"/>
                  <a:pt x="14903" y="5683"/>
                  <a:pt x="14000" y="6220"/>
                </a:cubicBezTo>
                <a:cubicBezTo>
                  <a:pt x="13641" y="6445"/>
                  <a:pt x="13282" y="6704"/>
                  <a:pt x="13026" y="7011"/>
                </a:cubicBezTo>
                <a:cubicBezTo>
                  <a:pt x="12636" y="7467"/>
                  <a:pt x="12277" y="7897"/>
                  <a:pt x="11818" y="8292"/>
                </a:cubicBezTo>
                <a:cubicBezTo>
                  <a:pt x="11592" y="8713"/>
                  <a:pt x="11139" y="8884"/>
                  <a:pt x="10687" y="9116"/>
                </a:cubicBezTo>
                <a:cubicBezTo>
                  <a:pt x="9744" y="9566"/>
                  <a:pt x="8800" y="10022"/>
                  <a:pt x="7857" y="10417"/>
                </a:cubicBezTo>
                <a:cubicBezTo>
                  <a:pt x="7210" y="10676"/>
                  <a:pt x="6595" y="10963"/>
                  <a:pt x="5939" y="11214"/>
                </a:cubicBezTo>
                <a:cubicBezTo>
                  <a:pt x="5908" y="11241"/>
                  <a:pt x="5846" y="11269"/>
                  <a:pt x="5777" y="11303"/>
                </a:cubicBezTo>
                <a:cubicBezTo>
                  <a:pt x="5746" y="11330"/>
                  <a:pt x="5715" y="11384"/>
                  <a:pt x="5715" y="11439"/>
                </a:cubicBezTo>
                <a:cubicBezTo>
                  <a:pt x="5746" y="11500"/>
                  <a:pt x="5777" y="11527"/>
                  <a:pt x="5846" y="11527"/>
                </a:cubicBezTo>
                <a:lnTo>
                  <a:pt x="6041" y="11527"/>
                </a:lnTo>
                <a:cubicBezTo>
                  <a:pt x="6431" y="11500"/>
                  <a:pt x="6821" y="11500"/>
                  <a:pt x="7210" y="11473"/>
                </a:cubicBezTo>
                <a:cubicBezTo>
                  <a:pt x="8154" y="11473"/>
                  <a:pt x="9089" y="11303"/>
                  <a:pt x="9970" y="10901"/>
                </a:cubicBezTo>
                <a:cubicBezTo>
                  <a:pt x="10102" y="10847"/>
                  <a:pt x="10197" y="10820"/>
                  <a:pt x="10328" y="10758"/>
                </a:cubicBezTo>
                <a:cubicBezTo>
                  <a:pt x="10350" y="10758"/>
                  <a:pt x="10370" y="10746"/>
                  <a:pt x="10400" y="10746"/>
                </a:cubicBezTo>
                <a:cubicBezTo>
                  <a:pt x="10415" y="10746"/>
                  <a:pt x="10432" y="10749"/>
                  <a:pt x="10453" y="10758"/>
                </a:cubicBezTo>
                <a:cubicBezTo>
                  <a:pt x="10453" y="10792"/>
                  <a:pt x="10421" y="10820"/>
                  <a:pt x="10390" y="10847"/>
                </a:cubicBezTo>
                <a:cubicBezTo>
                  <a:pt x="10002" y="11187"/>
                  <a:pt x="9643" y="11582"/>
                  <a:pt x="9284" y="11984"/>
                </a:cubicBezTo>
                <a:cubicBezTo>
                  <a:pt x="9190" y="12093"/>
                  <a:pt x="9089" y="12121"/>
                  <a:pt x="8964" y="12121"/>
                </a:cubicBezTo>
                <a:cubicBezTo>
                  <a:pt x="8216" y="12121"/>
                  <a:pt x="7467" y="12121"/>
                  <a:pt x="6751" y="12209"/>
                </a:cubicBezTo>
                <a:cubicBezTo>
                  <a:pt x="6236" y="12264"/>
                  <a:pt x="5746" y="12291"/>
                  <a:pt x="5231" y="12353"/>
                </a:cubicBezTo>
                <a:cubicBezTo>
                  <a:pt x="4869" y="12382"/>
                  <a:pt x="4502" y="12398"/>
                  <a:pt x="4135" y="12398"/>
                </a:cubicBezTo>
                <a:cubicBezTo>
                  <a:pt x="3511" y="12398"/>
                  <a:pt x="2882" y="12354"/>
                  <a:pt x="2269" y="12264"/>
                </a:cubicBezTo>
                <a:cubicBezTo>
                  <a:pt x="2217" y="12248"/>
                  <a:pt x="2155" y="12226"/>
                  <a:pt x="2098" y="12226"/>
                </a:cubicBezTo>
                <a:cubicBezTo>
                  <a:pt x="2051" y="12226"/>
                  <a:pt x="2009" y="12241"/>
                  <a:pt x="1980" y="12291"/>
                </a:cubicBezTo>
                <a:cubicBezTo>
                  <a:pt x="1949" y="12434"/>
                  <a:pt x="2113" y="12434"/>
                  <a:pt x="2206" y="12495"/>
                </a:cubicBezTo>
                <a:cubicBezTo>
                  <a:pt x="2659" y="12631"/>
                  <a:pt x="3149" y="12801"/>
                  <a:pt x="3633" y="12945"/>
                </a:cubicBezTo>
                <a:cubicBezTo>
                  <a:pt x="4802" y="13347"/>
                  <a:pt x="6010" y="13572"/>
                  <a:pt x="7272" y="13599"/>
                </a:cubicBezTo>
                <a:cubicBezTo>
                  <a:pt x="7303" y="13599"/>
                  <a:pt x="7374" y="13599"/>
                  <a:pt x="7405" y="13654"/>
                </a:cubicBezTo>
                <a:cubicBezTo>
                  <a:pt x="7141" y="13857"/>
                  <a:pt x="6884" y="14082"/>
                  <a:pt x="6556" y="14226"/>
                </a:cubicBezTo>
                <a:cubicBezTo>
                  <a:pt x="6431" y="14253"/>
                  <a:pt x="6298" y="14334"/>
                  <a:pt x="6134" y="14369"/>
                </a:cubicBezTo>
                <a:cubicBezTo>
                  <a:pt x="5262" y="14423"/>
                  <a:pt x="4380" y="14567"/>
                  <a:pt x="3539" y="14737"/>
                </a:cubicBezTo>
                <a:cubicBezTo>
                  <a:pt x="2877" y="14880"/>
                  <a:pt x="2220" y="14981"/>
                  <a:pt x="1560" y="14981"/>
                </a:cubicBezTo>
                <a:cubicBezTo>
                  <a:pt x="1311" y="14981"/>
                  <a:pt x="1061" y="14966"/>
                  <a:pt x="811" y="14935"/>
                </a:cubicBezTo>
                <a:cubicBezTo>
                  <a:pt x="647" y="14935"/>
                  <a:pt x="484" y="14907"/>
                  <a:pt x="320" y="14907"/>
                </a:cubicBezTo>
                <a:cubicBezTo>
                  <a:pt x="284" y="14907"/>
                  <a:pt x="245" y="14905"/>
                  <a:pt x="207" y="14905"/>
                </a:cubicBezTo>
                <a:cubicBezTo>
                  <a:pt x="112" y="14905"/>
                  <a:pt x="23" y="14918"/>
                  <a:pt x="0" y="15016"/>
                </a:cubicBezTo>
                <a:cubicBezTo>
                  <a:pt x="0" y="15158"/>
                  <a:pt x="164" y="15187"/>
                  <a:pt x="257" y="15220"/>
                </a:cubicBezTo>
                <a:cubicBezTo>
                  <a:pt x="616" y="15274"/>
                  <a:pt x="975" y="15329"/>
                  <a:pt x="1295" y="15418"/>
                </a:cubicBezTo>
                <a:cubicBezTo>
                  <a:pt x="2387" y="15704"/>
                  <a:pt x="3500" y="15826"/>
                  <a:pt x="4617" y="15826"/>
                </a:cubicBezTo>
                <a:cubicBezTo>
                  <a:pt x="4831" y="15826"/>
                  <a:pt x="5047" y="15821"/>
                  <a:pt x="5262" y="15813"/>
                </a:cubicBezTo>
                <a:cubicBezTo>
                  <a:pt x="6072" y="15786"/>
                  <a:pt x="6852" y="15643"/>
                  <a:pt x="7662" y="15499"/>
                </a:cubicBezTo>
                <a:cubicBezTo>
                  <a:pt x="8606" y="15356"/>
                  <a:pt x="9448" y="15104"/>
                  <a:pt x="10228" y="14594"/>
                </a:cubicBezTo>
                <a:cubicBezTo>
                  <a:pt x="10328" y="14539"/>
                  <a:pt x="10421" y="14505"/>
                  <a:pt x="10554" y="14505"/>
                </a:cubicBezTo>
                <a:cubicBezTo>
                  <a:pt x="10421" y="14648"/>
                  <a:pt x="10228" y="14710"/>
                  <a:pt x="10102" y="14819"/>
                </a:cubicBezTo>
                <a:cubicBezTo>
                  <a:pt x="9549" y="15220"/>
                  <a:pt x="8933" y="15418"/>
                  <a:pt x="8279" y="15588"/>
                </a:cubicBezTo>
                <a:cubicBezTo>
                  <a:pt x="7959" y="15670"/>
                  <a:pt x="7631" y="15759"/>
                  <a:pt x="7303" y="15840"/>
                </a:cubicBezTo>
                <a:cubicBezTo>
                  <a:pt x="6103" y="16270"/>
                  <a:pt x="4934" y="16780"/>
                  <a:pt x="3828" y="17401"/>
                </a:cubicBezTo>
                <a:cubicBezTo>
                  <a:pt x="2892" y="17945"/>
                  <a:pt x="1879" y="18395"/>
                  <a:pt x="679" y="18457"/>
                </a:cubicBezTo>
                <a:lnTo>
                  <a:pt x="554" y="18457"/>
                </a:lnTo>
                <a:cubicBezTo>
                  <a:pt x="484" y="18484"/>
                  <a:pt x="421" y="18511"/>
                  <a:pt x="421" y="18593"/>
                </a:cubicBezTo>
                <a:cubicBezTo>
                  <a:pt x="421" y="18682"/>
                  <a:pt x="484" y="18709"/>
                  <a:pt x="585" y="18709"/>
                </a:cubicBezTo>
                <a:lnTo>
                  <a:pt x="679" y="18709"/>
                </a:lnTo>
                <a:cubicBezTo>
                  <a:pt x="897" y="18709"/>
                  <a:pt x="1128" y="18697"/>
                  <a:pt x="1354" y="18697"/>
                </a:cubicBezTo>
                <a:cubicBezTo>
                  <a:pt x="1467" y="18697"/>
                  <a:pt x="1578" y="18699"/>
                  <a:pt x="1684" y="18709"/>
                </a:cubicBezTo>
                <a:cubicBezTo>
                  <a:pt x="2308" y="18709"/>
                  <a:pt x="2923" y="18627"/>
                  <a:pt x="3508" y="18484"/>
                </a:cubicBezTo>
                <a:cubicBezTo>
                  <a:pt x="4187" y="18341"/>
                  <a:pt x="4841" y="18143"/>
                  <a:pt x="5488" y="17945"/>
                </a:cubicBezTo>
                <a:cubicBezTo>
                  <a:pt x="6072" y="17775"/>
                  <a:pt x="6657" y="17571"/>
                  <a:pt x="7210" y="17346"/>
                </a:cubicBezTo>
                <a:cubicBezTo>
                  <a:pt x="7725" y="17121"/>
                  <a:pt x="8115" y="16780"/>
                  <a:pt x="8544" y="16494"/>
                </a:cubicBezTo>
                <a:cubicBezTo>
                  <a:pt x="8894" y="16243"/>
                  <a:pt x="9252" y="15956"/>
                  <a:pt x="9580" y="15670"/>
                </a:cubicBezTo>
                <a:cubicBezTo>
                  <a:pt x="9775" y="15445"/>
                  <a:pt x="10033" y="15247"/>
                  <a:pt x="10297" y="15050"/>
                </a:cubicBezTo>
                <a:cubicBezTo>
                  <a:pt x="9970" y="15615"/>
                  <a:pt x="9549" y="16072"/>
                  <a:pt x="9128" y="16548"/>
                </a:cubicBezTo>
                <a:cubicBezTo>
                  <a:pt x="8575" y="17176"/>
                  <a:pt x="8021" y="17802"/>
                  <a:pt x="7498" y="18457"/>
                </a:cubicBezTo>
                <a:cubicBezTo>
                  <a:pt x="7079" y="19021"/>
                  <a:pt x="6626" y="19587"/>
                  <a:pt x="6267" y="20188"/>
                </a:cubicBezTo>
                <a:cubicBezTo>
                  <a:pt x="6103" y="20467"/>
                  <a:pt x="5908" y="20752"/>
                  <a:pt x="5682" y="20977"/>
                </a:cubicBezTo>
                <a:cubicBezTo>
                  <a:pt x="5551" y="21093"/>
                  <a:pt x="5426" y="21237"/>
                  <a:pt x="5293" y="21353"/>
                </a:cubicBezTo>
                <a:cubicBezTo>
                  <a:pt x="5262" y="21434"/>
                  <a:pt x="5192" y="21489"/>
                  <a:pt x="5293" y="21578"/>
                </a:cubicBezTo>
                <a:cubicBezTo>
                  <a:pt x="5320" y="21593"/>
                  <a:pt x="5346" y="21600"/>
                  <a:pt x="5369" y="21600"/>
                </a:cubicBezTo>
                <a:cubicBezTo>
                  <a:pt x="5427" y="21600"/>
                  <a:pt x="5475" y="21561"/>
                  <a:pt x="5520" y="21522"/>
                </a:cubicBezTo>
                <a:cubicBezTo>
                  <a:pt x="5682" y="21353"/>
                  <a:pt x="5846" y="21209"/>
                  <a:pt x="5971" y="21039"/>
                </a:cubicBezTo>
                <a:cubicBezTo>
                  <a:pt x="6267" y="20725"/>
                  <a:pt x="6595" y="20411"/>
                  <a:pt x="6946" y="20160"/>
                </a:cubicBezTo>
                <a:cubicBezTo>
                  <a:pt x="7405" y="19819"/>
                  <a:pt x="7826" y="19417"/>
                  <a:pt x="8279" y="19049"/>
                </a:cubicBezTo>
                <a:cubicBezTo>
                  <a:pt x="8606" y="18736"/>
                  <a:pt x="8964" y="18422"/>
                  <a:pt x="9252" y="18081"/>
                </a:cubicBezTo>
                <a:cubicBezTo>
                  <a:pt x="9674" y="17571"/>
                  <a:pt x="9970" y="16978"/>
                  <a:pt x="10165" y="16379"/>
                </a:cubicBezTo>
                <a:cubicBezTo>
                  <a:pt x="10421" y="15588"/>
                  <a:pt x="10780" y="14846"/>
                  <a:pt x="11397" y="14253"/>
                </a:cubicBezTo>
                <a:cubicBezTo>
                  <a:pt x="11458" y="14229"/>
                  <a:pt x="11489" y="14159"/>
                  <a:pt x="11558" y="14159"/>
                </a:cubicBezTo>
                <a:cubicBezTo>
                  <a:pt x="11567" y="14159"/>
                  <a:pt x="11580" y="14160"/>
                  <a:pt x="11592" y="14164"/>
                </a:cubicBezTo>
                <a:cubicBezTo>
                  <a:pt x="11272" y="14737"/>
                  <a:pt x="11139" y="15329"/>
                  <a:pt x="10882" y="15902"/>
                </a:cubicBezTo>
                <a:cubicBezTo>
                  <a:pt x="10554" y="16610"/>
                  <a:pt x="10453" y="17346"/>
                  <a:pt x="10554" y="18081"/>
                </a:cubicBezTo>
                <a:cubicBezTo>
                  <a:pt x="10648" y="18825"/>
                  <a:pt x="10648" y="19560"/>
                  <a:pt x="10585" y="20269"/>
                </a:cubicBezTo>
                <a:lnTo>
                  <a:pt x="10585" y="20467"/>
                </a:lnTo>
                <a:cubicBezTo>
                  <a:pt x="10585" y="20555"/>
                  <a:pt x="10616" y="20636"/>
                  <a:pt x="10749" y="20636"/>
                </a:cubicBezTo>
                <a:cubicBezTo>
                  <a:pt x="10843" y="20636"/>
                  <a:pt x="10882" y="20582"/>
                  <a:pt x="10913" y="20500"/>
                </a:cubicBezTo>
                <a:cubicBezTo>
                  <a:pt x="11007" y="20269"/>
                  <a:pt x="11077" y="20044"/>
                  <a:pt x="11170" y="19847"/>
                </a:cubicBezTo>
                <a:cubicBezTo>
                  <a:pt x="11561" y="18907"/>
                  <a:pt x="11918" y="18000"/>
                  <a:pt x="11949" y="17005"/>
                </a:cubicBezTo>
                <a:cubicBezTo>
                  <a:pt x="11949" y="16862"/>
                  <a:pt x="12012" y="16808"/>
                  <a:pt x="12144" y="16753"/>
                </a:cubicBezTo>
                <a:cubicBezTo>
                  <a:pt x="12441" y="16637"/>
                  <a:pt x="12698" y="16467"/>
                  <a:pt x="12956" y="16297"/>
                </a:cubicBezTo>
                <a:cubicBezTo>
                  <a:pt x="13344" y="16011"/>
                  <a:pt x="13734" y="15731"/>
                  <a:pt x="14156" y="15445"/>
                </a:cubicBezTo>
                <a:lnTo>
                  <a:pt x="14195" y="15499"/>
                </a:lnTo>
                <a:cubicBezTo>
                  <a:pt x="14125" y="16038"/>
                  <a:pt x="14125" y="16548"/>
                  <a:pt x="13930" y="17060"/>
                </a:cubicBezTo>
                <a:cubicBezTo>
                  <a:pt x="13734" y="17660"/>
                  <a:pt x="13539" y="18286"/>
                  <a:pt x="13376" y="18879"/>
                </a:cubicBezTo>
                <a:cubicBezTo>
                  <a:pt x="13182" y="19615"/>
                  <a:pt x="12956" y="20357"/>
                  <a:pt x="12534" y="21012"/>
                </a:cubicBezTo>
                <a:cubicBezTo>
                  <a:pt x="12503" y="21066"/>
                  <a:pt x="12503" y="21093"/>
                  <a:pt x="12472" y="21148"/>
                </a:cubicBezTo>
                <a:cubicBezTo>
                  <a:pt x="12441" y="21209"/>
                  <a:pt x="12441" y="21264"/>
                  <a:pt x="12503" y="21291"/>
                </a:cubicBezTo>
                <a:cubicBezTo>
                  <a:pt x="12538" y="21313"/>
                  <a:pt x="12571" y="21323"/>
                  <a:pt x="12598" y="21323"/>
                </a:cubicBezTo>
                <a:cubicBezTo>
                  <a:pt x="12644" y="21323"/>
                  <a:pt x="12678" y="21297"/>
                  <a:pt x="12698" y="21264"/>
                </a:cubicBezTo>
                <a:cubicBezTo>
                  <a:pt x="12761" y="21209"/>
                  <a:pt x="12792" y="21121"/>
                  <a:pt x="12831" y="21066"/>
                </a:cubicBezTo>
                <a:cubicBezTo>
                  <a:pt x="13026" y="20841"/>
                  <a:pt x="13182" y="20582"/>
                  <a:pt x="13344" y="20330"/>
                </a:cubicBezTo>
                <a:cubicBezTo>
                  <a:pt x="13766" y="19731"/>
                  <a:pt x="14195" y="19165"/>
                  <a:pt x="14584" y="18566"/>
                </a:cubicBezTo>
                <a:cubicBezTo>
                  <a:pt x="15231" y="17571"/>
                  <a:pt x="15590" y="16521"/>
                  <a:pt x="15785" y="15418"/>
                </a:cubicBezTo>
                <a:cubicBezTo>
                  <a:pt x="15879" y="14962"/>
                  <a:pt x="15949" y="14478"/>
                  <a:pt x="16011" y="13994"/>
                </a:cubicBezTo>
                <a:cubicBezTo>
                  <a:pt x="16043" y="13654"/>
                  <a:pt x="16143" y="13347"/>
                  <a:pt x="16338" y="13033"/>
                </a:cubicBezTo>
                <a:cubicBezTo>
                  <a:pt x="16400" y="12945"/>
                  <a:pt x="16431" y="12801"/>
                  <a:pt x="16494" y="12692"/>
                </a:cubicBezTo>
                <a:cubicBezTo>
                  <a:pt x="16626" y="12353"/>
                  <a:pt x="16728" y="12012"/>
                  <a:pt x="16884" y="11698"/>
                </a:cubicBezTo>
                <a:cubicBezTo>
                  <a:pt x="17118" y="11269"/>
                  <a:pt x="17243" y="10820"/>
                  <a:pt x="17243" y="10335"/>
                </a:cubicBezTo>
                <a:cubicBezTo>
                  <a:pt x="17274" y="9736"/>
                  <a:pt x="17375" y="9170"/>
                  <a:pt x="17508" y="8604"/>
                </a:cubicBezTo>
                <a:cubicBezTo>
                  <a:pt x="17570" y="8149"/>
                  <a:pt x="17602" y="7726"/>
                  <a:pt x="17633" y="7296"/>
                </a:cubicBezTo>
                <a:cubicBezTo>
                  <a:pt x="17702" y="6732"/>
                  <a:pt x="17539" y="6193"/>
                  <a:pt x="17539" y="5621"/>
                </a:cubicBezTo>
                <a:cubicBezTo>
                  <a:pt x="17539" y="5512"/>
                  <a:pt x="17539" y="5396"/>
                  <a:pt x="17570" y="5280"/>
                </a:cubicBezTo>
                <a:cubicBezTo>
                  <a:pt x="17633" y="5082"/>
                  <a:pt x="17664" y="4912"/>
                  <a:pt x="17733" y="4741"/>
                </a:cubicBezTo>
                <a:cubicBezTo>
                  <a:pt x="17733" y="4714"/>
                  <a:pt x="17733" y="4627"/>
                  <a:pt x="17828" y="4599"/>
                </a:cubicBezTo>
                <a:cubicBezTo>
                  <a:pt x="17828" y="4769"/>
                  <a:pt x="17828" y="4912"/>
                  <a:pt x="17859" y="5055"/>
                </a:cubicBezTo>
                <a:cubicBezTo>
                  <a:pt x="17928" y="6022"/>
                  <a:pt x="17897" y="6984"/>
                  <a:pt x="17959" y="7951"/>
                </a:cubicBezTo>
                <a:cubicBezTo>
                  <a:pt x="18021" y="9198"/>
                  <a:pt x="18287" y="10417"/>
                  <a:pt x="18739" y="11609"/>
                </a:cubicBezTo>
                <a:cubicBezTo>
                  <a:pt x="19098" y="12522"/>
                  <a:pt x="19612" y="13374"/>
                  <a:pt x="20197" y="14198"/>
                </a:cubicBezTo>
                <a:cubicBezTo>
                  <a:pt x="20493" y="14621"/>
                  <a:pt x="20820" y="15016"/>
                  <a:pt x="21139" y="15418"/>
                </a:cubicBezTo>
                <a:cubicBezTo>
                  <a:pt x="21233" y="15537"/>
                  <a:pt x="21325" y="15586"/>
                  <a:pt x="21394" y="15586"/>
                </a:cubicBezTo>
                <a:cubicBezTo>
                  <a:pt x="21424" y="15586"/>
                  <a:pt x="21448" y="15578"/>
                  <a:pt x="21467" y="15561"/>
                </a:cubicBezTo>
                <a:cubicBezTo>
                  <a:pt x="21600" y="15445"/>
                  <a:pt x="21530" y="15329"/>
                  <a:pt x="21467" y="15247"/>
                </a:cubicBezTo>
                <a:cubicBezTo>
                  <a:pt x="21077" y="14567"/>
                  <a:pt x="20720" y="13885"/>
                  <a:pt x="20392" y="13177"/>
                </a:cubicBezTo>
                <a:cubicBezTo>
                  <a:pt x="20166" y="12747"/>
                  <a:pt x="20072" y="12291"/>
                  <a:pt x="20103" y="11814"/>
                </a:cubicBezTo>
                <a:cubicBezTo>
                  <a:pt x="20134" y="11644"/>
                  <a:pt x="20134" y="11473"/>
                  <a:pt x="20103" y="11303"/>
                </a:cubicBezTo>
                <a:cubicBezTo>
                  <a:pt x="19939" y="10676"/>
                  <a:pt x="19776" y="10022"/>
                  <a:pt x="19354" y="9457"/>
                </a:cubicBezTo>
                <a:cubicBezTo>
                  <a:pt x="19161" y="9225"/>
                  <a:pt x="19028" y="8973"/>
                  <a:pt x="18934" y="8713"/>
                </a:cubicBezTo>
                <a:cubicBezTo>
                  <a:pt x="18677" y="8033"/>
                  <a:pt x="18513" y="7385"/>
                  <a:pt x="18349" y="6704"/>
                </a:cubicBezTo>
                <a:cubicBezTo>
                  <a:pt x="18216" y="6220"/>
                  <a:pt x="18216" y="5764"/>
                  <a:pt x="18154" y="5280"/>
                </a:cubicBezTo>
                <a:cubicBezTo>
                  <a:pt x="18021" y="4489"/>
                  <a:pt x="18021" y="3693"/>
                  <a:pt x="18123" y="2896"/>
                </a:cubicBezTo>
                <a:cubicBezTo>
                  <a:pt x="18216" y="2072"/>
                  <a:pt x="18318" y="1281"/>
                  <a:pt x="18412" y="457"/>
                </a:cubicBezTo>
                <a:cubicBezTo>
                  <a:pt x="18412" y="287"/>
                  <a:pt x="18443" y="143"/>
                  <a:pt x="18443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7" name="Google Shape;27;p2"/>
          <p:cNvSpPr/>
          <p:nvPr/>
        </p:nvSpPr>
        <p:spPr>
          <a:xfrm>
            <a:off x="6545168" y="4161014"/>
            <a:ext cx="706759" cy="692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72" name="Google Shape;28;p2"/>
          <p:cNvGrpSpPr/>
          <p:nvPr/>
        </p:nvGrpSpPr>
        <p:grpSpPr>
          <a:xfrm>
            <a:off x="92879" y="2992626"/>
            <a:ext cx="934255" cy="1604575"/>
            <a:chOff x="0" y="0"/>
            <a:chExt cx="934253" cy="1604573"/>
          </a:xfrm>
        </p:grpSpPr>
        <p:sp>
          <p:nvSpPr>
            <p:cNvPr id="58" name="Google Shape;29;p2"/>
            <p:cNvSpPr/>
            <p:nvPr/>
          </p:nvSpPr>
          <p:spPr>
            <a:xfrm>
              <a:off x="161462" y="0"/>
              <a:ext cx="103192" cy="162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1" h="21600" extrusionOk="0">
                  <a:moveTo>
                    <a:pt x="17692" y="0"/>
                  </a:moveTo>
                  <a:cubicBezTo>
                    <a:pt x="16293" y="0"/>
                    <a:pt x="14893" y="937"/>
                    <a:pt x="11729" y="3016"/>
                  </a:cubicBezTo>
                  <a:cubicBezTo>
                    <a:pt x="10756" y="4402"/>
                    <a:pt x="9721" y="5257"/>
                    <a:pt x="8687" y="5257"/>
                  </a:cubicBezTo>
                  <a:cubicBezTo>
                    <a:pt x="8322" y="5257"/>
                    <a:pt x="7957" y="5176"/>
                    <a:pt x="7531" y="4891"/>
                  </a:cubicBezTo>
                  <a:cubicBezTo>
                    <a:pt x="7044" y="4728"/>
                    <a:pt x="6497" y="4687"/>
                    <a:pt x="6010" y="4687"/>
                  </a:cubicBezTo>
                  <a:cubicBezTo>
                    <a:pt x="3515" y="4687"/>
                    <a:pt x="1386" y="6521"/>
                    <a:pt x="230" y="9822"/>
                  </a:cubicBezTo>
                  <a:cubicBezTo>
                    <a:pt x="-1109" y="12471"/>
                    <a:pt x="3698" y="19562"/>
                    <a:pt x="6862" y="19562"/>
                  </a:cubicBezTo>
                  <a:cubicBezTo>
                    <a:pt x="7105" y="19562"/>
                    <a:pt x="7348" y="19522"/>
                    <a:pt x="7531" y="19440"/>
                  </a:cubicBezTo>
                  <a:cubicBezTo>
                    <a:pt x="8930" y="19440"/>
                    <a:pt x="8930" y="19440"/>
                    <a:pt x="7531" y="20622"/>
                  </a:cubicBezTo>
                  <a:cubicBezTo>
                    <a:pt x="7531" y="21274"/>
                    <a:pt x="8444" y="21600"/>
                    <a:pt x="9721" y="21600"/>
                  </a:cubicBezTo>
                  <a:cubicBezTo>
                    <a:pt x="12155" y="21600"/>
                    <a:pt x="15867" y="20500"/>
                    <a:pt x="17692" y="18503"/>
                  </a:cubicBezTo>
                  <a:cubicBezTo>
                    <a:pt x="17692" y="17565"/>
                    <a:pt x="19092" y="14753"/>
                    <a:pt x="17692" y="11697"/>
                  </a:cubicBezTo>
                  <a:lnTo>
                    <a:pt x="17692" y="5828"/>
                  </a:lnTo>
                  <a:cubicBezTo>
                    <a:pt x="19092" y="5828"/>
                    <a:pt x="19092" y="4891"/>
                    <a:pt x="20491" y="3016"/>
                  </a:cubicBezTo>
                  <a:cubicBezTo>
                    <a:pt x="20491" y="937"/>
                    <a:pt x="20491" y="937"/>
                    <a:pt x="176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9" name="Google Shape;30;p2"/>
            <p:cNvSpPr/>
            <p:nvPr/>
          </p:nvSpPr>
          <p:spPr>
            <a:xfrm>
              <a:off x="398046" y="74213"/>
              <a:ext cx="139011" cy="188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3" h="21600" extrusionOk="0">
                  <a:moveTo>
                    <a:pt x="8303" y="0"/>
                  </a:moveTo>
                  <a:cubicBezTo>
                    <a:pt x="7065" y="0"/>
                    <a:pt x="7065" y="1618"/>
                    <a:pt x="6083" y="4257"/>
                  </a:cubicBezTo>
                  <a:cubicBezTo>
                    <a:pt x="5101" y="6684"/>
                    <a:pt x="4119" y="8302"/>
                    <a:pt x="3137" y="9322"/>
                  </a:cubicBezTo>
                  <a:cubicBezTo>
                    <a:pt x="-1046" y="10132"/>
                    <a:pt x="-1046" y="19454"/>
                    <a:pt x="3137" y="21072"/>
                  </a:cubicBezTo>
                  <a:cubicBezTo>
                    <a:pt x="3778" y="21424"/>
                    <a:pt x="4674" y="21600"/>
                    <a:pt x="5613" y="21600"/>
                  </a:cubicBezTo>
                  <a:cubicBezTo>
                    <a:pt x="8986" y="21600"/>
                    <a:pt x="13468" y="19665"/>
                    <a:pt x="14450" y="17625"/>
                  </a:cubicBezTo>
                  <a:cubicBezTo>
                    <a:pt x="14450" y="18434"/>
                    <a:pt x="15431" y="18434"/>
                    <a:pt x="15431" y="18434"/>
                  </a:cubicBezTo>
                  <a:cubicBezTo>
                    <a:pt x="16413" y="17625"/>
                    <a:pt x="16413" y="16816"/>
                    <a:pt x="16413" y="16816"/>
                  </a:cubicBezTo>
                  <a:cubicBezTo>
                    <a:pt x="15431" y="16816"/>
                    <a:pt x="16413" y="15197"/>
                    <a:pt x="17395" y="13368"/>
                  </a:cubicBezTo>
                  <a:cubicBezTo>
                    <a:pt x="18377" y="12559"/>
                    <a:pt x="19359" y="10941"/>
                    <a:pt x="18377" y="10132"/>
                  </a:cubicBezTo>
                  <a:lnTo>
                    <a:pt x="18377" y="6684"/>
                  </a:lnTo>
                  <a:cubicBezTo>
                    <a:pt x="20554" y="2427"/>
                    <a:pt x="19359" y="809"/>
                    <a:pt x="13212" y="809"/>
                  </a:cubicBezTo>
                  <a:cubicBezTo>
                    <a:pt x="10266" y="0"/>
                    <a:pt x="8303" y="0"/>
                    <a:pt x="830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0" name="Google Shape;31;p2"/>
            <p:cNvSpPr/>
            <p:nvPr/>
          </p:nvSpPr>
          <p:spPr>
            <a:xfrm>
              <a:off x="0" y="387000"/>
              <a:ext cx="121367" cy="198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5" h="21600" extrusionOk="0">
                  <a:moveTo>
                    <a:pt x="11671" y="0"/>
                  </a:moveTo>
                  <a:cubicBezTo>
                    <a:pt x="10245" y="0"/>
                    <a:pt x="8344" y="367"/>
                    <a:pt x="5176" y="1135"/>
                  </a:cubicBezTo>
                  <a:cubicBezTo>
                    <a:pt x="1215" y="2671"/>
                    <a:pt x="0" y="3639"/>
                    <a:pt x="0" y="5943"/>
                  </a:cubicBezTo>
                  <a:cubicBezTo>
                    <a:pt x="0" y="8446"/>
                    <a:pt x="0" y="9982"/>
                    <a:pt x="2746" y="13254"/>
                  </a:cubicBezTo>
                  <a:cubicBezTo>
                    <a:pt x="3961" y="14022"/>
                    <a:pt x="5176" y="15557"/>
                    <a:pt x="5176" y="16325"/>
                  </a:cubicBezTo>
                  <a:cubicBezTo>
                    <a:pt x="5176" y="17093"/>
                    <a:pt x="6390" y="18829"/>
                    <a:pt x="7605" y="19597"/>
                  </a:cubicBezTo>
                  <a:cubicBezTo>
                    <a:pt x="9348" y="21066"/>
                    <a:pt x="10457" y="21600"/>
                    <a:pt x="11988" y="21600"/>
                  </a:cubicBezTo>
                  <a:cubicBezTo>
                    <a:pt x="12833" y="21600"/>
                    <a:pt x="13889" y="21400"/>
                    <a:pt x="15210" y="21133"/>
                  </a:cubicBezTo>
                  <a:cubicBezTo>
                    <a:pt x="20385" y="20365"/>
                    <a:pt x="20385" y="19597"/>
                    <a:pt x="20385" y="16325"/>
                  </a:cubicBezTo>
                  <a:cubicBezTo>
                    <a:pt x="21600" y="14789"/>
                    <a:pt x="20385" y="12286"/>
                    <a:pt x="20385" y="11518"/>
                  </a:cubicBezTo>
                  <a:lnTo>
                    <a:pt x="20385" y="7478"/>
                  </a:lnTo>
                  <a:cubicBezTo>
                    <a:pt x="20385" y="5175"/>
                    <a:pt x="20385" y="3639"/>
                    <a:pt x="19171" y="3639"/>
                  </a:cubicBezTo>
                  <a:cubicBezTo>
                    <a:pt x="17956" y="2671"/>
                    <a:pt x="15210" y="1903"/>
                    <a:pt x="15210" y="1135"/>
                  </a:cubicBezTo>
                  <a:cubicBezTo>
                    <a:pt x="13995" y="367"/>
                    <a:pt x="13097" y="0"/>
                    <a:pt x="1167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1" name="Google Shape;32;p2"/>
            <p:cNvSpPr/>
            <p:nvPr/>
          </p:nvSpPr>
          <p:spPr>
            <a:xfrm>
              <a:off x="257759" y="369773"/>
              <a:ext cx="118081" cy="194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94" y="0"/>
                  </a:moveTo>
                  <a:cubicBezTo>
                    <a:pt x="16284" y="0"/>
                    <a:pt x="11807" y="1395"/>
                    <a:pt x="10632" y="3061"/>
                  </a:cubicBezTo>
                  <a:cubicBezTo>
                    <a:pt x="10632" y="3844"/>
                    <a:pt x="9345" y="3844"/>
                    <a:pt x="6771" y="3844"/>
                  </a:cubicBezTo>
                  <a:cubicBezTo>
                    <a:pt x="6044" y="3640"/>
                    <a:pt x="5372" y="3538"/>
                    <a:pt x="4756" y="3538"/>
                  </a:cubicBezTo>
                  <a:cubicBezTo>
                    <a:pt x="3302" y="3538"/>
                    <a:pt x="2238" y="4082"/>
                    <a:pt x="1287" y="4626"/>
                  </a:cubicBezTo>
                  <a:cubicBezTo>
                    <a:pt x="0" y="7960"/>
                    <a:pt x="0" y="8742"/>
                    <a:pt x="0" y="13640"/>
                  </a:cubicBezTo>
                  <a:cubicBezTo>
                    <a:pt x="1119" y="17144"/>
                    <a:pt x="3358" y="20648"/>
                    <a:pt x="5596" y="20648"/>
                  </a:cubicBezTo>
                  <a:cubicBezTo>
                    <a:pt x="5988" y="20648"/>
                    <a:pt x="6379" y="20546"/>
                    <a:pt x="6771" y="20307"/>
                  </a:cubicBezTo>
                  <a:cubicBezTo>
                    <a:pt x="6771" y="20307"/>
                    <a:pt x="8058" y="20307"/>
                    <a:pt x="8058" y="21090"/>
                  </a:cubicBezTo>
                  <a:cubicBezTo>
                    <a:pt x="8058" y="21430"/>
                    <a:pt x="8338" y="21600"/>
                    <a:pt x="8841" y="21600"/>
                  </a:cubicBezTo>
                  <a:cubicBezTo>
                    <a:pt x="10464" y="21600"/>
                    <a:pt x="14158" y="19899"/>
                    <a:pt x="16116" y="18539"/>
                  </a:cubicBezTo>
                  <a:cubicBezTo>
                    <a:pt x="16116" y="16974"/>
                    <a:pt x="17403" y="13640"/>
                    <a:pt x="17403" y="10511"/>
                  </a:cubicBezTo>
                  <a:cubicBezTo>
                    <a:pt x="18690" y="7177"/>
                    <a:pt x="20313" y="3844"/>
                    <a:pt x="20313" y="3061"/>
                  </a:cubicBezTo>
                  <a:cubicBezTo>
                    <a:pt x="21600" y="2279"/>
                    <a:pt x="21600" y="1497"/>
                    <a:pt x="21600" y="714"/>
                  </a:cubicBezTo>
                  <a:cubicBezTo>
                    <a:pt x="21208" y="238"/>
                    <a:pt x="20313" y="0"/>
                    <a:pt x="191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2" name="Google Shape;33;p2"/>
            <p:cNvSpPr/>
            <p:nvPr/>
          </p:nvSpPr>
          <p:spPr>
            <a:xfrm>
              <a:off x="439252" y="505439"/>
              <a:ext cx="121454" cy="164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4" h="21600" extrusionOk="0">
                  <a:moveTo>
                    <a:pt x="12155" y="0"/>
                  </a:moveTo>
                  <a:cubicBezTo>
                    <a:pt x="10902" y="0"/>
                    <a:pt x="9449" y="121"/>
                    <a:pt x="7644" y="484"/>
                  </a:cubicBezTo>
                  <a:lnTo>
                    <a:pt x="1580" y="484"/>
                  </a:lnTo>
                  <a:cubicBezTo>
                    <a:pt x="1580" y="1410"/>
                    <a:pt x="1580" y="3264"/>
                    <a:pt x="428" y="5118"/>
                  </a:cubicBezTo>
                  <a:cubicBezTo>
                    <a:pt x="-725" y="9067"/>
                    <a:pt x="428" y="10921"/>
                    <a:pt x="4186" y="15797"/>
                  </a:cubicBezTo>
                  <a:cubicBezTo>
                    <a:pt x="7644" y="21600"/>
                    <a:pt x="7644" y="21600"/>
                    <a:pt x="11403" y="21600"/>
                  </a:cubicBezTo>
                  <a:cubicBezTo>
                    <a:pt x="16014" y="20673"/>
                    <a:pt x="20875" y="16724"/>
                    <a:pt x="19722" y="15797"/>
                  </a:cubicBezTo>
                  <a:cubicBezTo>
                    <a:pt x="18570" y="14870"/>
                    <a:pt x="18570" y="12090"/>
                    <a:pt x="19722" y="9067"/>
                  </a:cubicBezTo>
                  <a:cubicBezTo>
                    <a:pt x="19722" y="3385"/>
                    <a:pt x="19722" y="1169"/>
                    <a:pt x="19071" y="1169"/>
                  </a:cubicBezTo>
                  <a:cubicBezTo>
                    <a:pt x="18920" y="1169"/>
                    <a:pt x="18770" y="1249"/>
                    <a:pt x="18570" y="1410"/>
                  </a:cubicBezTo>
                  <a:cubicBezTo>
                    <a:pt x="18018" y="1854"/>
                    <a:pt x="17718" y="2096"/>
                    <a:pt x="17567" y="2096"/>
                  </a:cubicBezTo>
                  <a:cubicBezTo>
                    <a:pt x="17417" y="2096"/>
                    <a:pt x="17417" y="1854"/>
                    <a:pt x="17417" y="1410"/>
                  </a:cubicBezTo>
                  <a:cubicBezTo>
                    <a:pt x="16415" y="766"/>
                    <a:pt x="15011" y="0"/>
                    <a:pt x="121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3" name="Google Shape;34;p2"/>
            <p:cNvSpPr/>
            <p:nvPr/>
          </p:nvSpPr>
          <p:spPr>
            <a:xfrm>
              <a:off x="61009" y="774053"/>
              <a:ext cx="135602" cy="233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9" h="21600" extrusionOk="0">
                  <a:moveTo>
                    <a:pt x="10408" y="0"/>
                  </a:moveTo>
                  <a:cubicBezTo>
                    <a:pt x="8351" y="0"/>
                    <a:pt x="4997" y="1306"/>
                    <a:pt x="1911" y="4087"/>
                  </a:cubicBezTo>
                  <a:cubicBezTo>
                    <a:pt x="-1443" y="6699"/>
                    <a:pt x="-146" y="19613"/>
                    <a:pt x="3968" y="21089"/>
                  </a:cubicBezTo>
                  <a:cubicBezTo>
                    <a:pt x="4639" y="21458"/>
                    <a:pt x="5668" y="21600"/>
                    <a:pt x="6786" y="21600"/>
                  </a:cubicBezTo>
                  <a:cubicBezTo>
                    <a:pt x="9648" y="21600"/>
                    <a:pt x="13315" y="20663"/>
                    <a:pt x="14791" y="19613"/>
                  </a:cubicBezTo>
                  <a:cubicBezTo>
                    <a:pt x="15506" y="19131"/>
                    <a:pt x="16222" y="18676"/>
                    <a:pt x="16579" y="18676"/>
                  </a:cubicBezTo>
                  <a:cubicBezTo>
                    <a:pt x="16758" y="18676"/>
                    <a:pt x="16848" y="18762"/>
                    <a:pt x="16848" y="18960"/>
                  </a:cubicBezTo>
                  <a:cubicBezTo>
                    <a:pt x="16848" y="18960"/>
                    <a:pt x="17876" y="17655"/>
                    <a:pt x="19128" y="15526"/>
                  </a:cubicBezTo>
                  <a:cubicBezTo>
                    <a:pt x="20157" y="10133"/>
                    <a:pt x="20157" y="8175"/>
                    <a:pt x="17876" y="6046"/>
                  </a:cubicBezTo>
                  <a:lnTo>
                    <a:pt x="17876" y="4740"/>
                  </a:lnTo>
                  <a:cubicBezTo>
                    <a:pt x="19128" y="3264"/>
                    <a:pt x="13762" y="0"/>
                    <a:pt x="104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4" name="Google Shape;35;p2"/>
            <p:cNvSpPr/>
            <p:nvPr/>
          </p:nvSpPr>
          <p:spPr>
            <a:xfrm>
              <a:off x="749248" y="288360"/>
              <a:ext cx="132431" cy="181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4" h="21600" extrusionOk="0">
                  <a:moveTo>
                    <a:pt x="10685" y="0"/>
                  </a:moveTo>
                  <a:cubicBezTo>
                    <a:pt x="4941" y="841"/>
                    <a:pt x="2757" y="1681"/>
                    <a:pt x="289" y="3362"/>
                  </a:cubicBezTo>
                  <a:cubicBezTo>
                    <a:pt x="-803" y="6067"/>
                    <a:pt x="1381" y="15752"/>
                    <a:pt x="3849" y="18274"/>
                  </a:cubicBezTo>
                  <a:cubicBezTo>
                    <a:pt x="5131" y="20430"/>
                    <a:pt x="9783" y="21600"/>
                    <a:pt x="13296" y="21600"/>
                  </a:cubicBezTo>
                  <a:cubicBezTo>
                    <a:pt x="15670" y="21600"/>
                    <a:pt x="17474" y="21052"/>
                    <a:pt x="17474" y="19955"/>
                  </a:cubicBezTo>
                  <a:cubicBezTo>
                    <a:pt x="17474" y="19115"/>
                    <a:pt x="18613" y="17434"/>
                    <a:pt x="18613" y="17434"/>
                  </a:cubicBezTo>
                  <a:cubicBezTo>
                    <a:pt x="19705" y="16593"/>
                    <a:pt x="20797" y="14692"/>
                    <a:pt x="19705" y="13011"/>
                  </a:cubicBezTo>
                  <a:cubicBezTo>
                    <a:pt x="18613" y="11330"/>
                    <a:pt x="18613" y="10489"/>
                    <a:pt x="19705" y="9466"/>
                  </a:cubicBezTo>
                  <a:cubicBezTo>
                    <a:pt x="20797" y="9466"/>
                    <a:pt x="20797" y="8625"/>
                    <a:pt x="19705" y="8625"/>
                  </a:cubicBezTo>
                  <a:cubicBezTo>
                    <a:pt x="18613" y="8625"/>
                    <a:pt x="18613" y="7748"/>
                    <a:pt x="18613" y="7748"/>
                  </a:cubicBezTo>
                  <a:cubicBezTo>
                    <a:pt x="19705" y="6908"/>
                    <a:pt x="18613" y="5226"/>
                    <a:pt x="17474" y="3362"/>
                  </a:cubicBezTo>
                  <a:cubicBezTo>
                    <a:pt x="15053" y="841"/>
                    <a:pt x="13961" y="0"/>
                    <a:pt x="1068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5" name="Google Shape;36;p2"/>
            <p:cNvSpPr/>
            <p:nvPr/>
          </p:nvSpPr>
          <p:spPr>
            <a:xfrm>
              <a:off x="308884" y="772919"/>
              <a:ext cx="139676" cy="194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1" h="21600" extrusionOk="0">
                  <a:moveTo>
                    <a:pt x="14129" y="0"/>
                  </a:moveTo>
                  <a:cubicBezTo>
                    <a:pt x="13768" y="0"/>
                    <a:pt x="13406" y="34"/>
                    <a:pt x="13045" y="136"/>
                  </a:cubicBezTo>
                  <a:cubicBezTo>
                    <a:pt x="6537" y="136"/>
                    <a:pt x="3419" y="1701"/>
                    <a:pt x="3419" y="6599"/>
                  </a:cubicBezTo>
                  <a:cubicBezTo>
                    <a:pt x="2380" y="8946"/>
                    <a:pt x="1070" y="10715"/>
                    <a:pt x="1070" y="11497"/>
                  </a:cubicBezTo>
                  <a:cubicBezTo>
                    <a:pt x="-1009" y="12280"/>
                    <a:pt x="30" y="18743"/>
                    <a:pt x="3419" y="20511"/>
                  </a:cubicBezTo>
                  <a:cubicBezTo>
                    <a:pt x="4911" y="21056"/>
                    <a:pt x="7532" y="21600"/>
                    <a:pt x="9339" y="21600"/>
                  </a:cubicBezTo>
                  <a:cubicBezTo>
                    <a:pt x="10062" y="21600"/>
                    <a:pt x="10650" y="21498"/>
                    <a:pt x="10966" y="21294"/>
                  </a:cubicBezTo>
                  <a:cubicBezTo>
                    <a:pt x="10966" y="21294"/>
                    <a:pt x="12005" y="21294"/>
                    <a:pt x="12005" y="20511"/>
                  </a:cubicBezTo>
                  <a:cubicBezTo>
                    <a:pt x="16434" y="19729"/>
                    <a:pt x="19552" y="17178"/>
                    <a:pt x="19552" y="14831"/>
                  </a:cubicBezTo>
                  <a:cubicBezTo>
                    <a:pt x="20591" y="13062"/>
                    <a:pt x="20591" y="12280"/>
                    <a:pt x="19552" y="11497"/>
                  </a:cubicBezTo>
                  <a:lnTo>
                    <a:pt x="19552" y="10715"/>
                  </a:lnTo>
                  <a:cubicBezTo>
                    <a:pt x="20591" y="9933"/>
                    <a:pt x="20591" y="8946"/>
                    <a:pt x="20591" y="8164"/>
                  </a:cubicBezTo>
                  <a:cubicBezTo>
                    <a:pt x="19552" y="7381"/>
                    <a:pt x="19552" y="6599"/>
                    <a:pt x="19552" y="5817"/>
                  </a:cubicBezTo>
                  <a:cubicBezTo>
                    <a:pt x="20455" y="3538"/>
                    <a:pt x="17247" y="0"/>
                    <a:pt x="1412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6" name="Google Shape;37;p2"/>
            <p:cNvSpPr/>
            <p:nvPr/>
          </p:nvSpPr>
          <p:spPr>
            <a:xfrm>
              <a:off x="581400" y="713933"/>
              <a:ext cx="112489" cy="173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extrusionOk="0">
                  <a:moveTo>
                    <a:pt x="8058" y="0"/>
                  </a:moveTo>
                  <a:cubicBezTo>
                    <a:pt x="8058" y="876"/>
                    <a:pt x="6771" y="1981"/>
                    <a:pt x="5484" y="1981"/>
                  </a:cubicBezTo>
                  <a:cubicBezTo>
                    <a:pt x="4197" y="1981"/>
                    <a:pt x="2910" y="2857"/>
                    <a:pt x="1623" y="3733"/>
                  </a:cubicBezTo>
                  <a:cubicBezTo>
                    <a:pt x="0" y="5486"/>
                    <a:pt x="0" y="7467"/>
                    <a:pt x="0" y="8343"/>
                  </a:cubicBezTo>
                  <a:cubicBezTo>
                    <a:pt x="1623" y="9219"/>
                    <a:pt x="1623" y="11848"/>
                    <a:pt x="1623" y="13829"/>
                  </a:cubicBezTo>
                  <a:cubicBezTo>
                    <a:pt x="1623" y="15581"/>
                    <a:pt x="2910" y="18438"/>
                    <a:pt x="2910" y="19314"/>
                  </a:cubicBezTo>
                  <a:cubicBezTo>
                    <a:pt x="3749" y="20990"/>
                    <a:pt x="4533" y="21600"/>
                    <a:pt x="6099" y="21600"/>
                  </a:cubicBezTo>
                  <a:cubicBezTo>
                    <a:pt x="6995" y="21600"/>
                    <a:pt x="8170" y="21371"/>
                    <a:pt x="9681" y="21067"/>
                  </a:cubicBezTo>
                  <a:cubicBezTo>
                    <a:pt x="12255" y="21067"/>
                    <a:pt x="14829" y="20190"/>
                    <a:pt x="14829" y="20190"/>
                  </a:cubicBezTo>
                  <a:cubicBezTo>
                    <a:pt x="17739" y="19314"/>
                    <a:pt x="21600" y="13829"/>
                    <a:pt x="20313" y="13829"/>
                  </a:cubicBezTo>
                  <a:lnTo>
                    <a:pt x="20313" y="5486"/>
                  </a:lnTo>
                  <a:cubicBezTo>
                    <a:pt x="20313" y="5486"/>
                    <a:pt x="19026" y="4610"/>
                    <a:pt x="17739" y="2857"/>
                  </a:cubicBezTo>
                  <a:cubicBezTo>
                    <a:pt x="17739" y="876"/>
                    <a:pt x="16116" y="0"/>
                    <a:pt x="122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7" name="Google Shape;38;p2"/>
            <p:cNvSpPr/>
            <p:nvPr/>
          </p:nvSpPr>
          <p:spPr>
            <a:xfrm>
              <a:off x="247110" y="1116000"/>
              <a:ext cx="112945" cy="162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1" h="21600" extrusionOk="0">
                  <a:moveTo>
                    <a:pt x="7638" y="0"/>
                  </a:moveTo>
                  <a:cubicBezTo>
                    <a:pt x="4607" y="0"/>
                    <a:pt x="2549" y="1100"/>
                    <a:pt x="655" y="3383"/>
                  </a:cubicBezTo>
                  <a:cubicBezTo>
                    <a:pt x="-1619" y="7906"/>
                    <a:pt x="2387" y="21315"/>
                    <a:pt x="7151" y="21315"/>
                  </a:cubicBezTo>
                  <a:cubicBezTo>
                    <a:pt x="7584" y="21315"/>
                    <a:pt x="8017" y="21192"/>
                    <a:pt x="8450" y="20989"/>
                  </a:cubicBezTo>
                  <a:lnTo>
                    <a:pt x="12186" y="20989"/>
                  </a:lnTo>
                  <a:cubicBezTo>
                    <a:pt x="13864" y="21355"/>
                    <a:pt x="14838" y="21600"/>
                    <a:pt x="15434" y="21600"/>
                  </a:cubicBezTo>
                  <a:cubicBezTo>
                    <a:pt x="16246" y="21600"/>
                    <a:pt x="16246" y="21152"/>
                    <a:pt x="16246" y="20051"/>
                  </a:cubicBezTo>
                  <a:cubicBezTo>
                    <a:pt x="16246" y="17932"/>
                    <a:pt x="17491" y="17932"/>
                    <a:pt x="18736" y="17932"/>
                  </a:cubicBezTo>
                  <a:cubicBezTo>
                    <a:pt x="19386" y="18503"/>
                    <a:pt x="19656" y="18829"/>
                    <a:pt x="19819" y="18829"/>
                  </a:cubicBezTo>
                  <a:cubicBezTo>
                    <a:pt x="19981" y="18829"/>
                    <a:pt x="19981" y="18503"/>
                    <a:pt x="19981" y="17932"/>
                  </a:cubicBezTo>
                  <a:cubicBezTo>
                    <a:pt x="18736" y="16995"/>
                    <a:pt x="18736" y="15120"/>
                    <a:pt x="18736" y="13245"/>
                  </a:cubicBezTo>
                  <a:cubicBezTo>
                    <a:pt x="19981" y="11126"/>
                    <a:pt x="18736" y="8314"/>
                    <a:pt x="17491" y="5257"/>
                  </a:cubicBezTo>
                  <a:cubicBezTo>
                    <a:pt x="16246" y="1508"/>
                    <a:pt x="15001" y="1508"/>
                    <a:pt x="10940" y="326"/>
                  </a:cubicBezTo>
                  <a:cubicBezTo>
                    <a:pt x="9749" y="122"/>
                    <a:pt x="8613" y="0"/>
                    <a:pt x="763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8" name="Google Shape;39;p2"/>
            <p:cNvSpPr/>
            <p:nvPr/>
          </p:nvSpPr>
          <p:spPr>
            <a:xfrm>
              <a:off x="830927" y="690533"/>
              <a:ext cx="103327" cy="161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21600" extrusionOk="0">
                  <a:moveTo>
                    <a:pt x="8564" y="0"/>
                  </a:moveTo>
                  <a:cubicBezTo>
                    <a:pt x="3839" y="0"/>
                    <a:pt x="280" y="3600"/>
                    <a:pt x="280" y="9000"/>
                  </a:cubicBezTo>
                  <a:cubicBezTo>
                    <a:pt x="-886" y="16323"/>
                    <a:pt x="1753" y="21600"/>
                    <a:pt x="5250" y="21600"/>
                  </a:cubicBezTo>
                  <a:cubicBezTo>
                    <a:pt x="5987" y="21600"/>
                    <a:pt x="6846" y="21355"/>
                    <a:pt x="7705" y="20782"/>
                  </a:cubicBezTo>
                  <a:lnTo>
                    <a:pt x="11939" y="20782"/>
                  </a:lnTo>
                  <a:cubicBezTo>
                    <a:pt x="12369" y="21027"/>
                    <a:pt x="12798" y="21150"/>
                    <a:pt x="13228" y="21150"/>
                  </a:cubicBezTo>
                  <a:cubicBezTo>
                    <a:pt x="14455" y="21150"/>
                    <a:pt x="15805" y="20086"/>
                    <a:pt x="17891" y="17959"/>
                  </a:cubicBezTo>
                  <a:cubicBezTo>
                    <a:pt x="19303" y="15832"/>
                    <a:pt x="20714" y="13950"/>
                    <a:pt x="20714" y="13009"/>
                  </a:cubicBezTo>
                  <a:cubicBezTo>
                    <a:pt x="19303" y="13009"/>
                    <a:pt x="19303" y="11127"/>
                    <a:pt x="19303" y="9000"/>
                  </a:cubicBezTo>
                  <a:cubicBezTo>
                    <a:pt x="19303" y="6177"/>
                    <a:pt x="19303" y="4050"/>
                    <a:pt x="15069" y="2168"/>
                  </a:cubicBezTo>
                  <a:cubicBezTo>
                    <a:pt x="12859" y="695"/>
                    <a:pt x="10589" y="0"/>
                    <a:pt x="856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9" name="Google Shape;40;p2"/>
            <p:cNvSpPr/>
            <p:nvPr/>
          </p:nvSpPr>
          <p:spPr>
            <a:xfrm>
              <a:off x="510767" y="1071773"/>
              <a:ext cx="98450" cy="146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36" h="21600" extrusionOk="0">
                  <a:moveTo>
                    <a:pt x="12122" y="0"/>
                  </a:moveTo>
                  <a:cubicBezTo>
                    <a:pt x="11070" y="0"/>
                    <a:pt x="9894" y="135"/>
                    <a:pt x="8533" y="360"/>
                  </a:cubicBezTo>
                  <a:cubicBezTo>
                    <a:pt x="2529" y="1665"/>
                    <a:pt x="2529" y="1665"/>
                    <a:pt x="1106" y="9180"/>
                  </a:cubicBezTo>
                  <a:cubicBezTo>
                    <a:pt x="-1308" y="17190"/>
                    <a:pt x="301" y="21600"/>
                    <a:pt x="5252" y="21600"/>
                  </a:cubicBezTo>
                  <a:cubicBezTo>
                    <a:pt x="6243" y="21600"/>
                    <a:pt x="7357" y="21420"/>
                    <a:pt x="8533" y="21105"/>
                  </a:cubicBezTo>
                  <a:cubicBezTo>
                    <a:pt x="14227" y="19800"/>
                    <a:pt x="18869" y="16695"/>
                    <a:pt x="18869" y="11250"/>
                  </a:cubicBezTo>
                  <a:cubicBezTo>
                    <a:pt x="20292" y="9180"/>
                    <a:pt x="20292" y="8145"/>
                    <a:pt x="18869" y="8145"/>
                  </a:cubicBezTo>
                  <a:lnTo>
                    <a:pt x="18869" y="4770"/>
                  </a:lnTo>
                  <a:cubicBezTo>
                    <a:pt x="17816" y="1395"/>
                    <a:pt x="15650" y="0"/>
                    <a:pt x="1212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0" name="Google Shape;41;p2"/>
            <p:cNvSpPr/>
            <p:nvPr/>
          </p:nvSpPr>
          <p:spPr>
            <a:xfrm>
              <a:off x="778075" y="979200"/>
              <a:ext cx="115746" cy="183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7" h="21600" extrusionOk="0">
                  <a:moveTo>
                    <a:pt x="6911" y="0"/>
                  </a:moveTo>
                  <a:cubicBezTo>
                    <a:pt x="5693" y="831"/>
                    <a:pt x="4158" y="2709"/>
                    <a:pt x="1722" y="4371"/>
                  </a:cubicBezTo>
                  <a:cubicBezTo>
                    <a:pt x="505" y="7043"/>
                    <a:pt x="-713" y="8705"/>
                    <a:pt x="505" y="8705"/>
                  </a:cubicBezTo>
                  <a:cubicBezTo>
                    <a:pt x="1722" y="9536"/>
                    <a:pt x="2940" y="13076"/>
                    <a:pt x="1722" y="14737"/>
                  </a:cubicBezTo>
                  <a:cubicBezTo>
                    <a:pt x="-713" y="16399"/>
                    <a:pt x="1722" y="20769"/>
                    <a:pt x="5693" y="21600"/>
                  </a:cubicBezTo>
                  <a:cubicBezTo>
                    <a:pt x="9346" y="21600"/>
                    <a:pt x="14481" y="20769"/>
                    <a:pt x="16969" y="19108"/>
                  </a:cubicBezTo>
                  <a:cubicBezTo>
                    <a:pt x="19405" y="17446"/>
                    <a:pt x="20887" y="11197"/>
                    <a:pt x="19405" y="7043"/>
                  </a:cubicBezTo>
                  <a:cubicBezTo>
                    <a:pt x="19405" y="4371"/>
                    <a:pt x="18187" y="3540"/>
                    <a:pt x="13263" y="1842"/>
                  </a:cubicBezTo>
                  <a:cubicBezTo>
                    <a:pt x="10563" y="831"/>
                    <a:pt x="6911" y="0"/>
                    <a:pt x="69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1" name="Google Shape;42;p2"/>
            <p:cNvSpPr/>
            <p:nvPr/>
          </p:nvSpPr>
          <p:spPr>
            <a:xfrm>
              <a:off x="523223" y="1414493"/>
              <a:ext cx="124832" cy="190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7" h="21600" extrusionOk="0">
                  <a:moveTo>
                    <a:pt x="12479" y="0"/>
                  </a:moveTo>
                  <a:cubicBezTo>
                    <a:pt x="11075" y="0"/>
                    <a:pt x="9371" y="279"/>
                    <a:pt x="7166" y="732"/>
                  </a:cubicBezTo>
                  <a:cubicBezTo>
                    <a:pt x="3708" y="1533"/>
                    <a:pt x="1152" y="2543"/>
                    <a:pt x="0" y="2543"/>
                  </a:cubicBezTo>
                  <a:lnTo>
                    <a:pt x="0" y="8361"/>
                  </a:lnTo>
                  <a:cubicBezTo>
                    <a:pt x="0" y="10765"/>
                    <a:pt x="1152" y="13378"/>
                    <a:pt x="1152" y="14179"/>
                  </a:cubicBezTo>
                  <a:lnTo>
                    <a:pt x="1152" y="14981"/>
                  </a:lnTo>
                  <a:cubicBezTo>
                    <a:pt x="-1153" y="15782"/>
                    <a:pt x="3708" y="20799"/>
                    <a:pt x="7166" y="21600"/>
                  </a:cubicBezTo>
                  <a:cubicBezTo>
                    <a:pt x="8319" y="21600"/>
                    <a:pt x="8319" y="21600"/>
                    <a:pt x="8319" y="20799"/>
                  </a:cubicBezTo>
                  <a:lnTo>
                    <a:pt x="10925" y="20799"/>
                  </a:lnTo>
                  <a:cubicBezTo>
                    <a:pt x="12078" y="20799"/>
                    <a:pt x="13230" y="19997"/>
                    <a:pt x="13230" y="19997"/>
                  </a:cubicBezTo>
                  <a:cubicBezTo>
                    <a:pt x="13230" y="19719"/>
                    <a:pt x="13230" y="19649"/>
                    <a:pt x="13280" y="19649"/>
                  </a:cubicBezTo>
                  <a:cubicBezTo>
                    <a:pt x="13381" y="19649"/>
                    <a:pt x="13631" y="19997"/>
                    <a:pt x="14383" y="19997"/>
                  </a:cubicBezTo>
                  <a:cubicBezTo>
                    <a:pt x="14934" y="20729"/>
                    <a:pt x="15185" y="21112"/>
                    <a:pt x="15486" y="21112"/>
                  </a:cubicBezTo>
                  <a:cubicBezTo>
                    <a:pt x="15786" y="21112"/>
                    <a:pt x="16087" y="20520"/>
                    <a:pt x="16688" y="19196"/>
                  </a:cubicBezTo>
                  <a:cubicBezTo>
                    <a:pt x="16688" y="17594"/>
                    <a:pt x="18142" y="17594"/>
                    <a:pt x="18142" y="17594"/>
                  </a:cubicBezTo>
                  <a:cubicBezTo>
                    <a:pt x="18342" y="17698"/>
                    <a:pt x="18492" y="17768"/>
                    <a:pt x="18643" y="17768"/>
                  </a:cubicBezTo>
                  <a:cubicBezTo>
                    <a:pt x="19344" y="17768"/>
                    <a:pt x="19495" y="16061"/>
                    <a:pt x="20447" y="13378"/>
                  </a:cubicBezTo>
                  <a:lnTo>
                    <a:pt x="20447" y="8361"/>
                  </a:lnTo>
                  <a:cubicBezTo>
                    <a:pt x="19294" y="7560"/>
                    <a:pt x="18142" y="6550"/>
                    <a:pt x="18142" y="4947"/>
                  </a:cubicBezTo>
                  <a:cubicBezTo>
                    <a:pt x="17139" y="1428"/>
                    <a:pt x="15686" y="0"/>
                    <a:pt x="124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73" name="Google Shape;45;p2"/>
          <p:cNvSpPr/>
          <p:nvPr/>
        </p:nvSpPr>
        <p:spPr>
          <a:xfrm rot="10800000">
            <a:off x="-860760" y="4452303"/>
            <a:ext cx="2524629" cy="4026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4" name="Google Shape;46;p2"/>
          <p:cNvSpPr/>
          <p:nvPr/>
        </p:nvSpPr>
        <p:spPr>
          <a:xfrm rot="4925400">
            <a:off x="-281682" y="-1332941"/>
            <a:ext cx="1809206" cy="30925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713160" y="706320"/>
            <a:ext cx="6077161" cy="105840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1" cy="2982961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_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394;p19"/>
          <p:cNvSpPr/>
          <p:nvPr/>
        </p:nvSpPr>
        <p:spPr>
          <a:xfrm rot="5400000">
            <a:off x="7982970" y="268890"/>
            <a:ext cx="2345611" cy="1319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70" name="Google Shape;395;p19"/>
          <p:cNvSpPr/>
          <p:nvPr/>
        </p:nvSpPr>
        <p:spPr>
          <a:xfrm>
            <a:off x="7364602" y="-247320"/>
            <a:ext cx="1169559" cy="664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71" name="Google Shape;396;p19"/>
          <p:cNvSpPr/>
          <p:nvPr/>
        </p:nvSpPr>
        <p:spPr>
          <a:xfrm>
            <a:off x="8624973" y="3619510"/>
            <a:ext cx="1058797" cy="1784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72" name="Google Shape;397;p19"/>
          <p:cNvSpPr/>
          <p:nvPr/>
        </p:nvSpPr>
        <p:spPr>
          <a:xfrm rot="5400000">
            <a:off x="-537619" y="51113"/>
            <a:ext cx="857172" cy="1169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73" name="Google Shape;398;p19"/>
          <p:cNvSpPr/>
          <p:nvPr/>
        </p:nvSpPr>
        <p:spPr>
          <a:xfrm rot="5400000">
            <a:off x="8405914" y="472816"/>
            <a:ext cx="1332171" cy="806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8522" y="1170"/>
                </a:moveTo>
                <a:cubicBezTo>
                  <a:pt x="9351" y="1272"/>
                  <a:pt x="10179" y="1373"/>
                  <a:pt x="11005" y="1373"/>
                </a:cubicBezTo>
                <a:lnTo>
                  <a:pt x="11388" y="1373"/>
                </a:lnTo>
                <a:cubicBezTo>
                  <a:pt x="12600" y="1272"/>
                  <a:pt x="13751" y="1272"/>
                  <a:pt x="14960" y="1272"/>
                </a:cubicBezTo>
                <a:lnTo>
                  <a:pt x="16817" y="1272"/>
                </a:lnTo>
                <a:cubicBezTo>
                  <a:pt x="17904" y="1272"/>
                  <a:pt x="19054" y="1272"/>
                  <a:pt x="20141" y="1373"/>
                </a:cubicBezTo>
                <a:cubicBezTo>
                  <a:pt x="20647" y="1475"/>
                  <a:pt x="20709" y="1603"/>
                  <a:pt x="20709" y="2442"/>
                </a:cubicBezTo>
                <a:cubicBezTo>
                  <a:pt x="20709" y="4981"/>
                  <a:pt x="20647" y="7524"/>
                  <a:pt x="20325" y="9961"/>
                </a:cubicBezTo>
                <a:cubicBezTo>
                  <a:pt x="20202" y="11003"/>
                  <a:pt x="20080" y="11970"/>
                  <a:pt x="19883" y="12911"/>
                </a:cubicBezTo>
                <a:cubicBezTo>
                  <a:pt x="19758" y="13546"/>
                  <a:pt x="19561" y="14076"/>
                  <a:pt x="19377" y="14610"/>
                </a:cubicBezTo>
                <a:cubicBezTo>
                  <a:pt x="17842" y="17993"/>
                  <a:pt x="15727" y="19896"/>
                  <a:pt x="13245" y="20430"/>
                </a:cubicBezTo>
                <a:cubicBezTo>
                  <a:pt x="12739" y="20660"/>
                  <a:pt x="12217" y="20660"/>
                  <a:pt x="11711" y="20660"/>
                </a:cubicBezTo>
                <a:cubicBezTo>
                  <a:pt x="10363" y="20660"/>
                  <a:pt x="9090" y="20227"/>
                  <a:pt x="7816" y="19591"/>
                </a:cubicBezTo>
                <a:cubicBezTo>
                  <a:pt x="6913" y="19057"/>
                  <a:pt x="6085" y="18421"/>
                  <a:pt x="5256" y="17790"/>
                </a:cubicBezTo>
                <a:cubicBezTo>
                  <a:pt x="4937" y="17485"/>
                  <a:pt x="4614" y="17255"/>
                  <a:pt x="4308" y="16951"/>
                </a:cubicBezTo>
                <a:cubicBezTo>
                  <a:pt x="3341" y="16085"/>
                  <a:pt x="2635" y="14814"/>
                  <a:pt x="2191" y="13136"/>
                </a:cubicBezTo>
                <a:cubicBezTo>
                  <a:pt x="1748" y="11334"/>
                  <a:pt x="1426" y="9528"/>
                  <a:pt x="1104" y="7625"/>
                </a:cubicBezTo>
                <a:cubicBezTo>
                  <a:pt x="781" y="5819"/>
                  <a:pt x="720" y="3912"/>
                  <a:pt x="659" y="2009"/>
                </a:cubicBezTo>
                <a:cubicBezTo>
                  <a:pt x="659" y="1704"/>
                  <a:pt x="659" y="1704"/>
                  <a:pt x="920" y="1603"/>
                </a:cubicBezTo>
                <a:cubicBezTo>
                  <a:pt x="1748" y="1475"/>
                  <a:pt x="2574" y="1272"/>
                  <a:pt x="3464" y="1272"/>
                </a:cubicBezTo>
                <a:cubicBezTo>
                  <a:pt x="4614" y="1170"/>
                  <a:pt x="5701" y="1170"/>
                  <a:pt x="6852" y="1170"/>
                </a:cubicBezTo>
                <a:close/>
                <a:moveTo>
                  <a:pt x="5901" y="0"/>
                </a:moveTo>
                <a:cubicBezTo>
                  <a:pt x="4689" y="0"/>
                  <a:pt x="3464" y="0"/>
                  <a:pt x="2252" y="203"/>
                </a:cubicBezTo>
                <a:cubicBezTo>
                  <a:pt x="1687" y="331"/>
                  <a:pt x="1042" y="534"/>
                  <a:pt x="475" y="839"/>
                </a:cubicBezTo>
                <a:cubicBezTo>
                  <a:pt x="92" y="1069"/>
                  <a:pt x="-47" y="1272"/>
                  <a:pt x="14" y="2009"/>
                </a:cubicBezTo>
                <a:cubicBezTo>
                  <a:pt x="14" y="2543"/>
                  <a:pt x="92" y="3078"/>
                  <a:pt x="92" y="3709"/>
                </a:cubicBezTo>
                <a:cubicBezTo>
                  <a:pt x="92" y="4649"/>
                  <a:pt x="92" y="5616"/>
                  <a:pt x="153" y="6557"/>
                </a:cubicBezTo>
                <a:cubicBezTo>
                  <a:pt x="275" y="8791"/>
                  <a:pt x="598" y="10800"/>
                  <a:pt x="1042" y="12809"/>
                </a:cubicBezTo>
                <a:cubicBezTo>
                  <a:pt x="1626" y="15449"/>
                  <a:pt x="2635" y="17485"/>
                  <a:pt x="4170" y="18628"/>
                </a:cubicBezTo>
                <a:cubicBezTo>
                  <a:pt x="5456" y="19591"/>
                  <a:pt x="6791" y="20430"/>
                  <a:pt x="8139" y="21066"/>
                </a:cubicBezTo>
                <a:cubicBezTo>
                  <a:pt x="9028" y="21498"/>
                  <a:pt x="9918" y="21600"/>
                  <a:pt x="10821" y="21600"/>
                </a:cubicBezTo>
                <a:lnTo>
                  <a:pt x="11388" y="21600"/>
                </a:lnTo>
                <a:cubicBezTo>
                  <a:pt x="13306" y="21600"/>
                  <a:pt x="15099" y="20863"/>
                  <a:pt x="16756" y="19489"/>
                </a:cubicBezTo>
                <a:cubicBezTo>
                  <a:pt x="18103" y="18319"/>
                  <a:pt x="19177" y="16619"/>
                  <a:pt x="20019" y="14509"/>
                </a:cubicBezTo>
                <a:cubicBezTo>
                  <a:pt x="20202" y="14076"/>
                  <a:pt x="20325" y="13546"/>
                  <a:pt x="20402" y="13136"/>
                </a:cubicBezTo>
                <a:cubicBezTo>
                  <a:pt x="20709" y="11639"/>
                  <a:pt x="20908" y="10164"/>
                  <a:pt x="21092" y="8588"/>
                </a:cubicBezTo>
                <a:cubicBezTo>
                  <a:pt x="21292" y="6888"/>
                  <a:pt x="21353" y="5184"/>
                  <a:pt x="21476" y="3506"/>
                </a:cubicBezTo>
                <a:cubicBezTo>
                  <a:pt x="21476" y="2874"/>
                  <a:pt x="21553" y="2340"/>
                  <a:pt x="21476" y="1704"/>
                </a:cubicBezTo>
                <a:cubicBezTo>
                  <a:pt x="21414" y="839"/>
                  <a:pt x="21092" y="331"/>
                  <a:pt x="20525" y="331"/>
                </a:cubicBezTo>
                <a:lnTo>
                  <a:pt x="19438" y="331"/>
                </a:lnTo>
                <a:cubicBezTo>
                  <a:pt x="17137" y="331"/>
                  <a:pt x="14899" y="331"/>
                  <a:pt x="12739" y="203"/>
                </a:cubicBezTo>
                <a:cubicBezTo>
                  <a:pt x="12355" y="331"/>
                  <a:pt x="11972" y="331"/>
                  <a:pt x="11588" y="331"/>
                </a:cubicBezTo>
                <a:cubicBezTo>
                  <a:pt x="10563" y="331"/>
                  <a:pt x="9596" y="203"/>
                  <a:pt x="8645" y="102"/>
                </a:cubicBezTo>
                <a:cubicBezTo>
                  <a:pt x="7680" y="0"/>
                  <a:pt x="6791" y="0"/>
                  <a:pt x="5901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74" name="Google Shape;399;p19"/>
          <p:cNvSpPr/>
          <p:nvPr/>
        </p:nvSpPr>
        <p:spPr>
          <a:xfrm>
            <a:off x="-460229" y="4162319"/>
            <a:ext cx="1172019" cy="1398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75" name="Google Shape;400;p19"/>
          <p:cNvSpPr/>
          <p:nvPr/>
        </p:nvSpPr>
        <p:spPr>
          <a:xfrm rot="20858401">
            <a:off x="-519219" y="-910318"/>
            <a:ext cx="1288465" cy="2055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282" name="Google Shape;401;p19"/>
          <p:cNvGrpSpPr/>
          <p:nvPr/>
        </p:nvGrpSpPr>
        <p:grpSpPr>
          <a:xfrm>
            <a:off x="-82622" y="3855796"/>
            <a:ext cx="1094168" cy="1187575"/>
            <a:chOff x="0" y="0"/>
            <a:chExt cx="1094167" cy="1187573"/>
          </a:xfrm>
        </p:grpSpPr>
        <p:sp>
          <p:nvSpPr>
            <p:cNvPr id="276" name="Google Shape;402;p19"/>
            <p:cNvSpPr/>
            <p:nvPr/>
          </p:nvSpPr>
          <p:spPr>
            <a:xfrm rot="4965601">
              <a:off x="126973" y="60366"/>
              <a:ext cx="275236" cy="174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77" name="Google Shape;403;p19"/>
            <p:cNvSpPr/>
            <p:nvPr/>
          </p:nvSpPr>
          <p:spPr>
            <a:xfrm rot="4965601">
              <a:off x="344332" y="486583"/>
              <a:ext cx="171098" cy="282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78" name="Google Shape;404;p19"/>
            <p:cNvSpPr/>
            <p:nvPr/>
          </p:nvSpPr>
          <p:spPr>
            <a:xfrm rot="4965601">
              <a:off x="878142" y="974658"/>
              <a:ext cx="225721" cy="179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79" name="Google Shape;405;p19"/>
            <p:cNvSpPr/>
            <p:nvPr/>
          </p:nvSpPr>
          <p:spPr>
            <a:xfrm rot="4965601">
              <a:off x="-5688" y="313903"/>
              <a:ext cx="169148" cy="137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600" extrusionOk="0">
                  <a:moveTo>
                    <a:pt x="12818" y="0"/>
                  </a:moveTo>
                  <a:cubicBezTo>
                    <a:pt x="12259" y="0"/>
                    <a:pt x="11680" y="77"/>
                    <a:pt x="11101" y="257"/>
                  </a:cubicBezTo>
                  <a:cubicBezTo>
                    <a:pt x="7767" y="978"/>
                    <a:pt x="4892" y="2780"/>
                    <a:pt x="1558" y="4686"/>
                  </a:cubicBezTo>
                  <a:cubicBezTo>
                    <a:pt x="1099" y="7646"/>
                    <a:pt x="640" y="10169"/>
                    <a:pt x="81" y="12100"/>
                  </a:cubicBezTo>
                  <a:cubicBezTo>
                    <a:pt x="-378" y="17584"/>
                    <a:pt x="1099" y="20107"/>
                    <a:pt x="4892" y="21291"/>
                  </a:cubicBezTo>
                  <a:cubicBezTo>
                    <a:pt x="5691" y="21497"/>
                    <a:pt x="6469" y="21600"/>
                    <a:pt x="7228" y="21600"/>
                  </a:cubicBezTo>
                  <a:cubicBezTo>
                    <a:pt x="10642" y="21600"/>
                    <a:pt x="13656" y="19643"/>
                    <a:pt x="16391" y="17584"/>
                  </a:cubicBezTo>
                  <a:cubicBezTo>
                    <a:pt x="20184" y="14469"/>
                    <a:pt x="21222" y="9577"/>
                    <a:pt x="20184" y="5870"/>
                  </a:cubicBezTo>
                  <a:cubicBezTo>
                    <a:pt x="19006" y="2729"/>
                    <a:pt x="16072" y="0"/>
                    <a:pt x="1281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80" name="Google Shape;406;p19"/>
            <p:cNvSpPr/>
            <p:nvPr/>
          </p:nvSpPr>
          <p:spPr>
            <a:xfrm rot="4965601">
              <a:off x="180714" y="999327"/>
              <a:ext cx="168046" cy="137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81" name="Google Shape;407;p19"/>
            <p:cNvSpPr/>
            <p:nvPr/>
          </p:nvSpPr>
          <p:spPr>
            <a:xfrm rot="4965601">
              <a:off x="530838" y="941991"/>
              <a:ext cx="169051" cy="137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grpSp>
        <p:nvGrpSpPr>
          <p:cNvPr id="286" name="Google Shape;408;p19"/>
          <p:cNvGrpSpPr/>
          <p:nvPr/>
        </p:nvGrpSpPr>
        <p:grpSpPr>
          <a:xfrm>
            <a:off x="7397002" y="4604039"/>
            <a:ext cx="1105700" cy="1301041"/>
            <a:chOff x="0" y="0"/>
            <a:chExt cx="1105699" cy="1301039"/>
          </a:xfrm>
        </p:grpSpPr>
        <p:sp>
          <p:nvSpPr>
            <p:cNvPr id="283" name="Google Shape;409;p19"/>
            <p:cNvSpPr/>
            <p:nvPr/>
          </p:nvSpPr>
          <p:spPr>
            <a:xfrm>
              <a:off x="0" y="0"/>
              <a:ext cx="1105700" cy="1301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11535" y="0"/>
                  </a:moveTo>
                  <a:cubicBezTo>
                    <a:pt x="10536" y="0"/>
                    <a:pt x="9587" y="86"/>
                    <a:pt x="8576" y="204"/>
                  </a:cubicBezTo>
                  <a:cubicBezTo>
                    <a:pt x="7433" y="353"/>
                    <a:pt x="6327" y="585"/>
                    <a:pt x="5328" y="938"/>
                  </a:cubicBezTo>
                  <a:cubicBezTo>
                    <a:pt x="4968" y="1086"/>
                    <a:pt x="4619" y="1262"/>
                    <a:pt x="4222" y="1437"/>
                  </a:cubicBezTo>
                  <a:cubicBezTo>
                    <a:pt x="2768" y="2050"/>
                    <a:pt x="1865" y="2902"/>
                    <a:pt x="1263" y="3904"/>
                  </a:cubicBezTo>
                  <a:cubicBezTo>
                    <a:pt x="818" y="4664"/>
                    <a:pt x="517" y="5425"/>
                    <a:pt x="362" y="6221"/>
                  </a:cubicBezTo>
                  <a:cubicBezTo>
                    <a:pt x="266" y="6694"/>
                    <a:pt x="109" y="7186"/>
                    <a:pt x="109" y="7686"/>
                  </a:cubicBezTo>
                  <a:cubicBezTo>
                    <a:pt x="61" y="8743"/>
                    <a:pt x="61" y="9827"/>
                    <a:pt x="61" y="10885"/>
                  </a:cubicBezTo>
                  <a:cubicBezTo>
                    <a:pt x="61" y="11328"/>
                    <a:pt x="-35" y="11765"/>
                    <a:pt x="13" y="12181"/>
                  </a:cubicBezTo>
                  <a:cubicBezTo>
                    <a:pt x="13" y="13033"/>
                    <a:pt x="61" y="13878"/>
                    <a:pt x="109" y="14703"/>
                  </a:cubicBezTo>
                  <a:cubicBezTo>
                    <a:pt x="109" y="15379"/>
                    <a:pt x="218" y="16056"/>
                    <a:pt x="218" y="16732"/>
                  </a:cubicBezTo>
                  <a:cubicBezTo>
                    <a:pt x="218" y="17964"/>
                    <a:pt x="157" y="19163"/>
                    <a:pt x="362" y="20367"/>
                  </a:cubicBezTo>
                  <a:cubicBezTo>
                    <a:pt x="410" y="20782"/>
                    <a:pt x="517" y="21163"/>
                    <a:pt x="711" y="21600"/>
                  </a:cubicBezTo>
                  <a:cubicBezTo>
                    <a:pt x="1215" y="21572"/>
                    <a:pt x="1769" y="21544"/>
                    <a:pt x="2371" y="21516"/>
                  </a:cubicBezTo>
                  <a:lnTo>
                    <a:pt x="2371" y="20959"/>
                  </a:lnTo>
                  <a:cubicBezTo>
                    <a:pt x="2323" y="20135"/>
                    <a:pt x="2262" y="19281"/>
                    <a:pt x="2214" y="18458"/>
                  </a:cubicBezTo>
                  <a:cubicBezTo>
                    <a:pt x="2214" y="18049"/>
                    <a:pt x="2214" y="17641"/>
                    <a:pt x="2166" y="17225"/>
                  </a:cubicBezTo>
                  <a:cubicBezTo>
                    <a:pt x="2118" y="16668"/>
                    <a:pt x="2022" y="16112"/>
                    <a:pt x="2022" y="15555"/>
                  </a:cubicBezTo>
                  <a:cubicBezTo>
                    <a:pt x="1961" y="14294"/>
                    <a:pt x="1913" y="13062"/>
                    <a:pt x="1913" y="11829"/>
                  </a:cubicBezTo>
                  <a:cubicBezTo>
                    <a:pt x="1913" y="10976"/>
                    <a:pt x="1913" y="10152"/>
                    <a:pt x="1961" y="9335"/>
                  </a:cubicBezTo>
                  <a:cubicBezTo>
                    <a:pt x="1961" y="9039"/>
                    <a:pt x="2070" y="8743"/>
                    <a:pt x="2070" y="8454"/>
                  </a:cubicBezTo>
                  <a:cubicBezTo>
                    <a:pt x="2118" y="7602"/>
                    <a:pt x="2262" y="6750"/>
                    <a:pt x="2467" y="5869"/>
                  </a:cubicBezTo>
                  <a:cubicBezTo>
                    <a:pt x="2768" y="4580"/>
                    <a:pt x="3620" y="3403"/>
                    <a:pt x="5221" y="2467"/>
                  </a:cubicBezTo>
                  <a:cubicBezTo>
                    <a:pt x="6170" y="1902"/>
                    <a:pt x="7278" y="1522"/>
                    <a:pt x="8576" y="1347"/>
                  </a:cubicBezTo>
                  <a:cubicBezTo>
                    <a:pt x="9082" y="1262"/>
                    <a:pt x="9635" y="1234"/>
                    <a:pt x="10187" y="1234"/>
                  </a:cubicBezTo>
                  <a:cubicBezTo>
                    <a:pt x="10789" y="1234"/>
                    <a:pt x="11391" y="1262"/>
                    <a:pt x="11993" y="1318"/>
                  </a:cubicBezTo>
                  <a:cubicBezTo>
                    <a:pt x="13038" y="1465"/>
                    <a:pt x="13989" y="1762"/>
                    <a:pt x="14890" y="2079"/>
                  </a:cubicBezTo>
                  <a:cubicBezTo>
                    <a:pt x="15792" y="2431"/>
                    <a:pt x="16551" y="2874"/>
                    <a:pt x="17055" y="3431"/>
                  </a:cubicBezTo>
                  <a:cubicBezTo>
                    <a:pt x="17548" y="4016"/>
                    <a:pt x="17849" y="4636"/>
                    <a:pt x="18150" y="5249"/>
                  </a:cubicBezTo>
                  <a:cubicBezTo>
                    <a:pt x="18259" y="5460"/>
                    <a:pt x="18355" y="5664"/>
                    <a:pt x="18403" y="5840"/>
                  </a:cubicBezTo>
                  <a:cubicBezTo>
                    <a:pt x="18451" y="6426"/>
                    <a:pt x="18560" y="6981"/>
                    <a:pt x="18560" y="7574"/>
                  </a:cubicBezTo>
                  <a:cubicBezTo>
                    <a:pt x="18656" y="8835"/>
                    <a:pt x="18704" y="10096"/>
                    <a:pt x="18752" y="11385"/>
                  </a:cubicBezTo>
                  <a:cubicBezTo>
                    <a:pt x="18752" y="12210"/>
                    <a:pt x="18800" y="13033"/>
                    <a:pt x="18800" y="13850"/>
                  </a:cubicBezTo>
                  <a:cubicBezTo>
                    <a:pt x="18861" y="15174"/>
                    <a:pt x="18957" y="16463"/>
                    <a:pt x="19005" y="17754"/>
                  </a:cubicBezTo>
                  <a:cubicBezTo>
                    <a:pt x="19053" y="18782"/>
                    <a:pt x="19101" y="19810"/>
                    <a:pt x="19159" y="20810"/>
                  </a:cubicBezTo>
                  <a:cubicBezTo>
                    <a:pt x="19159" y="20923"/>
                    <a:pt x="19207" y="21015"/>
                    <a:pt x="19256" y="21099"/>
                  </a:cubicBezTo>
                  <a:cubicBezTo>
                    <a:pt x="19352" y="21191"/>
                    <a:pt x="19508" y="21276"/>
                    <a:pt x="19605" y="21276"/>
                  </a:cubicBezTo>
                  <a:lnTo>
                    <a:pt x="20255" y="21276"/>
                  </a:lnTo>
                  <a:cubicBezTo>
                    <a:pt x="20604" y="21276"/>
                    <a:pt x="21013" y="21247"/>
                    <a:pt x="21410" y="21191"/>
                  </a:cubicBezTo>
                  <a:lnTo>
                    <a:pt x="21410" y="19958"/>
                  </a:lnTo>
                  <a:cubicBezTo>
                    <a:pt x="21362" y="19310"/>
                    <a:pt x="21314" y="18669"/>
                    <a:pt x="21314" y="18021"/>
                  </a:cubicBezTo>
                  <a:cubicBezTo>
                    <a:pt x="21314" y="17260"/>
                    <a:pt x="21410" y="16520"/>
                    <a:pt x="21410" y="15788"/>
                  </a:cubicBezTo>
                  <a:lnTo>
                    <a:pt x="21410" y="12737"/>
                  </a:lnTo>
                  <a:cubicBezTo>
                    <a:pt x="21410" y="11624"/>
                    <a:pt x="21506" y="10504"/>
                    <a:pt x="21506" y="9392"/>
                  </a:cubicBezTo>
                  <a:cubicBezTo>
                    <a:pt x="21565" y="8454"/>
                    <a:pt x="21565" y="7482"/>
                    <a:pt x="21506" y="6545"/>
                  </a:cubicBezTo>
                  <a:cubicBezTo>
                    <a:pt x="21458" y="5953"/>
                    <a:pt x="21362" y="5397"/>
                    <a:pt x="21266" y="4812"/>
                  </a:cubicBezTo>
                  <a:cubicBezTo>
                    <a:pt x="21157" y="4227"/>
                    <a:pt x="20856" y="3699"/>
                    <a:pt x="20363" y="3171"/>
                  </a:cubicBezTo>
                  <a:cubicBezTo>
                    <a:pt x="19653" y="2375"/>
                    <a:pt x="18704" y="1698"/>
                    <a:pt x="17500" y="1170"/>
                  </a:cubicBezTo>
                  <a:cubicBezTo>
                    <a:pt x="15853" y="437"/>
                    <a:pt x="13989" y="56"/>
                    <a:pt x="1188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84" name="Google Shape;410;p19"/>
            <p:cNvSpPr/>
            <p:nvPr/>
          </p:nvSpPr>
          <p:spPr>
            <a:xfrm>
              <a:off x="264554" y="270359"/>
              <a:ext cx="561204" cy="1020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2072" y="0"/>
                  </a:moveTo>
                  <a:cubicBezTo>
                    <a:pt x="7644" y="72"/>
                    <a:pt x="4376" y="863"/>
                    <a:pt x="2314" y="2318"/>
                  </a:cubicBezTo>
                  <a:cubicBezTo>
                    <a:pt x="630" y="3486"/>
                    <a:pt x="136" y="4754"/>
                    <a:pt x="42" y="6065"/>
                  </a:cubicBezTo>
                  <a:cubicBezTo>
                    <a:pt x="-53" y="6891"/>
                    <a:pt x="42" y="7709"/>
                    <a:pt x="42" y="8499"/>
                  </a:cubicBezTo>
                  <a:lnTo>
                    <a:pt x="42" y="12804"/>
                  </a:lnTo>
                  <a:cubicBezTo>
                    <a:pt x="136" y="13855"/>
                    <a:pt x="231" y="14943"/>
                    <a:pt x="346" y="16020"/>
                  </a:cubicBezTo>
                  <a:cubicBezTo>
                    <a:pt x="346" y="16290"/>
                    <a:pt x="346" y="16551"/>
                    <a:pt x="441" y="16812"/>
                  </a:cubicBezTo>
                  <a:cubicBezTo>
                    <a:pt x="536" y="17520"/>
                    <a:pt x="630" y="18231"/>
                    <a:pt x="820" y="18940"/>
                  </a:cubicBezTo>
                  <a:cubicBezTo>
                    <a:pt x="939" y="19731"/>
                    <a:pt x="1034" y="20513"/>
                    <a:pt x="1128" y="21303"/>
                  </a:cubicBezTo>
                  <a:cubicBezTo>
                    <a:pt x="1128" y="21411"/>
                    <a:pt x="1223" y="21492"/>
                    <a:pt x="1318" y="21600"/>
                  </a:cubicBezTo>
                  <a:lnTo>
                    <a:pt x="4586" y="21600"/>
                  </a:lnTo>
                  <a:cubicBezTo>
                    <a:pt x="5084" y="21411"/>
                    <a:pt x="4968" y="21232"/>
                    <a:pt x="4968" y="21007"/>
                  </a:cubicBezTo>
                  <a:cubicBezTo>
                    <a:pt x="4874" y="20818"/>
                    <a:pt x="4779" y="20593"/>
                    <a:pt x="4779" y="20404"/>
                  </a:cubicBezTo>
                  <a:cubicBezTo>
                    <a:pt x="4684" y="19057"/>
                    <a:pt x="4586" y="17709"/>
                    <a:pt x="4491" y="16362"/>
                  </a:cubicBezTo>
                  <a:cubicBezTo>
                    <a:pt x="4491" y="14673"/>
                    <a:pt x="4376" y="13029"/>
                    <a:pt x="4376" y="11349"/>
                  </a:cubicBezTo>
                  <a:cubicBezTo>
                    <a:pt x="4281" y="10368"/>
                    <a:pt x="4376" y="9399"/>
                    <a:pt x="4491" y="8428"/>
                  </a:cubicBezTo>
                  <a:cubicBezTo>
                    <a:pt x="4491" y="7791"/>
                    <a:pt x="4586" y="7152"/>
                    <a:pt x="4779" y="6515"/>
                  </a:cubicBezTo>
                  <a:cubicBezTo>
                    <a:pt x="5178" y="5463"/>
                    <a:pt x="5771" y="4421"/>
                    <a:pt x="6648" y="3441"/>
                  </a:cubicBezTo>
                  <a:cubicBezTo>
                    <a:pt x="7240" y="2849"/>
                    <a:pt x="8142" y="2318"/>
                    <a:pt x="9512" y="1986"/>
                  </a:cubicBezTo>
                  <a:cubicBezTo>
                    <a:pt x="10105" y="1869"/>
                    <a:pt x="10887" y="1797"/>
                    <a:pt x="11599" y="1761"/>
                  </a:cubicBezTo>
                  <a:cubicBezTo>
                    <a:pt x="11694" y="1761"/>
                    <a:pt x="11788" y="1725"/>
                    <a:pt x="11883" y="1725"/>
                  </a:cubicBezTo>
                  <a:cubicBezTo>
                    <a:pt x="12381" y="1725"/>
                    <a:pt x="12974" y="1797"/>
                    <a:pt x="13472" y="1833"/>
                  </a:cubicBezTo>
                  <a:cubicBezTo>
                    <a:pt x="14250" y="1869"/>
                    <a:pt x="14842" y="2058"/>
                    <a:pt x="15340" y="2283"/>
                  </a:cubicBezTo>
                  <a:cubicBezTo>
                    <a:pt x="16431" y="2768"/>
                    <a:pt x="16715" y="3369"/>
                    <a:pt x="17024" y="3936"/>
                  </a:cubicBezTo>
                  <a:cubicBezTo>
                    <a:pt x="17308" y="4646"/>
                    <a:pt x="17402" y="5319"/>
                    <a:pt x="17522" y="6030"/>
                  </a:cubicBezTo>
                  <a:cubicBezTo>
                    <a:pt x="17616" y="7188"/>
                    <a:pt x="17711" y="8311"/>
                    <a:pt x="17711" y="9471"/>
                  </a:cubicBezTo>
                  <a:cubicBezTo>
                    <a:pt x="17711" y="10261"/>
                    <a:pt x="17711" y="11079"/>
                    <a:pt x="17616" y="11869"/>
                  </a:cubicBezTo>
                  <a:cubicBezTo>
                    <a:pt x="17522" y="14898"/>
                    <a:pt x="17522" y="17898"/>
                    <a:pt x="17806" y="20926"/>
                  </a:cubicBezTo>
                  <a:cubicBezTo>
                    <a:pt x="17900" y="21114"/>
                    <a:pt x="17995" y="21303"/>
                    <a:pt x="17995" y="21492"/>
                  </a:cubicBezTo>
                  <a:cubicBezTo>
                    <a:pt x="18588" y="21492"/>
                    <a:pt x="19082" y="21528"/>
                    <a:pt x="19580" y="21528"/>
                  </a:cubicBezTo>
                  <a:cubicBezTo>
                    <a:pt x="20267" y="21528"/>
                    <a:pt x="20860" y="21492"/>
                    <a:pt x="21452" y="21411"/>
                  </a:cubicBezTo>
                  <a:cubicBezTo>
                    <a:pt x="21452" y="21375"/>
                    <a:pt x="21547" y="21339"/>
                    <a:pt x="21547" y="21303"/>
                  </a:cubicBezTo>
                  <a:cubicBezTo>
                    <a:pt x="21547" y="20109"/>
                    <a:pt x="21547" y="18904"/>
                    <a:pt x="21452" y="17709"/>
                  </a:cubicBezTo>
                  <a:lnTo>
                    <a:pt x="21452" y="14718"/>
                  </a:lnTo>
                  <a:cubicBezTo>
                    <a:pt x="21452" y="13289"/>
                    <a:pt x="21547" y="11905"/>
                    <a:pt x="21547" y="10485"/>
                  </a:cubicBezTo>
                  <a:cubicBezTo>
                    <a:pt x="21547" y="8607"/>
                    <a:pt x="21547" y="6738"/>
                    <a:pt x="21452" y="4870"/>
                  </a:cubicBezTo>
                  <a:cubicBezTo>
                    <a:pt x="21452" y="4044"/>
                    <a:pt x="21452" y="3216"/>
                    <a:pt x="21074" y="2400"/>
                  </a:cubicBezTo>
                  <a:cubicBezTo>
                    <a:pt x="20860" y="2058"/>
                    <a:pt x="20576" y="1761"/>
                    <a:pt x="20078" y="1464"/>
                  </a:cubicBezTo>
                  <a:cubicBezTo>
                    <a:pt x="19580" y="1196"/>
                    <a:pt x="18987" y="935"/>
                    <a:pt x="18398" y="674"/>
                  </a:cubicBezTo>
                  <a:cubicBezTo>
                    <a:pt x="17213" y="225"/>
                    <a:pt x="15744" y="0"/>
                    <a:pt x="14060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85" name="Google Shape;411;p19"/>
            <p:cNvSpPr/>
            <p:nvPr/>
          </p:nvSpPr>
          <p:spPr>
            <a:xfrm>
              <a:off x="131784" y="121680"/>
              <a:ext cx="818239" cy="1174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11855" y="0"/>
                  </a:moveTo>
                  <a:cubicBezTo>
                    <a:pt x="10295" y="31"/>
                    <a:pt x="8672" y="102"/>
                    <a:pt x="7176" y="391"/>
                  </a:cubicBezTo>
                  <a:cubicBezTo>
                    <a:pt x="5895" y="688"/>
                    <a:pt x="4741" y="1006"/>
                    <a:pt x="3863" y="1561"/>
                  </a:cubicBezTo>
                  <a:cubicBezTo>
                    <a:pt x="2647" y="2343"/>
                    <a:pt x="2029" y="3287"/>
                    <a:pt x="1558" y="4231"/>
                  </a:cubicBezTo>
                  <a:cubicBezTo>
                    <a:pt x="1363" y="4786"/>
                    <a:pt x="1363" y="5332"/>
                    <a:pt x="1086" y="5886"/>
                  </a:cubicBezTo>
                  <a:cubicBezTo>
                    <a:pt x="485" y="7353"/>
                    <a:pt x="212" y="8844"/>
                    <a:pt x="82" y="10312"/>
                  </a:cubicBezTo>
                  <a:cubicBezTo>
                    <a:pt x="0" y="11062"/>
                    <a:pt x="0" y="11771"/>
                    <a:pt x="0" y="12490"/>
                  </a:cubicBezTo>
                  <a:cubicBezTo>
                    <a:pt x="82" y="13137"/>
                    <a:pt x="147" y="13825"/>
                    <a:pt x="212" y="14473"/>
                  </a:cubicBezTo>
                  <a:cubicBezTo>
                    <a:pt x="212" y="15940"/>
                    <a:pt x="212" y="17369"/>
                    <a:pt x="277" y="18836"/>
                  </a:cubicBezTo>
                  <a:cubicBezTo>
                    <a:pt x="277" y="19484"/>
                    <a:pt x="341" y="20132"/>
                    <a:pt x="406" y="20787"/>
                  </a:cubicBezTo>
                  <a:cubicBezTo>
                    <a:pt x="485" y="21045"/>
                    <a:pt x="550" y="21303"/>
                    <a:pt x="615" y="21600"/>
                  </a:cubicBezTo>
                  <a:cubicBezTo>
                    <a:pt x="1151" y="21600"/>
                    <a:pt x="1558" y="21569"/>
                    <a:pt x="2111" y="21569"/>
                  </a:cubicBezTo>
                  <a:lnTo>
                    <a:pt x="2111" y="19906"/>
                  </a:lnTo>
                  <a:cubicBezTo>
                    <a:pt x="2029" y="18962"/>
                    <a:pt x="1899" y="18016"/>
                    <a:pt x="1899" y="17041"/>
                  </a:cubicBezTo>
                  <a:cubicBezTo>
                    <a:pt x="1834" y="16002"/>
                    <a:pt x="1834" y="14964"/>
                    <a:pt x="1834" y="13918"/>
                  </a:cubicBezTo>
                  <a:cubicBezTo>
                    <a:pt x="1834" y="12397"/>
                    <a:pt x="1769" y="10866"/>
                    <a:pt x="2111" y="9336"/>
                  </a:cubicBezTo>
                  <a:cubicBezTo>
                    <a:pt x="2371" y="8166"/>
                    <a:pt x="2582" y="7025"/>
                    <a:pt x="2777" y="5886"/>
                  </a:cubicBezTo>
                  <a:cubicBezTo>
                    <a:pt x="2842" y="5597"/>
                    <a:pt x="2924" y="5332"/>
                    <a:pt x="3053" y="5074"/>
                  </a:cubicBezTo>
                  <a:cubicBezTo>
                    <a:pt x="3525" y="4067"/>
                    <a:pt x="4611" y="3255"/>
                    <a:pt x="6090" y="2505"/>
                  </a:cubicBezTo>
                  <a:cubicBezTo>
                    <a:pt x="6496" y="2343"/>
                    <a:pt x="6903" y="2178"/>
                    <a:pt x="7388" y="2085"/>
                  </a:cubicBezTo>
                  <a:cubicBezTo>
                    <a:pt x="8201" y="1921"/>
                    <a:pt x="9014" y="1757"/>
                    <a:pt x="9888" y="1725"/>
                  </a:cubicBezTo>
                  <a:lnTo>
                    <a:pt x="10295" y="1725"/>
                  </a:lnTo>
                  <a:cubicBezTo>
                    <a:pt x="11920" y="1725"/>
                    <a:pt x="13396" y="1921"/>
                    <a:pt x="14892" y="2178"/>
                  </a:cubicBezTo>
                  <a:cubicBezTo>
                    <a:pt x="15640" y="2311"/>
                    <a:pt x="16320" y="2474"/>
                    <a:pt x="16856" y="2794"/>
                  </a:cubicBezTo>
                  <a:cubicBezTo>
                    <a:pt x="17392" y="3185"/>
                    <a:pt x="17945" y="3576"/>
                    <a:pt x="18205" y="4067"/>
                  </a:cubicBezTo>
                  <a:cubicBezTo>
                    <a:pt x="18888" y="5176"/>
                    <a:pt x="19424" y="6307"/>
                    <a:pt x="19424" y="7447"/>
                  </a:cubicBezTo>
                  <a:cubicBezTo>
                    <a:pt x="19359" y="9079"/>
                    <a:pt x="19359" y="10702"/>
                    <a:pt x="19359" y="12326"/>
                  </a:cubicBezTo>
                  <a:cubicBezTo>
                    <a:pt x="19359" y="13497"/>
                    <a:pt x="19292" y="14667"/>
                    <a:pt x="19292" y="15839"/>
                  </a:cubicBezTo>
                  <a:cubicBezTo>
                    <a:pt x="19359" y="17532"/>
                    <a:pt x="19489" y="19226"/>
                    <a:pt x="19568" y="20912"/>
                  </a:cubicBezTo>
                  <a:cubicBezTo>
                    <a:pt x="19568" y="21045"/>
                    <a:pt x="19633" y="21209"/>
                    <a:pt x="19698" y="21373"/>
                  </a:cubicBezTo>
                  <a:cubicBezTo>
                    <a:pt x="20299" y="21373"/>
                    <a:pt x="20917" y="21334"/>
                    <a:pt x="21453" y="21334"/>
                  </a:cubicBezTo>
                  <a:cubicBezTo>
                    <a:pt x="21600" y="21014"/>
                    <a:pt x="21518" y="20717"/>
                    <a:pt x="21453" y="20459"/>
                  </a:cubicBezTo>
                  <a:cubicBezTo>
                    <a:pt x="21388" y="19351"/>
                    <a:pt x="21259" y="18282"/>
                    <a:pt x="21194" y="17174"/>
                  </a:cubicBezTo>
                  <a:cubicBezTo>
                    <a:pt x="21112" y="16424"/>
                    <a:pt x="20982" y="15675"/>
                    <a:pt x="20917" y="14894"/>
                  </a:cubicBezTo>
                  <a:lnTo>
                    <a:pt x="20917" y="12459"/>
                  </a:lnTo>
                  <a:cubicBezTo>
                    <a:pt x="20917" y="11615"/>
                    <a:pt x="20917" y="10765"/>
                    <a:pt x="20982" y="9890"/>
                  </a:cubicBezTo>
                  <a:cubicBezTo>
                    <a:pt x="21047" y="9368"/>
                    <a:pt x="21047" y="8844"/>
                    <a:pt x="20982" y="8297"/>
                  </a:cubicBezTo>
                  <a:cubicBezTo>
                    <a:pt x="20917" y="7713"/>
                    <a:pt x="20852" y="7087"/>
                    <a:pt x="20705" y="6503"/>
                  </a:cubicBezTo>
                  <a:cubicBezTo>
                    <a:pt x="20576" y="5761"/>
                    <a:pt x="20511" y="5012"/>
                    <a:pt x="20169" y="4262"/>
                  </a:cubicBezTo>
                  <a:cubicBezTo>
                    <a:pt x="19974" y="3615"/>
                    <a:pt x="19489" y="2958"/>
                    <a:pt x="19018" y="2311"/>
                  </a:cubicBezTo>
                  <a:cubicBezTo>
                    <a:pt x="18758" y="1921"/>
                    <a:pt x="18270" y="1592"/>
                    <a:pt x="17604" y="1304"/>
                  </a:cubicBezTo>
                  <a:cubicBezTo>
                    <a:pt x="16176" y="648"/>
                    <a:pt x="14421" y="227"/>
                    <a:pt x="12457" y="31"/>
                  </a:cubicBezTo>
                  <a:cubicBezTo>
                    <a:pt x="12262" y="31"/>
                    <a:pt x="12050" y="0"/>
                    <a:pt x="11920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287" name="Google Shape;412;p19"/>
          <p:cNvSpPr/>
          <p:nvPr/>
        </p:nvSpPr>
        <p:spPr>
          <a:xfrm>
            <a:off x="111916" y="1160733"/>
            <a:ext cx="434432" cy="482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88" name="Google Shape;413;p19"/>
          <p:cNvSpPr/>
          <p:nvPr/>
        </p:nvSpPr>
        <p:spPr>
          <a:xfrm rot="3600000" flipH="1">
            <a:off x="8906619" y="3181421"/>
            <a:ext cx="1324643" cy="2111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415;p20"/>
          <p:cNvSpPr/>
          <p:nvPr/>
        </p:nvSpPr>
        <p:spPr>
          <a:xfrm flipH="1">
            <a:off x="7936372" y="-671401"/>
            <a:ext cx="1808109" cy="1481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2" h="21600" extrusionOk="0">
                <a:moveTo>
                  <a:pt x="10701" y="0"/>
                </a:moveTo>
                <a:cubicBezTo>
                  <a:pt x="5585" y="0"/>
                  <a:pt x="0" y="4401"/>
                  <a:pt x="0" y="10937"/>
                </a:cubicBezTo>
                <a:cubicBezTo>
                  <a:pt x="0" y="17019"/>
                  <a:pt x="4937" y="21600"/>
                  <a:pt x="10701" y="21600"/>
                </a:cubicBezTo>
                <a:lnTo>
                  <a:pt x="10790" y="21600"/>
                </a:lnTo>
                <a:cubicBezTo>
                  <a:pt x="17020" y="21600"/>
                  <a:pt x="21600" y="15989"/>
                  <a:pt x="21309" y="10847"/>
                </a:cubicBezTo>
                <a:cubicBezTo>
                  <a:pt x="21600" y="5322"/>
                  <a:pt x="16931" y="179"/>
                  <a:pt x="1088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97" name="Google Shape;416;p20"/>
          <p:cNvSpPr/>
          <p:nvPr/>
        </p:nvSpPr>
        <p:spPr>
          <a:xfrm rot="8100000" flipH="1">
            <a:off x="-311879" y="4221162"/>
            <a:ext cx="1642588" cy="1503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98" name="Google Shape;417;p20"/>
          <p:cNvSpPr/>
          <p:nvPr/>
        </p:nvSpPr>
        <p:spPr>
          <a:xfrm flipH="1">
            <a:off x="7657065" y="4489657"/>
            <a:ext cx="451933" cy="501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99" name="Google Shape;418;p20"/>
          <p:cNvSpPr/>
          <p:nvPr/>
        </p:nvSpPr>
        <p:spPr>
          <a:xfrm rot="10800000">
            <a:off x="-72453" y="-989904"/>
            <a:ext cx="1234424" cy="2447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00" name="Google Shape;419;p20"/>
          <p:cNvSpPr/>
          <p:nvPr/>
        </p:nvSpPr>
        <p:spPr>
          <a:xfrm rot="10800000">
            <a:off x="777448" y="-803413"/>
            <a:ext cx="847113" cy="1343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01" name="Google Shape;423;p20"/>
          <p:cNvSpPr/>
          <p:nvPr/>
        </p:nvSpPr>
        <p:spPr>
          <a:xfrm flipH="1">
            <a:off x="8091462" y="368008"/>
            <a:ext cx="669688" cy="723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84" h="21600" extrusionOk="0">
                <a:moveTo>
                  <a:pt x="9526" y="0"/>
                </a:moveTo>
                <a:cubicBezTo>
                  <a:pt x="6511" y="0"/>
                  <a:pt x="3557" y="1317"/>
                  <a:pt x="1673" y="4288"/>
                </a:cubicBezTo>
                <a:cubicBezTo>
                  <a:pt x="-964" y="8398"/>
                  <a:pt x="-406" y="14643"/>
                  <a:pt x="2805" y="18252"/>
                </a:cubicBezTo>
                <a:cubicBezTo>
                  <a:pt x="4688" y="20465"/>
                  <a:pt x="7386" y="21600"/>
                  <a:pt x="10084" y="21600"/>
                </a:cubicBezTo>
                <a:cubicBezTo>
                  <a:pt x="11726" y="21600"/>
                  <a:pt x="13295" y="21223"/>
                  <a:pt x="14667" y="20404"/>
                </a:cubicBezTo>
                <a:cubicBezTo>
                  <a:pt x="18509" y="18131"/>
                  <a:pt x="20636" y="12823"/>
                  <a:pt x="19641" y="8140"/>
                </a:cubicBezTo>
                <a:cubicBezTo>
                  <a:pt x="18570" y="2971"/>
                  <a:pt x="14049" y="0"/>
                  <a:pt x="9526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308" name="Google Shape;424;p20"/>
          <p:cNvGrpSpPr/>
          <p:nvPr/>
        </p:nvGrpSpPr>
        <p:grpSpPr>
          <a:xfrm>
            <a:off x="8307700" y="263929"/>
            <a:ext cx="714960" cy="1182176"/>
            <a:chOff x="0" y="0"/>
            <a:chExt cx="714958" cy="1182174"/>
          </a:xfrm>
        </p:grpSpPr>
        <p:sp>
          <p:nvSpPr>
            <p:cNvPr id="302" name="Google Shape;425;p20"/>
            <p:cNvSpPr/>
            <p:nvPr/>
          </p:nvSpPr>
          <p:spPr>
            <a:xfrm rot="13500000" flipH="1">
              <a:off x="18039" y="194079"/>
              <a:ext cx="234221" cy="148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03" name="Google Shape;426;p20"/>
            <p:cNvSpPr/>
            <p:nvPr/>
          </p:nvSpPr>
          <p:spPr>
            <a:xfrm rot="13500000" flipH="1">
              <a:off x="211373" y="523073"/>
              <a:ext cx="145517" cy="240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04" name="Google Shape;427;p20"/>
            <p:cNvSpPr/>
            <p:nvPr/>
          </p:nvSpPr>
          <p:spPr>
            <a:xfrm rot="13500000" flipH="1">
              <a:off x="351628" y="984258"/>
              <a:ext cx="191960" cy="152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05" name="Google Shape;428;p20"/>
            <p:cNvSpPr/>
            <p:nvPr/>
          </p:nvSpPr>
          <p:spPr>
            <a:xfrm rot="13500000" flipH="1">
              <a:off x="393310" y="33645"/>
              <a:ext cx="143809" cy="117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600" extrusionOk="0">
                  <a:moveTo>
                    <a:pt x="12818" y="0"/>
                  </a:moveTo>
                  <a:cubicBezTo>
                    <a:pt x="12259" y="0"/>
                    <a:pt x="11680" y="77"/>
                    <a:pt x="11101" y="257"/>
                  </a:cubicBezTo>
                  <a:cubicBezTo>
                    <a:pt x="7767" y="978"/>
                    <a:pt x="4892" y="2780"/>
                    <a:pt x="1558" y="4686"/>
                  </a:cubicBezTo>
                  <a:cubicBezTo>
                    <a:pt x="1099" y="7646"/>
                    <a:pt x="640" y="10169"/>
                    <a:pt x="81" y="12100"/>
                  </a:cubicBezTo>
                  <a:cubicBezTo>
                    <a:pt x="-378" y="17584"/>
                    <a:pt x="1099" y="20107"/>
                    <a:pt x="4892" y="21291"/>
                  </a:cubicBezTo>
                  <a:cubicBezTo>
                    <a:pt x="5691" y="21497"/>
                    <a:pt x="6469" y="21600"/>
                    <a:pt x="7228" y="21600"/>
                  </a:cubicBezTo>
                  <a:cubicBezTo>
                    <a:pt x="10642" y="21600"/>
                    <a:pt x="13656" y="19643"/>
                    <a:pt x="16391" y="17584"/>
                  </a:cubicBezTo>
                  <a:cubicBezTo>
                    <a:pt x="20184" y="14469"/>
                    <a:pt x="21222" y="9577"/>
                    <a:pt x="20184" y="5870"/>
                  </a:cubicBezTo>
                  <a:cubicBezTo>
                    <a:pt x="19006" y="2729"/>
                    <a:pt x="16072" y="0"/>
                    <a:pt x="1281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06" name="Google Shape;429;p20"/>
            <p:cNvSpPr/>
            <p:nvPr/>
          </p:nvSpPr>
          <p:spPr>
            <a:xfrm rot="13500000" flipH="1">
              <a:off x="551551" y="409149"/>
              <a:ext cx="143039" cy="116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07" name="Google Shape;430;p20"/>
            <p:cNvSpPr/>
            <p:nvPr/>
          </p:nvSpPr>
          <p:spPr>
            <a:xfrm rot="13500000" flipH="1">
              <a:off x="535919" y="721613"/>
              <a:ext cx="143728" cy="117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309" name="Google Shape;431;p20"/>
          <p:cNvSpPr/>
          <p:nvPr/>
        </p:nvSpPr>
        <p:spPr>
          <a:xfrm flipH="1">
            <a:off x="1531752" y="438233"/>
            <a:ext cx="525310" cy="582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10" name="Google Shape;432;p20"/>
          <p:cNvSpPr/>
          <p:nvPr/>
        </p:nvSpPr>
        <p:spPr>
          <a:xfrm rot="4356599" flipH="1">
            <a:off x="457753" y="3791869"/>
            <a:ext cx="1329369" cy="2573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4" h="21600" extrusionOk="0">
                <a:moveTo>
                  <a:pt x="6592" y="0"/>
                </a:moveTo>
                <a:cubicBezTo>
                  <a:pt x="6578" y="0"/>
                  <a:pt x="6564" y="1"/>
                  <a:pt x="6548" y="6"/>
                </a:cubicBezTo>
                <a:cubicBezTo>
                  <a:pt x="6443" y="35"/>
                  <a:pt x="6502" y="59"/>
                  <a:pt x="6502" y="107"/>
                </a:cubicBezTo>
                <a:cubicBezTo>
                  <a:pt x="6548" y="281"/>
                  <a:pt x="6548" y="485"/>
                  <a:pt x="6640" y="659"/>
                </a:cubicBezTo>
                <a:cubicBezTo>
                  <a:pt x="6687" y="707"/>
                  <a:pt x="6687" y="755"/>
                  <a:pt x="6733" y="809"/>
                </a:cubicBezTo>
                <a:cubicBezTo>
                  <a:pt x="7079" y="1353"/>
                  <a:pt x="7171" y="1929"/>
                  <a:pt x="7264" y="2503"/>
                </a:cubicBezTo>
                <a:cubicBezTo>
                  <a:pt x="7310" y="2827"/>
                  <a:pt x="7415" y="3151"/>
                  <a:pt x="7507" y="3480"/>
                </a:cubicBezTo>
                <a:cubicBezTo>
                  <a:pt x="7599" y="3653"/>
                  <a:pt x="7704" y="3803"/>
                  <a:pt x="7843" y="3977"/>
                </a:cubicBezTo>
                <a:cubicBezTo>
                  <a:pt x="8132" y="4325"/>
                  <a:pt x="8468" y="4702"/>
                  <a:pt x="8757" y="5073"/>
                </a:cubicBezTo>
                <a:cubicBezTo>
                  <a:pt x="8954" y="5247"/>
                  <a:pt x="9103" y="5451"/>
                  <a:pt x="9150" y="5673"/>
                </a:cubicBezTo>
                <a:cubicBezTo>
                  <a:pt x="9244" y="6073"/>
                  <a:pt x="9393" y="6475"/>
                  <a:pt x="9531" y="6924"/>
                </a:cubicBezTo>
                <a:cubicBezTo>
                  <a:pt x="9047" y="6721"/>
                  <a:pt x="8665" y="6547"/>
                  <a:pt x="8283" y="6373"/>
                </a:cubicBezTo>
                <a:cubicBezTo>
                  <a:pt x="8178" y="6349"/>
                  <a:pt x="8178" y="6295"/>
                  <a:pt x="8178" y="6247"/>
                </a:cubicBezTo>
                <a:cubicBezTo>
                  <a:pt x="8178" y="5924"/>
                  <a:pt x="7947" y="5673"/>
                  <a:pt x="7553" y="5451"/>
                </a:cubicBezTo>
                <a:cubicBezTo>
                  <a:pt x="7507" y="5397"/>
                  <a:pt x="7415" y="5373"/>
                  <a:pt x="7368" y="5325"/>
                </a:cubicBezTo>
                <a:cubicBezTo>
                  <a:pt x="6259" y="4875"/>
                  <a:pt x="5482" y="4253"/>
                  <a:pt x="4662" y="3677"/>
                </a:cubicBezTo>
                <a:cubicBezTo>
                  <a:pt x="4326" y="3427"/>
                  <a:pt x="4188" y="3127"/>
                  <a:pt x="3991" y="2827"/>
                </a:cubicBezTo>
                <a:cubicBezTo>
                  <a:pt x="3949" y="2762"/>
                  <a:pt x="3945" y="2674"/>
                  <a:pt x="3836" y="2674"/>
                </a:cubicBezTo>
                <a:cubicBezTo>
                  <a:pt x="3822" y="2674"/>
                  <a:pt x="3810" y="2675"/>
                  <a:pt x="3794" y="2677"/>
                </a:cubicBezTo>
                <a:cubicBezTo>
                  <a:pt x="3655" y="2677"/>
                  <a:pt x="3701" y="2803"/>
                  <a:pt x="3701" y="2851"/>
                </a:cubicBezTo>
                <a:cubicBezTo>
                  <a:pt x="3747" y="2977"/>
                  <a:pt x="3794" y="3103"/>
                  <a:pt x="3840" y="3253"/>
                </a:cubicBezTo>
                <a:cubicBezTo>
                  <a:pt x="3898" y="3427"/>
                  <a:pt x="3945" y="3629"/>
                  <a:pt x="3991" y="3827"/>
                </a:cubicBezTo>
                <a:cubicBezTo>
                  <a:pt x="3991" y="4301"/>
                  <a:pt x="4234" y="4726"/>
                  <a:pt x="4765" y="5127"/>
                </a:cubicBezTo>
                <a:cubicBezTo>
                  <a:pt x="4950" y="5247"/>
                  <a:pt x="5101" y="5397"/>
                  <a:pt x="5239" y="5547"/>
                </a:cubicBezTo>
                <a:cubicBezTo>
                  <a:pt x="5344" y="5697"/>
                  <a:pt x="5633" y="5774"/>
                  <a:pt x="5818" y="5900"/>
                </a:cubicBezTo>
                <a:cubicBezTo>
                  <a:pt x="6154" y="6121"/>
                  <a:pt x="6594" y="6271"/>
                  <a:pt x="7079" y="6349"/>
                </a:cubicBezTo>
                <a:cubicBezTo>
                  <a:pt x="7264" y="6397"/>
                  <a:pt x="7507" y="6421"/>
                  <a:pt x="7704" y="6421"/>
                </a:cubicBezTo>
                <a:cubicBezTo>
                  <a:pt x="7889" y="6421"/>
                  <a:pt x="8086" y="6475"/>
                  <a:pt x="8237" y="6547"/>
                </a:cubicBezTo>
                <a:cubicBezTo>
                  <a:pt x="8619" y="6721"/>
                  <a:pt x="8954" y="6895"/>
                  <a:pt x="9336" y="7074"/>
                </a:cubicBezTo>
                <a:cubicBezTo>
                  <a:pt x="9531" y="7169"/>
                  <a:pt x="9682" y="7295"/>
                  <a:pt x="9729" y="7445"/>
                </a:cubicBezTo>
                <a:cubicBezTo>
                  <a:pt x="9972" y="8296"/>
                  <a:pt x="10157" y="9170"/>
                  <a:pt x="10354" y="10039"/>
                </a:cubicBezTo>
                <a:lnTo>
                  <a:pt x="10354" y="10117"/>
                </a:lnTo>
                <a:cubicBezTo>
                  <a:pt x="10261" y="10117"/>
                  <a:pt x="10203" y="10093"/>
                  <a:pt x="10157" y="10093"/>
                </a:cubicBezTo>
                <a:cubicBezTo>
                  <a:pt x="9578" y="9865"/>
                  <a:pt x="9001" y="9691"/>
                  <a:pt x="8468" y="9440"/>
                </a:cubicBezTo>
                <a:cubicBezTo>
                  <a:pt x="8283" y="9368"/>
                  <a:pt x="8178" y="9290"/>
                  <a:pt x="8086" y="9170"/>
                </a:cubicBezTo>
                <a:cubicBezTo>
                  <a:pt x="7889" y="8895"/>
                  <a:pt x="7704" y="8619"/>
                  <a:pt x="7553" y="8320"/>
                </a:cubicBezTo>
                <a:cubicBezTo>
                  <a:pt x="7368" y="7793"/>
                  <a:pt x="6789" y="7421"/>
                  <a:pt x="5969" y="7146"/>
                </a:cubicBezTo>
                <a:cubicBezTo>
                  <a:pt x="5344" y="6948"/>
                  <a:pt x="4811" y="6721"/>
                  <a:pt x="4280" y="6523"/>
                </a:cubicBezTo>
                <a:cubicBezTo>
                  <a:pt x="3609" y="6271"/>
                  <a:pt x="3076" y="5947"/>
                  <a:pt x="2589" y="5625"/>
                </a:cubicBezTo>
                <a:cubicBezTo>
                  <a:pt x="2543" y="5601"/>
                  <a:pt x="2497" y="5577"/>
                  <a:pt x="2451" y="5523"/>
                </a:cubicBezTo>
                <a:cubicBezTo>
                  <a:pt x="2451" y="5502"/>
                  <a:pt x="2451" y="5446"/>
                  <a:pt x="2356" y="5446"/>
                </a:cubicBezTo>
                <a:cubicBezTo>
                  <a:pt x="2340" y="5446"/>
                  <a:pt x="2322" y="5447"/>
                  <a:pt x="2302" y="5451"/>
                </a:cubicBezTo>
                <a:cubicBezTo>
                  <a:pt x="2210" y="5451"/>
                  <a:pt x="2256" y="5523"/>
                  <a:pt x="2256" y="5547"/>
                </a:cubicBezTo>
                <a:cubicBezTo>
                  <a:pt x="2210" y="5649"/>
                  <a:pt x="2210" y="5726"/>
                  <a:pt x="2256" y="5798"/>
                </a:cubicBezTo>
                <a:cubicBezTo>
                  <a:pt x="2497" y="6223"/>
                  <a:pt x="2787" y="6625"/>
                  <a:pt x="3366" y="6948"/>
                </a:cubicBezTo>
                <a:cubicBezTo>
                  <a:pt x="3655" y="7122"/>
                  <a:pt x="3840" y="7319"/>
                  <a:pt x="3991" y="7547"/>
                </a:cubicBezTo>
                <a:cubicBezTo>
                  <a:pt x="4037" y="7619"/>
                  <a:pt x="4083" y="7721"/>
                  <a:pt x="4129" y="7793"/>
                </a:cubicBezTo>
                <a:cubicBezTo>
                  <a:pt x="4326" y="8044"/>
                  <a:pt x="4616" y="8272"/>
                  <a:pt x="4996" y="8422"/>
                </a:cubicBezTo>
                <a:cubicBezTo>
                  <a:pt x="5390" y="8595"/>
                  <a:pt x="5772" y="8721"/>
                  <a:pt x="6259" y="8817"/>
                </a:cubicBezTo>
                <a:cubicBezTo>
                  <a:pt x="6733" y="8943"/>
                  <a:pt x="7171" y="9093"/>
                  <a:pt x="7599" y="9290"/>
                </a:cubicBezTo>
                <a:cubicBezTo>
                  <a:pt x="8178" y="9589"/>
                  <a:pt x="8816" y="9841"/>
                  <a:pt x="9531" y="10069"/>
                </a:cubicBezTo>
                <a:cubicBezTo>
                  <a:pt x="9775" y="10141"/>
                  <a:pt x="10018" y="10218"/>
                  <a:pt x="10261" y="10291"/>
                </a:cubicBezTo>
                <a:cubicBezTo>
                  <a:pt x="10400" y="10339"/>
                  <a:pt x="10400" y="10416"/>
                  <a:pt x="10400" y="10464"/>
                </a:cubicBezTo>
                <a:cubicBezTo>
                  <a:pt x="10492" y="10788"/>
                  <a:pt x="10551" y="11141"/>
                  <a:pt x="10597" y="11464"/>
                </a:cubicBezTo>
                <a:cubicBezTo>
                  <a:pt x="10597" y="11812"/>
                  <a:pt x="10643" y="12190"/>
                  <a:pt x="10643" y="12537"/>
                </a:cubicBezTo>
                <a:lnTo>
                  <a:pt x="10643" y="12638"/>
                </a:lnTo>
                <a:cubicBezTo>
                  <a:pt x="10597" y="12638"/>
                  <a:pt x="10551" y="12614"/>
                  <a:pt x="10551" y="12614"/>
                </a:cubicBezTo>
                <a:cubicBezTo>
                  <a:pt x="10157" y="12261"/>
                  <a:pt x="9682" y="11962"/>
                  <a:pt x="9196" y="11662"/>
                </a:cubicBezTo>
                <a:cubicBezTo>
                  <a:pt x="9103" y="11590"/>
                  <a:pt x="9047" y="11513"/>
                  <a:pt x="9001" y="11440"/>
                </a:cubicBezTo>
                <a:cubicBezTo>
                  <a:pt x="8526" y="10614"/>
                  <a:pt x="7750" y="9943"/>
                  <a:pt x="6015" y="9739"/>
                </a:cubicBezTo>
                <a:cubicBezTo>
                  <a:pt x="5239" y="9644"/>
                  <a:pt x="4570" y="9470"/>
                  <a:pt x="4037" y="9170"/>
                </a:cubicBezTo>
                <a:cubicBezTo>
                  <a:pt x="3701" y="8991"/>
                  <a:pt x="3319" y="8871"/>
                  <a:pt x="2879" y="8769"/>
                </a:cubicBezTo>
                <a:cubicBezTo>
                  <a:pt x="2059" y="8541"/>
                  <a:pt x="1236" y="8368"/>
                  <a:pt x="370" y="8218"/>
                </a:cubicBezTo>
                <a:cubicBezTo>
                  <a:pt x="324" y="8218"/>
                  <a:pt x="278" y="8194"/>
                  <a:pt x="183" y="8194"/>
                </a:cubicBezTo>
                <a:cubicBezTo>
                  <a:pt x="80" y="8218"/>
                  <a:pt x="-12" y="8296"/>
                  <a:pt x="80" y="8344"/>
                </a:cubicBezTo>
                <a:cubicBezTo>
                  <a:pt x="137" y="8368"/>
                  <a:pt x="231" y="8391"/>
                  <a:pt x="278" y="8422"/>
                </a:cubicBezTo>
                <a:cubicBezTo>
                  <a:pt x="901" y="8643"/>
                  <a:pt x="1387" y="8943"/>
                  <a:pt x="1677" y="9290"/>
                </a:cubicBezTo>
                <a:cubicBezTo>
                  <a:pt x="1966" y="9620"/>
                  <a:pt x="2256" y="9943"/>
                  <a:pt x="2638" y="10243"/>
                </a:cubicBezTo>
                <a:cubicBezTo>
                  <a:pt x="2925" y="10440"/>
                  <a:pt x="3261" y="10590"/>
                  <a:pt x="3701" y="10716"/>
                </a:cubicBezTo>
                <a:cubicBezTo>
                  <a:pt x="4037" y="10788"/>
                  <a:pt x="4373" y="10913"/>
                  <a:pt x="4662" y="11039"/>
                </a:cubicBezTo>
                <a:cubicBezTo>
                  <a:pt x="5173" y="11304"/>
                  <a:pt x="5754" y="11436"/>
                  <a:pt x="6423" y="11436"/>
                </a:cubicBezTo>
                <a:cubicBezTo>
                  <a:pt x="6572" y="11436"/>
                  <a:pt x="6725" y="11430"/>
                  <a:pt x="6884" y="11416"/>
                </a:cubicBezTo>
                <a:cubicBezTo>
                  <a:pt x="7014" y="11405"/>
                  <a:pt x="7143" y="11398"/>
                  <a:pt x="7270" y="11398"/>
                </a:cubicBezTo>
                <a:cubicBezTo>
                  <a:pt x="7702" y="11398"/>
                  <a:pt x="8114" y="11462"/>
                  <a:pt x="8526" y="11537"/>
                </a:cubicBezTo>
                <a:cubicBezTo>
                  <a:pt x="8573" y="11537"/>
                  <a:pt x="8619" y="11590"/>
                  <a:pt x="8665" y="11614"/>
                </a:cubicBezTo>
                <a:cubicBezTo>
                  <a:pt x="9393" y="12040"/>
                  <a:pt x="10110" y="12435"/>
                  <a:pt x="10551" y="12938"/>
                </a:cubicBezTo>
                <a:cubicBezTo>
                  <a:pt x="10643" y="13010"/>
                  <a:pt x="10689" y="13088"/>
                  <a:pt x="10689" y="13184"/>
                </a:cubicBezTo>
                <a:lnTo>
                  <a:pt x="10689" y="14712"/>
                </a:lnTo>
                <a:cubicBezTo>
                  <a:pt x="10671" y="14716"/>
                  <a:pt x="10657" y="14717"/>
                  <a:pt x="10643" y="14717"/>
                </a:cubicBezTo>
                <a:cubicBezTo>
                  <a:pt x="10577" y="14717"/>
                  <a:pt x="10531" y="14681"/>
                  <a:pt x="10446" y="14681"/>
                </a:cubicBezTo>
                <a:cubicBezTo>
                  <a:pt x="9972" y="14531"/>
                  <a:pt x="9531" y="14382"/>
                  <a:pt x="9047" y="14208"/>
                </a:cubicBezTo>
                <a:cubicBezTo>
                  <a:pt x="8954" y="14160"/>
                  <a:pt x="8908" y="14112"/>
                  <a:pt x="8862" y="14034"/>
                </a:cubicBezTo>
                <a:cubicBezTo>
                  <a:pt x="8816" y="13561"/>
                  <a:pt x="8422" y="13160"/>
                  <a:pt x="7796" y="12812"/>
                </a:cubicBezTo>
                <a:cubicBezTo>
                  <a:pt x="7264" y="12537"/>
                  <a:pt x="6687" y="12315"/>
                  <a:pt x="6015" y="12190"/>
                </a:cubicBezTo>
                <a:cubicBezTo>
                  <a:pt x="5680" y="12111"/>
                  <a:pt x="5436" y="12040"/>
                  <a:pt x="5239" y="11890"/>
                </a:cubicBezTo>
                <a:cubicBezTo>
                  <a:pt x="4950" y="11740"/>
                  <a:pt x="4662" y="11614"/>
                  <a:pt x="4326" y="11513"/>
                </a:cubicBezTo>
                <a:cubicBezTo>
                  <a:pt x="4083" y="11416"/>
                  <a:pt x="3840" y="11339"/>
                  <a:pt x="3609" y="11267"/>
                </a:cubicBezTo>
                <a:cubicBezTo>
                  <a:pt x="3261" y="11117"/>
                  <a:pt x="3030" y="10968"/>
                  <a:pt x="2787" y="10764"/>
                </a:cubicBezTo>
                <a:cubicBezTo>
                  <a:pt x="2684" y="10638"/>
                  <a:pt x="2543" y="10518"/>
                  <a:pt x="2451" y="10392"/>
                </a:cubicBezTo>
                <a:cubicBezTo>
                  <a:pt x="2366" y="10348"/>
                  <a:pt x="2320" y="10308"/>
                  <a:pt x="2197" y="10308"/>
                </a:cubicBezTo>
                <a:cubicBezTo>
                  <a:pt x="2171" y="10308"/>
                  <a:pt x="2141" y="10310"/>
                  <a:pt x="2105" y="10315"/>
                </a:cubicBezTo>
                <a:cubicBezTo>
                  <a:pt x="1966" y="10339"/>
                  <a:pt x="2012" y="10416"/>
                  <a:pt x="2012" y="10488"/>
                </a:cubicBezTo>
                <a:cubicBezTo>
                  <a:pt x="2059" y="10518"/>
                  <a:pt x="2059" y="10542"/>
                  <a:pt x="2059" y="10542"/>
                </a:cubicBezTo>
                <a:cubicBezTo>
                  <a:pt x="2451" y="11087"/>
                  <a:pt x="2787" y="11662"/>
                  <a:pt x="3122" y="12237"/>
                </a:cubicBezTo>
                <a:cubicBezTo>
                  <a:pt x="3319" y="12561"/>
                  <a:pt x="3655" y="12836"/>
                  <a:pt x="4083" y="13088"/>
                </a:cubicBezTo>
                <a:cubicBezTo>
                  <a:pt x="4373" y="13262"/>
                  <a:pt x="4616" y="13435"/>
                  <a:pt x="4857" y="13609"/>
                </a:cubicBezTo>
                <a:cubicBezTo>
                  <a:pt x="5239" y="13860"/>
                  <a:pt x="5633" y="14112"/>
                  <a:pt x="6154" y="14286"/>
                </a:cubicBezTo>
                <a:cubicBezTo>
                  <a:pt x="6425" y="14364"/>
                  <a:pt x="6675" y="14402"/>
                  <a:pt x="6918" y="14402"/>
                </a:cubicBezTo>
                <a:cubicBezTo>
                  <a:pt x="7069" y="14402"/>
                  <a:pt x="7217" y="14388"/>
                  <a:pt x="7368" y="14358"/>
                </a:cubicBezTo>
                <a:cubicBezTo>
                  <a:pt x="7704" y="14286"/>
                  <a:pt x="7994" y="14262"/>
                  <a:pt x="8329" y="14208"/>
                </a:cubicBezTo>
                <a:cubicBezTo>
                  <a:pt x="8382" y="14202"/>
                  <a:pt x="8426" y="14198"/>
                  <a:pt x="8466" y="14198"/>
                </a:cubicBezTo>
                <a:cubicBezTo>
                  <a:pt x="8579" y="14198"/>
                  <a:pt x="8655" y="14222"/>
                  <a:pt x="8757" y="14262"/>
                </a:cubicBezTo>
                <a:cubicBezTo>
                  <a:pt x="9336" y="14484"/>
                  <a:pt x="9867" y="14712"/>
                  <a:pt x="10492" y="14884"/>
                </a:cubicBezTo>
                <a:cubicBezTo>
                  <a:pt x="10643" y="14933"/>
                  <a:pt x="10689" y="14981"/>
                  <a:pt x="10689" y="15058"/>
                </a:cubicBezTo>
                <a:cubicBezTo>
                  <a:pt x="10689" y="15460"/>
                  <a:pt x="10643" y="15855"/>
                  <a:pt x="10643" y="16232"/>
                </a:cubicBezTo>
                <a:cubicBezTo>
                  <a:pt x="10643" y="16382"/>
                  <a:pt x="10597" y="16508"/>
                  <a:pt x="10597" y="16628"/>
                </a:cubicBezTo>
                <a:cubicBezTo>
                  <a:pt x="10565" y="16634"/>
                  <a:pt x="10541" y="16637"/>
                  <a:pt x="10521" y="16637"/>
                </a:cubicBezTo>
                <a:cubicBezTo>
                  <a:pt x="10444" y="16637"/>
                  <a:pt x="10436" y="16599"/>
                  <a:pt x="10400" y="16580"/>
                </a:cubicBezTo>
                <a:cubicBezTo>
                  <a:pt x="10157" y="16406"/>
                  <a:pt x="9821" y="16256"/>
                  <a:pt x="9531" y="16130"/>
                </a:cubicBezTo>
                <a:cubicBezTo>
                  <a:pt x="9393" y="16082"/>
                  <a:pt x="9290" y="16005"/>
                  <a:pt x="9244" y="15910"/>
                </a:cubicBezTo>
                <a:cubicBezTo>
                  <a:pt x="8954" y="15460"/>
                  <a:pt x="8468" y="15130"/>
                  <a:pt x="7750" y="14884"/>
                </a:cubicBezTo>
                <a:cubicBezTo>
                  <a:pt x="7461" y="14783"/>
                  <a:pt x="7171" y="14736"/>
                  <a:pt x="6884" y="14736"/>
                </a:cubicBezTo>
                <a:cubicBezTo>
                  <a:pt x="6305" y="14736"/>
                  <a:pt x="5772" y="14657"/>
                  <a:pt x="5239" y="14531"/>
                </a:cubicBezTo>
                <a:cubicBezTo>
                  <a:pt x="4950" y="14484"/>
                  <a:pt x="4616" y="14436"/>
                  <a:pt x="4326" y="14382"/>
                </a:cubicBezTo>
                <a:cubicBezTo>
                  <a:pt x="4063" y="14352"/>
                  <a:pt x="3808" y="14339"/>
                  <a:pt x="3559" y="14339"/>
                </a:cubicBezTo>
                <a:cubicBezTo>
                  <a:pt x="2988" y="14339"/>
                  <a:pt x="2451" y="14411"/>
                  <a:pt x="1920" y="14531"/>
                </a:cubicBezTo>
                <a:cubicBezTo>
                  <a:pt x="1144" y="14736"/>
                  <a:pt x="565" y="15010"/>
                  <a:pt x="137" y="15382"/>
                </a:cubicBezTo>
                <a:cubicBezTo>
                  <a:pt x="80" y="15406"/>
                  <a:pt x="80" y="15430"/>
                  <a:pt x="34" y="15460"/>
                </a:cubicBezTo>
                <a:cubicBezTo>
                  <a:pt x="-12" y="15484"/>
                  <a:pt x="-12" y="15532"/>
                  <a:pt x="34" y="15580"/>
                </a:cubicBezTo>
                <a:cubicBezTo>
                  <a:pt x="80" y="15634"/>
                  <a:pt x="183" y="15634"/>
                  <a:pt x="278" y="15634"/>
                </a:cubicBezTo>
                <a:cubicBezTo>
                  <a:pt x="426" y="15610"/>
                  <a:pt x="565" y="15580"/>
                  <a:pt x="716" y="15556"/>
                </a:cubicBezTo>
                <a:cubicBezTo>
                  <a:pt x="1013" y="15505"/>
                  <a:pt x="1303" y="15478"/>
                  <a:pt x="1584" y="15478"/>
                </a:cubicBezTo>
                <a:cubicBezTo>
                  <a:pt x="2129" y="15478"/>
                  <a:pt x="2644" y="15579"/>
                  <a:pt x="3122" y="15808"/>
                </a:cubicBezTo>
                <a:cubicBezTo>
                  <a:pt x="3261" y="15879"/>
                  <a:pt x="3504" y="15957"/>
                  <a:pt x="3701" y="16029"/>
                </a:cubicBezTo>
                <a:cubicBezTo>
                  <a:pt x="3997" y="16140"/>
                  <a:pt x="4326" y="16212"/>
                  <a:pt x="4700" y="16212"/>
                </a:cubicBezTo>
                <a:cubicBezTo>
                  <a:pt x="4753" y="16212"/>
                  <a:pt x="4805" y="16211"/>
                  <a:pt x="4857" y="16208"/>
                </a:cubicBezTo>
                <a:cubicBezTo>
                  <a:pt x="5054" y="16208"/>
                  <a:pt x="5285" y="16208"/>
                  <a:pt x="5482" y="16256"/>
                </a:cubicBezTo>
                <a:cubicBezTo>
                  <a:pt x="5758" y="16317"/>
                  <a:pt x="6031" y="16343"/>
                  <a:pt x="6305" y="16343"/>
                </a:cubicBezTo>
                <a:cubicBezTo>
                  <a:pt x="6610" y="16343"/>
                  <a:pt x="6914" y="16310"/>
                  <a:pt x="7217" y="16256"/>
                </a:cubicBezTo>
                <a:cubicBezTo>
                  <a:pt x="7704" y="16155"/>
                  <a:pt x="8237" y="16106"/>
                  <a:pt x="8757" y="16106"/>
                </a:cubicBezTo>
                <a:cubicBezTo>
                  <a:pt x="8908" y="16130"/>
                  <a:pt x="9047" y="16130"/>
                  <a:pt x="9150" y="16179"/>
                </a:cubicBezTo>
                <a:cubicBezTo>
                  <a:pt x="9682" y="16358"/>
                  <a:pt x="10110" y="16580"/>
                  <a:pt x="10446" y="16856"/>
                </a:cubicBezTo>
                <a:cubicBezTo>
                  <a:pt x="10551" y="16880"/>
                  <a:pt x="10597" y="16928"/>
                  <a:pt x="10551" y="17006"/>
                </a:cubicBezTo>
                <a:cubicBezTo>
                  <a:pt x="10551" y="17156"/>
                  <a:pt x="10492" y="17304"/>
                  <a:pt x="10492" y="17478"/>
                </a:cubicBezTo>
                <a:cubicBezTo>
                  <a:pt x="10492" y="17556"/>
                  <a:pt x="10400" y="17580"/>
                  <a:pt x="10261" y="17580"/>
                </a:cubicBezTo>
                <a:lnTo>
                  <a:pt x="9624" y="17580"/>
                </a:lnTo>
                <a:cubicBezTo>
                  <a:pt x="9439" y="17580"/>
                  <a:pt x="9244" y="17526"/>
                  <a:pt x="9047" y="17454"/>
                </a:cubicBezTo>
                <a:cubicBezTo>
                  <a:pt x="8768" y="17311"/>
                  <a:pt x="8432" y="17217"/>
                  <a:pt x="8048" y="17217"/>
                </a:cubicBezTo>
                <a:cubicBezTo>
                  <a:pt x="7905" y="17217"/>
                  <a:pt x="7756" y="17229"/>
                  <a:pt x="7599" y="17256"/>
                </a:cubicBezTo>
                <a:cubicBezTo>
                  <a:pt x="7310" y="17328"/>
                  <a:pt x="6976" y="17352"/>
                  <a:pt x="6640" y="17352"/>
                </a:cubicBezTo>
                <a:cubicBezTo>
                  <a:pt x="6305" y="17352"/>
                  <a:pt x="5969" y="17376"/>
                  <a:pt x="5633" y="17478"/>
                </a:cubicBezTo>
                <a:cubicBezTo>
                  <a:pt x="4903" y="17676"/>
                  <a:pt x="4129" y="17826"/>
                  <a:pt x="3412" y="18030"/>
                </a:cubicBezTo>
                <a:cubicBezTo>
                  <a:pt x="3261" y="18054"/>
                  <a:pt x="3030" y="18078"/>
                  <a:pt x="3122" y="18180"/>
                </a:cubicBezTo>
                <a:cubicBezTo>
                  <a:pt x="3148" y="18233"/>
                  <a:pt x="3221" y="18248"/>
                  <a:pt x="3301" y="18248"/>
                </a:cubicBezTo>
                <a:cubicBezTo>
                  <a:pt x="3370" y="18248"/>
                  <a:pt x="3442" y="18238"/>
                  <a:pt x="3504" y="18228"/>
                </a:cubicBezTo>
                <a:cubicBezTo>
                  <a:pt x="3559" y="18226"/>
                  <a:pt x="3611" y="18224"/>
                  <a:pt x="3663" y="18224"/>
                </a:cubicBezTo>
                <a:cubicBezTo>
                  <a:pt x="4220" y="18224"/>
                  <a:pt x="4706" y="18333"/>
                  <a:pt x="5193" y="18377"/>
                </a:cubicBezTo>
                <a:cubicBezTo>
                  <a:pt x="5344" y="18401"/>
                  <a:pt x="5529" y="18425"/>
                  <a:pt x="5680" y="18455"/>
                </a:cubicBezTo>
                <a:cubicBezTo>
                  <a:pt x="5754" y="18460"/>
                  <a:pt x="5828" y="18463"/>
                  <a:pt x="5903" y="18463"/>
                </a:cubicBezTo>
                <a:cubicBezTo>
                  <a:pt x="6160" y="18463"/>
                  <a:pt x="6405" y="18426"/>
                  <a:pt x="6594" y="18329"/>
                </a:cubicBezTo>
                <a:cubicBezTo>
                  <a:pt x="6789" y="18252"/>
                  <a:pt x="6930" y="18228"/>
                  <a:pt x="7171" y="18228"/>
                </a:cubicBezTo>
                <a:cubicBezTo>
                  <a:pt x="7222" y="18230"/>
                  <a:pt x="7272" y="18230"/>
                  <a:pt x="7322" y="18230"/>
                </a:cubicBezTo>
                <a:cubicBezTo>
                  <a:pt x="7883" y="18230"/>
                  <a:pt x="8363" y="18106"/>
                  <a:pt x="8757" y="17880"/>
                </a:cubicBezTo>
                <a:cubicBezTo>
                  <a:pt x="8816" y="17856"/>
                  <a:pt x="8862" y="17826"/>
                  <a:pt x="8862" y="17802"/>
                </a:cubicBezTo>
                <a:cubicBezTo>
                  <a:pt x="9017" y="17722"/>
                  <a:pt x="9180" y="17671"/>
                  <a:pt x="9373" y="17671"/>
                </a:cubicBezTo>
                <a:cubicBezTo>
                  <a:pt x="9409" y="17671"/>
                  <a:pt x="9447" y="17673"/>
                  <a:pt x="9485" y="17676"/>
                </a:cubicBezTo>
                <a:cubicBezTo>
                  <a:pt x="9729" y="17706"/>
                  <a:pt x="9972" y="17730"/>
                  <a:pt x="10203" y="17730"/>
                </a:cubicBezTo>
                <a:cubicBezTo>
                  <a:pt x="10400" y="17754"/>
                  <a:pt x="10446" y="17802"/>
                  <a:pt x="10446" y="17880"/>
                </a:cubicBezTo>
                <a:cubicBezTo>
                  <a:pt x="10354" y="18305"/>
                  <a:pt x="10261" y="18700"/>
                  <a:pt x="10157" y="19126"/>
                </a:cubicBezTo>
                <a:cubicBezTo>
                  <a:pt x="10018" y="19826"/>
                  <a:pt x="9775" y="20522"/>
                  <a:pt x="9624" y="21222"/>
                </a:cubicBezTo>
                <a:cubicBezTo>
                  <a:pt x="9624" y="21348"/>
                  <a:pt x="9531" y="21450"/>
                  <a:pt x="9578" y="21600"/>
                </a:cubicBezTo>
                <a:cubicBezTo>
                  <a:pt x="9729" y="21570"/>
                  <a:pt x="9729" y="21522"/>
                  <a:pt x="9729" y="21498"/>
                </a:cubicBezTo>
                <a:cubicBezTo>
                  <a:pt x="9821" y="21300"/>
                  <a:pt x="9867" y="21120"/>
                  <a:pt x="9913" y="20922"/>
                </a:cubicBezTo>
                <a:cubicBezTo>
                  <a:pt x="10157" y="20126"/>
                  <a:pt x="10446" y="19324"/>
                  <a:pt x="10597" y="18526"/>
                </a:cubicBezTo>
                <a:cubicBezTo>
                  <a:pt x="10597" y="18305"/>
                  <a:pt x="10689" y="18078"/>
                  <a:pt x="10736" y="17880"/>
                </a:cubicBezTo>
                <a:cubicBezTo>
                  <a:pt x="10736" y="17778"/>
                  <a:pt x="10840" y="17730"/>
                  <a:pt x="10979" y="17706"/>
                </a:cubicBezTo>
                <a:cubicBezTo>
                  <a:pt x="11124" y="17689"/>
                  <a:pt x="11266" y="17681"/>
                  <a:pt x="11401" y="17681"/>
                </a:cubicBezTo>
                <a:cubicBezTo>
                  <a:pt x="11719" y="17681"/>
                  <a:pt x="12010" y="17730"/>
                  <a:pt x="12286" y="17856"/>
                </a:cubicBezTo>
                <a:cubicBezTo>
                  <a:pt x="12865" y="18102"/>
                  <a:pt x="13490" y="18204"/>
                  <a:pt x="14206" y="18228"/>
                </a:cubicBezTo>
                <a:cubicBezTo>
                  <a:pt x="14646" y="18228"/>
                  <a:pt x="15028" y="18252"/>
                  <a:pt x="15468" y="18275"/>
                </a:cubicBezTo>
                <a:cubicBezTo>
                  <a:pt x="16092" y="18275"/>
                  <a:pt x="16671" y="18377"/>
                  <a:pt x="17203" y="18526"/>
                </a:cubicBezTo>
                <a:cubicBezTo>
                  <a:pt x="17388" y="18604"/>
                  <a:pt x="17631" y="18652"/>
                  <a:pt x="17829" y="18700"/>
                </a:cubicBezTo>
                <a:cubicBezTo>
                  <a:pt x="17883" y="18733"/>
                  <a:pt x="17961" y="18755"/>
                  <a:pt x="18034" y="18755"/>
                </a:cubicBezTo>
                <a:cubicBezTo>
                  <a:pt x="18082" y="18755"/>
                  <a:pt x="18126" y="18746"/>
                  <a:pt x="18162" y="18724"/>
                </a:cubicBezTo>
                <a:cubicBezTo>
                  <a:pt x="18257" y="18652"/>
                  <a:pt x="18162" y="18604"/>
                  <a:pt x="18070" y="18550"/>
                </a:cubicBezTo>
                <a:cubicBezTo>
                  <a:pt x="17724" y="18354"/>
                  <a:pt x="17342" y="18156"/>
                  <a:pt x="17006" y="17952"/>
                </a:cubicBezTo>
                <a:cubicBezTo>
                  <a:pt x="16763" y="17826"/>
                  <a:pt x="16473" y="17676"/>
                  <a:pt x="16276" y="17526"/>
                </a:cubicBezTo>
                <a:cubicBezTo>
                  <a:pt x="15907" y="17204"/>
                  <a:pt x="15354" y="17067"/>
                  <a:pt x="14708" y="17067"/>
                </a:cubicBezTo>
                <a:cubicBezTo>
                  <a:pt x="14610" y="17067"/>
                  <a:pt x="14507" y="17071"/>
                  <a:pt x="14403" y="17077"/>
                </a:cubicBezTo>
                <a:cubicBezTo>
                  <a:pt x="14258" y="17092"/>
                  <a:pt x="14125" y="17099"/>
                  <a:pt x="13993" y="17099"/>
                </a:cubicBezTo>
                <a:cubicBezTo>
                  <a:pt x="13860" y="17099"/>
                  <a:pt x="13727" y="17092"/>
                  <a:pt x="13582" y="17077"/>
                </a:cubicBezTo>
                <a:cubicBezTo>
                  <a:pt x="13492" y="17071"/>
                  <a:pt x="13402" y="17068"/>
                  <a:pt x="13313" y="17068"/>
                </a:cubicBezTo>
                <a:cubicBezTo>
                  <a:pt x="12694" y="17068"/>
                  <a:pt x="12115" y="17208"/>
                  <a:pt x="11650" y="17406"/>
                </a:cubicBezTo>
                <a:cubicBezTo>
                  <a:pt x="11361" y="17502"/>
                  <a:pt x="11130" y="17526"/>
                  <a:pt x="10782" y="17556"/>
                </a:cubicBezTo>
                <a:cubicBezTo>
                  <a:pt x="10782" y="17328"/>
                  <a:pt x="10840" y="17132"/>
                  <a:pt x="10887" y="16904"/>
                </a:cubicBezTo>
                <a:cubicBezTo>
                  <a:pt x="10887" y="16856"/>
                  <a:pt x="10933" y="16832"/>
                  <a:pt x="10979" y="16808"/>
                </a:cubicBezTo>
                <a:cubicBezTo>
                  <a:pt x="11464" y="16604"/>
                  <a:pt x="12043" y="16478"/>
                  <a:pt x="12575" y="16358"/>
                </a:cubicBezTo>
                <a:cubicBezTo>
                  <a:pt x="12605" y="16349"/>
                  <a:pt x="12642" y="16345"/>
                  <a:pt x="12680" y="16345"/>
                </a:cubicBezTo>
                <a:cubicBezTo>
                  <a:pt x="12756" y="16345"/>
                  <a:pt x="12841" y="16358"/>
                  <a:pt x="12911" y="16358"/>
                </a:cubicBezTo>
                <a:cubicBezTo>
                  <a:pt x="13385" y="16430"/>
                  <a:pt x="13916" y="16454"/>
                  <a:pt x="14403" y="16478"/>
                </a:cubicBezTo>
                <a:cubicBezTo>
                  <a:pt x="14622" y="16499"/>
                  <a:pt x="14835" y="16509"/>
                  <a:pt x="15044" y="16509"/>
                </a:cubicBezTo>
                <a:cubicBezTo>
                  <a:pt x="15854" y="16509"/>
                  <a:pt x="16596" y="16354"/>
                  <a:pt x="17250" y="16058"/>
                </a:cubicBezTo>
                <a:cubicBezTo>
                  <a:pt x="17782" y="15832"/>
                  <a:pt x="18303" y="15556"/>
                  <a:pt x="18741" y="15256"/>
                </a:cubicBezTo>
                <a:cubicBezTo>
                  <a:pt x="19413" y="14831"/>
                  <a:pt x="20189" y="14436"/>
                  <a:pt x="21055" y="14136"/>
                </a:cubicBezTo>
                <a:cubicBezTo>
                  <a:pt x="21298" y="14058"/>
                  <a:pt x="21345" y="13986"/>
                  <a:pt x="21252" y="13932"/>
                </a:cubicBezTo>
                <a:cubicBezTo>
                  <a:pt x="21206" y="13910"/>
                  <a:pt x="21164" y="13902"/>
                  <a:pt x="21124" y="13902"/>
                </a:cubicBezTo>
                <a:cubicBezTo>
                  <a:pt x="21039" y="13902"/>
                  <a:pt x="20963" y="13941"/>
                  <a:pt x="20858" y="13962"/>
                </a:cubicBezTo>
                <a:cubicBezTo>
                  <a:pt x="20522" y="14058"/>
                  <a:pt x="20189" y="14136"/>
                  <a:pt x="19899" y="14208"/>
                </a:cubicBezTo>
                <a:cubicBezTo>
                  <a:pt x="18985" y="14412"/>
                  <a:pt x="18070" y="14484"/>
                  <a:pt x="17099" y="14508"/>
                </a:cubicBezTo>
                <a:cubicBezTo>
                  <a:pt x="16381" y="14508"/>
                  <a:pt x="15756" y="14634"/>
                  <a:pt x="15225" y="14884"/>
                </a:cubicBezTo>
                <a:cubicBezTo>
                  <a:pt x="15028" y="14981"/>
                  <a:pt x="14785" y="15034"/>
                  <a:pt x="14541" y="15082"/>
                </a:cubicBezTo>
                <a:cubicBezTo>
                  <a:pt x="13731" y="15208"/>
                  <a:pt x="13154" y="15508"/>
                  <a:pt x="12714" y="15879"/>
                </a:cubicBezTo>
                <a:cubicBezTo>
                  <a:pt x="12714" y="15910"/>
                  <a:pt x="12668" y="15934"/>
                  <a:pt x="12668" y="15957"/>
                </a:cubicBezTo>
                <a:cubicBezTo>
                  <a:pt x="12668" y="16106"/>
                  <a:pt x="12471" y="16155"/>
                  <a:pt x="12227" y="16208"/>
                </a:cubicBezTo>
                <a:cubicBezTo>
                  <a:pt x="11845" y="16304"/>
                  <a:pt x="11510" y="16406"/>
                  <a:pt x="11130" y="16508"/>
                </a:cubicBezTo>
                <a:cubicBezTo>
                  <a:pt x="11071" y="16532"/>
                  <a:pt x="11025" y="16556"/>
                  <a:pt x="10933" y="16556"/>
                </a:cubicBezTo>
                <a:cubicBezTo>
                  <a:pt x="10887" y="16532"/>
                  <a:pt x="10933" y="16508"/>
                  <a:pt x="10933" y="16478"/>
                </a:cubicBezTo>
                <a:cubicBezTo>
                  <a:pt x="10979" y="16005"/>
                  <a:pt x="11025" y="15532"/>
                  <a:pt x="11025" y="15058"/>
                </a:cubicBezTo>
                <a:cubicBezTo>
                  <a:pt x="11025" y="14860"/>
                  <a:pt x="11025" y="14884"/>
                  <a:pt x="11315" y="14860"/>
                </a:cubicBezTo>
                <a:cubicBezTo>
                  <a:pt x="11938" y="14783"/>
                  <a:pt x="12471" y="14657"/>
                  <a:pt x="13050" y="14562"/>
                </a:cubicBezTo>
                <a:cubicBezTo>
                  <a:pt x="13201" y="14531"/>
                  <a:pt x="13339" y="14531"/>
                  <a:pt x="13536" y="14531"/>
                </a:cubicBezTo>
                <a:cubicBezTo>
                  <a:pt x="13695" y="14540"/>
                  <a:pt x="13860" y="14543"/>
                  <a:pt x="14025" y="14543"/>
                </a:cubicBezTo>
                <a:cubicBezTo>
                  <a:pt x="14457" y="14543"/>
                  <a:pt x="14899" y="14518"/>
                  <a:pt x="15317" y="14484"/>
                </a:cubicBezTo>
                <a:cubicBezTo>
                  <a:pt x="15653" y="14436"/>
                  <a:pt x="15896" y="14358"/>
                  <a:pt x="16184" y="14286"/>
                </a:cubicBezTo>
                <a:cubicBezTo>
                  <a:pt x="16473" y="14184"/>
                  <a:pt x="16763" y="14082"/>
                  <a:pt x="17052" y="13962"/>
                </a:cubicBezTo>
                <a:cubicBezTo>
                  <a:pt x="17388" y="13836"/>
                  <a:pt x="17678" y="13662"/>
                  <a:pt x="17829" y="13435"/>
                </a:cubicBezTo>
                <a:cubicBezTo>
                  <a:pt x="17875" y="13310"/>
                  <a:pt x="18013" y="13214"/>
                  <a:pt x="18208" y="13088"/>
                </a:cubicBezTo>
                <a:cubicBezTo>
                  <a:pt x="18452" y="12938"/>
                  <a:pt x="18590" y="12735"/>
                  <a:pt x="18787" y="12561"/>
                </a:cubicBezTo>
                <a:cubicBezTo>
                  <a:pt x="18985" y="12339"/>
                  <a:pt x="19169" y="12111"/>
                  <a:pt x="19459" y="11914"/>
                </a:cubicBezTo>
                <a:cubicBezTo>
                  <a:pt x="19899" y="11590"/>
                  <a:pt x="20476" y="11416"/>
                  <a:pt x="21252" y="11315"/>
                </a:cubicBezTo>
                <a:lnTo>
                  <a:pt x="21391" y="11315"/>
                </a:lnTo>
                <a:cubicBezTo>
                  <a:pt x="21437" y="11291"/>
                  <a:pt x="21542" y="11291"/>
                  <a:pt x="21542" y="11237"/>
                </a:cubicBezTo>
                <a:cubicBezTo>
                  <a:pt x="21588" y="11165"/>
                  <a:pt x="21483" y="11165"/>
                  <a:pt x="21391" y="11141"/>
                </a:cubicBezTo>
                <a:cubicBezTo>
                  <a:pt x="21039" y="11044"/>
                  <a:pt x="20685" y="10990"/>
                  <a:pt x="20333" y="10990"/>
                </a:cubicBezTo>
                <a:cubicBezTo>
                  <a:pt x="20062" y="10990"/>
                  <a:pt x="19789" y="11022"/>
                  <a:pt x="19517" y="11087"/>
                </a:cubicBezTo>
                <a:cubicBezTo>
                  <a:pt x="18787" y="11267"/>
                  <a:pt x="18070" y="11416"/>
                  <a:pt x="17342" y="11566"/>
                </a:cubicBezTo>
                <a:cubicBezTo>
                  <a:pt x="16763" y="11686"/>
                  <a:pt x="16335" y="11866"/>
                  <a:pt x="15989" y="12111"/>
                </a:cubicBezTo>
                <a:cubicBezTo>
                  <a:pt x="15699" y="12387"/>
                  <a:pt x="15271" y="12585"/>
                  <a:pt x="14831" y="12735"/>
                </a:cubicBezTo>
                <a:cubicBezTo>
                  <a:pt x="14067" y="13034"/>
                  <a:pt x="13675" y="13435"/>
                  <a:pt x="13444" y="13908"/>
                </a:cubicBezTo>
                <a:cubicBezTo>
                  <a:pt x="13201" y="14358"/>
                  <a:pt x="13201" y="14358"/>
                  <a:pt x="12378" y="14508"/>
                </a:cubicBezTo>
                <a:cubicBezTo>
                  <a:pt x="11996" y="14586"/>
                  <a:pt x="11650" y="14657"/>
                  <a:pt x="11268" y="14712"/>
                </a:cubicBezTo>
                <a:cubicBezTo>
                  <a:pt x="11194" y="14719"/>
                  <a:pt x="11142" y="14723"/>
                  <a:pt x="11108" y="14723"/>
                </a:cubicBezTo>
                <a:cubicBezTo>
                  <a:pt x="11025" y="14723"/>
                  <a:pt x="11025" y="14697"/>
                  <a:pt x="11025" y="14610"/>
                </a:cubicBezTo>
                <a:cubicBezTo>
                  <a:pt x="11025" y="14082"/>
                  <a:pt x="11025" y="13537"/>
                  <a:pt x="10979" y="12986"/>
                </a:cubicBezTo>
                <a:cubicBezTo>
                  <a:pt x="10979" y="12884"/>
                  <a:pt x="11071" y="12812"/>
                  <a:pt x="11222" y="12764"/>
                </a:cubicBezTo>
                <a:cubicBezTo>
                  <a:pt x="11938" y="12363"/>
                  <a:pt x="12714" y="11986"/>
                  <a:pt x="13339" y="11566"/>
                </a:cubicBezTo>
                <a:cubicBezTo>
                  <a:pt x="13490" y="11464"/>
                  <a:pt x="13731" y="11440"/>
                  <a:pt x="13916" y="11416"/>
                </a:cubicBezTo>
                <a:cubicBezTo>
                  <a:pt x="14252" y="11363"/>
                  <a:pt x="14541" y="11315"/>
                  <a:pt x="14889" y="11237"/>
                </a:cubicBezTo>
                <a:cubicBezTo>
                  <a:pt x="15468" y="11141"/>
                  <a:pt x="15850" y="10913"/>
                  <a:pt x="16045" y="10614"/>
                </a:cubicBezTo>
                <a:cubicBezTo>
                  <a:pt x="16184" y="10440"/>
                  <a:pt x="16230" y="10267"/>
                  <a:pt x="16276" y="10069"/>
                </a:cubicBezTo>
                <a:cubicBezTo>
                  <a:pt x="16427" y="9793"/>
                  <a:pt x="16671" y="9542"/>
                  <a:pt x="17099" y="9368"/>
                </a:cubicBezTo>
                <a:cubicBezTo>
                  <a:pt x="18116" y="8919"/>
                  <a:pt x="18359" y="8368"/>
                  <a:pt x="18208" y="7721"/>
                </a:cubicBezTo>
                <a:cubicBezTo>
                  <a:pt x="18208" y="7643"/>
                  <a:pt x="18162" y="7571"/>
                  <a:pt x="18070" y="7493"/>
                </a:cubicBezTo>
                <a:cubicBezTo>
                  <a:pt x="17921" y="7343"/>
                  <a:pt x="17829" y="7193"/>
                  <a:pt x="17782" y="7020"/>
                </a:cubicBezTo>
                <a:cubicBezTo>
                  <a:pt x="17782" y="6972"/>
                  <a:pt x="17782" y="6924"/>
                  <a:pt x="17631" y="6924"/>
                </a:cubicBezTo>
                <a:cubicBezTo>
                  <a:pt x="17539" y="6924"/>
                  <a:pt x="17539" y="6972"/>
                  <a:pt x="17539" y="7020"/>
                </a:cubicBezTo>
                <a:cubicBezTo>
                  <a:pt x="17434" y="7224"/>
                  <a:pt x="17296" y="7421"/>
                  <a:pt x="17145" y="7643"/>
                </a:cubicBezTo>
                <a:cubicBezTo>
                  <a:pt x="16914" y="7996"/>
                  <a:pt x="16473" y="8296"/>
                  <a:pt x="15943" y="8541"/>
                </a:cubicBezTo>
                <a:cubicBezTo>
                  <a:pt x="15561" y="8721"/>
                  <a:pt x="15179" y="8871"/>
                  <a:pt x="14738" y="9045"/>
                </a:cubicBezTo>
                <a:cubicBezTo>
                  <a:pt x="14403" y="9170"/>
                  <a:pt x="14159" y="9344"/>
                  <a:pt x="14021" y="9589"/>
                </a:cubicBezTo>
                <a:cubicBezTo>
                  <a:pt x="13962" y="9739"/>
                  <a:pt x="13824" y="9889"/>
                  <a:pt x="13629" y="10039"/>
                </a:cubicBezTo>
                <a:cubicBezTo>
                  <a:pt x="13385" y="10243"/>
                  <a:pt x="13247" y="10488"/>
                  <a:pt x="13247" y="10740"/>
                </a:cubicBezTo>
                <a:cubicBezTo>
                  <a:pt x="13201" y="10968"/>
                  <a:pt x="13154" y="11189"/>
                  <a:pt x="13050" y="11416"/>
                </a:cubicBezTo>
                <a:cubicBezTo>
                  <a:pt x="13050" y="11464"/>
                  <a:pt x="13003" y="11489"/>
                  <a:pt x="12957" y="11537"/>
                </a:cubicBezTo>
                <a:cubicBezTo>
                  <a:pt x="12378" y="11890"/>
                  <a:pt x="11707" y="12237"/>
                  <a:pt x="11025" y="12585"/>
                </a:cubicBezTo>
                <a:cubicBezTo>
                  <a:pt x="10979" y="12537"/>
                  <a:pt x="10979" y="12465"/>
                  <a:pt x="10979" y="12411"/>
                </a:cubicBezTo>
                <a:cubicBezTo>
                  <a:pt x="10933" y="11716"/>
                  <a:pt x="10840" y="11015"/>
                  <a:pt x="10736" y="10315"/>
                </a:cubicBezTo>
                <a:cubicBezTo>
                  <a:pt x="10689" y="10218"/>
                  <a:pt x="10736" y="10141"/>
                  <a:pt x="10840" y="10069"/>
                </a:cubicBezTo>
                <a:cubicBezTo>
                  <a:pt x="11361" y="9715"/>
                  <a:pt x="11892" y="9392"/>
                  <a:pt x="12471" y="9069"/>
                </a:cubicBezTo>
                <a:cubicBezTo>
                  <a:pt x="12575" y="9021"/>
                  <a:pt x="12714" y="8943"/>
                  <a:pt x="12865" y="8919"/>
                </a:cubicBezTo>
                <a:cubicBezTo>
                  <a:pt x="13339" y="8817"/>
                  <a:pt x="13824" y="8643"/>
                  <a:pt x="14310" y="8517"/>
                </a:cubicBezTo>
                <a:cubicBezTo>
                  <a:pt x="14646" y="8422"/>
                  <a:pt x="14936" y="8272"/>
                  <a:pt x="15179" y="8122"/>
                </a:cubicBezTo>
                <a:cubicBezTo>
                  <a:pt x="15468" y="7943"/>
                  <a:pt x="15756" y="7793"/>
                  <a:pt x="16092" y="7697"/>
                </a:cubicBezTo>
                <a:cubicBezTo>
                  <a:pt x="16473" y="7547"/>
                  <a:pt x="16717" y="7343"/>
                  <a:pt x="16855" y="7098"/>
                </a:cubicBezTo>
                <a:cubicBezTo>
                  <a:pt x="17250" y="6397"/>
                  <a:pt x="18070" y="5845"/>
                  <a:pt x="19169" y="5427"/>
                </a:cubicBezTo>
                <a:cubicBezTo>
                  <a:pt x="19320" y="5373"/>
                  <a:pt x="19517" y="5349"/>
                  <a:pt x="19656" y="5325"/>
                </a:cubicBezTo>
                <a:cubicBezTo>
                  <a:pt x="19748" y="5325"/>
                  <a:pt x="19853" y="5301"/>
                  <a:pt x="19853" y="5223"/>
                </a:cubicBezTo>
                <a:cubicBezTo>
                  <a:pt x="19807" y="5175"/>
                  <a:pt x="19748" y="5151"/>
                  <a:pt x="19656" y="5151"/>
                </a:cubicBezTo>
                <a:cubicBezTo>
                  <a:pt x="19515" y="5148"/>
                  <a:pt x="19377" y="5147"/>
                  <a:pt x="19240" y="5147"/>
                </a:cubicBezTo>
                <a:cubicBezTo>
                  <a:pt x="18100" y="5147"/>
                  <a:pt x="17032" y="5248"/>
                  <a:pt x="16092" y="5649"/>
                </a:cubicBezTo>
                <a:cubicBezTo>
                  <a:pt x="15410" y="5924"/>
                  <a:pt x="14831" y="6199"/>
                  <a:pt x="14357" y="6571"/>
                </a:cubicBezTo>
                <a:cubicBezTo>
                  <a:pt x="14206" y="6697"/>
                  <a:pt x="13962" y="6823"/>
                  <a:pt x="13731" y="6924"/>
                </a:cubicBezTo>
                <a:cubicBezTo>
                  <a:pt x="12865" y="7271"/>
                  <a:pt x="12471" y="7769"/>
                  <a:pt x="12227" y="8320"/>
                </a:cubicBezTo>
                <a:cubicBezTo>
                  <a:pt x="12089" y="8541"/>
                  <a:pt x="12043" y="8793"/>
                  <a:pt x="11996" y="9021"/>
                </a:cubicBezTo>
                <a:cubicBezTo>
                  <a:pt x="11996" y="9069"/>
                  <a:pt x="11938" y="9117"/>
                  <a:pt x="11892" y="9170"/>
                </a:cubicBezTo>
                <a:cubicBezTo>
                  <a:pt x="11510" y="9416"/>
                  <a:pt x="11130" y="9668"/>
                  <a:pt x="10736" y="9919"/>
                </a:cubicBezTo>
                <a:cubicBezTo>
                  <a:pt x="10736" y="9943"/>
                  <a:pt x="10689" y="9943"/>
                  <a:pt x="10643" y="9943"/>
                </a:cubicBezTo>
                <a:cubicBezTo>
                  <a:pt x="10597" y="9691"/>
                  <a:pt x="10551" y="9440"/>
                  <a:pt x="10492" y="9194"/>
                </a:cubicBezTo>
                <a:cubicBezTo>
                  <a:pt x="10354" y="8619"/>
                  <a:pt x="10203" y="8044"/>
                  <a:pt x="10018" y="7469"/>
                </a:cubicBezTo>
                <a:cubicBezTo>
                  <a:pt x="10018" y="7397"/>
                  <a:pt x="10018" y="7343"/>
                  <a:pt x="10110" y="7271"/>
                </a:cubicBezTo>
                <a:cubicBezTo>
                  <a:pt x="10597" y="6972"/>
                  <a:pt x="11130" y="6721"/>
                  <a:pt x="11650" y="6445"/>
                </a:cubicBezTo>
                <a:cubicBezTo>
                  <a:pt x="11892" y="6295"/>
                  <a:pt x="12227" y="6223"/>
                  <a:pt x="12575" y="6145"/>
                </a:cubicBezTo>
                <a:cubicBezTo>
                  <a:pt x="13050" y="6049"/>
                  <a:pt x="13444" y="5876"/>
                  <a:pt x="13675" y="5625"/>
                </a:cubicBezTo>
                <a:cubicBezTo>
                  <a:pt x="13962" y="5199"/>
                  <a:pt x="14495" y="4899"/>
                  <a:pt x="15120" y="4624"/>
                </a:cubicBezTo>
                <a:cubicBezTo>
                  <a:pt x="15179" y="4600"/>
                  <a:pt x="15271" y="4552"/>
                  <a:pt x="15317" y="4552"/>
                </a:cubicBezTo>
                <a:cubicBezTo>
                  <a:pt x="16092" y="4253"/>
                  <a:pt x="16276" y="3827"/>
                  <a:pt x="16335" y="3354"/>
                </a:cubicBezTo>
                <a:cubicBezTo>
                  <a:pt x="16381" y="3079"/>
                  <a:pt x="16381" y="2803"/>
                  <a:pt x="16381" y="2551"/>
                </a:cubicBezTo>
                <a:lnTo>
                  <a:pt x="16381" y="2527"/>
                </a:lnTo>
                <a:cubicBezTo>
                  <a:pt x="16381" y="2479"/>
                  <a:pt x="16381" y="2401"/>
                  <a:pt x="16276" y="2377"/>
                </a:cubicBezTo>
                <a:cubicBezTo>
                  <a:pt x="16264" y="2374"/>
                  <a:pt x="16254" y="2373"/>
                  <a:pt x="16244" y="2373"/>
                </a:cubicBezTo>
                <a:cubicBezTo>
                  <a:pt x="16172" y="2373"/>
                  <a:pt x="16132" y="2435"/>
                  <a:pt x="16092" y="2455"/>
                </a:cubicBezTo>
                <a:cubicBezTo>
                  <a:pt x="15515" y="2851"/>
                  <a:pt x="14831" y="3205"/>
                  <a:pt x="14206" y="3551"/>
                </a:cubicBezTo>
                <a:cubicBezTo>
                  <a:pt x="13536" y="3899"/>
                  <a:pt x="12865" y="4277"/>
                  <a:pt x="12424" y="4726"/>
                </a:cubicBezTo>
                <a:cubicBezTo>
                  <a:pt x="12181" y="5025"/>
                  <a:pt x="11996" y="5301"/>
                  <a:pt x="11845" y="5625"/>
                </a:cubicBezTo>
                <a:cubicBezTo>
                  <a:pt x="11650" y="6121"/>
                  <a:pt x="11268" y="6595"/>
                  <a:pt x="10446" y="6924"/>
                </a:cubicBezTo>
                <a:cubicBezTo>
                  <a:pt x="10308" y="6996"/>
                  <a:pt x="10157" y="7098"/>
                  <a:pt x="10018" y="7169"/>
                </a:cubicBezTo>
                <a:cubicBezTo>
                  <a:pt x="9867" y="7146"/>
                  <a:pt x="9913" y="7098"/>
                  <a:pt x="9867" y="7044"/>
                </a:cubicBezTo>
                <a:cubicBezTo>
                  <a:pt x="9775" y="6673"/>
                  <a:pt x="9578" y="6271"/>
                  <a:pt x="9624" y="5876"/>
                </a:cubicBezTo>
                <a:cubicBezTo>
                  <a:pt x="9624" y="5625"/>
                  <a:pt x="9729" y="5373"/>
                  <a:pt x="9972" y="5127"/>
                </a:cubicBezTo>
                <a:cubicBezTo>
                  <a:pt x="10354" y="4702"/>
                  <a:pt x="10354" y="4253"/>
                  <a:pt x="9972" y="3827"/>
                </a:cubicBezTo>
                <a:cubicBezTo>
                  <a:pt x="9531" y="3277"/>
                  <a:pt x="9047" y="2731"/>
                  <a:pt x="8573" y="2181"/>
                </a:cubicBezTo>
                <a:cubicBezTo>
                  <a:pt x="7994" y="1557"/>
                  <a:pt x="7461" y="905"/>
                  <a:pt x="6930" y="281"/>
                </a:cubicBezTo>
                <a:cubicBezTo>
                  <a:pt x="6838" y="209"/>
                  <a:pt x="6789" y="131"/>
                  <a:pt x="6687" y="59"/>
                </a:cubicBezTo>
                <a:cubicBezTo>
                  <a:pt x="6687" y="40"/>
                  <a:pt x="6655" y="0"/>
                  <a:pt x="6592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315" name="Google Shape;433;p20"/>
          <p:cNvGrpSpPr/>
          <p:nvPr/>
        </p:nvGrpSpPr>
        <p:grpSpPr>
          <a:xfrm>
            <a:off x="8129159" y="3657600"/>
            <a:ext cx="1725040" cy="1081360"/>
            <a:chOff x="0" y="0"/>
            <a:chExt cx="1725039" cy="1081359"/>
          </a:xfrm>
        </p:grpSpPr>
        <p:sp>
          <p:nvSpPr>
            <p:cNvPr id="311" name="Google Shape;434;p20"/>
            <p:cNvSpPr/>
            <p:nvPr/>
          </p:nvSpPr>
          <p:spPr>
            <a:xfrm rot="5400000" flipH="1">
              <a:off x="587053" y="-198621"/>
              <a:ext cx="754333" cy="1518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600" extrusionOk="0">
                  <a:moveTo>
                    <a:pt x="875" y="0"/>
                  </a:moveTo>
                  <a:cubicBezTo>
                    <a:pt x="-54" y="5409"/>
                    <a:pt x="-158" y="8029"/>
                    <a:pt x="169" y="13464"/>
                  </a:cubicBezTo>
                  <a:cubicBezTo>
                    <a:pt x="325" y="15887"/>
                    <a:pt x="273" y="19475"/>
                    <a:pt x="5171" y="20798"/>
                  </a:cubicBezTo>
                  <a:cubicBezTo>
                    <a:pt x="7181" y="21348"/>
                    <a:pt x="9140" y="21600"/>
                    <a:pt x="10944" y="21600"/>
                  </a:cubicBezTo>
                  <a:cubicBezTo>
                    <a:pt x="16116" y="21600"/>
                    <a:pt x="19915" y="19640"/>
                    <a:pt x="20307" y="17734"/>
                  </a:cubicBezTo>
                  <a:cubicBezTo>
                    <a:pt x="21442" y="11974"/>
                    <a:pt x="21222" y="2177"/>
                    <a:pt x="21013" y="0"/>
                  </a:cubicBezTo>
                  <a:lnTo>
                    <a:pt x="18401" y="0"/>
                  </a:lnTo>
                  <a:cubicBezTo>
                    <a:pt x="18505" y="2429"/>
                    <a:pt x="19981" y="14841"/>
                    <a:pt x="17577" y="17655"/>
                  </a:cubicBezTo>
                  <a:cubicBezTo>
                    <a:pt x="15619" y="19885"/>
                    <a:pt x="12732" y="20415"/>
                    <a:pt x="10395" y="20415"/>
                  </a:cubicBezTo>
                  <a:lnTo>
                    <a:pt x="9793" y="20415"/>
                  </a:lnTo>
                  <a:cubicBezTo>
                    <a:pt x="8227" y="20355"/>
                    <a:pt x="4635" y="19257"/>
                    <a:pt x="3655" y="18178"/>
                  </a:cubicBezTo>
                  <a:cubicBezTo>
                    <a:pt x="2402" y="16854"/>
                    <a:pt x="2402" y="15086"/>
                    <a:pt x="2284" y="13762"/>
                  </a:cubicBezTo>
                  <a:cubicBezTo>
                    <a:pt x="2023" y="10948"/>
                    <a:pt x="1957" y="8136"/>
                    <a:pt x="1957" y="5322"/>
                  </a:cubicBezTo>
                  <a:cubicBezTo>
                    <a:pt x="2023" y="2621"/>
                    <a:pt x="2454" y="2734"/>
                    <a:pt x="2179" y="26"/>
                  </a:cubicBezTo>
                  <a:cubicBezTo>
                    <a:pt x="2179" y="0"/>
                    <a:pt x="2179" y="0"/>
                    <a:pt x="2127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12" name="Google Shape;435;p20"/>
            <p:cNvSpPr/>
            <p:nvPr/>
          </p:nvSpPr>
          <p:spPr>
            <a:xfrm rot="5400000" flipH="1">
              <a:off x="836939" y="-72339"/>
              <a:ext cx="475322" cy="1296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264" y="0"/>
                  </a:moveTo>
                  <a:cubicBezTo>
                    <a:pt x="264" y="70"/>
                    <a:pt x="-254" y="11590"/>
                    <a:pt x="162" y="13497"/>
                  </a:cubicBezTo>
                  <a:cubicBezTo>
                    <a:pt x="597" y="15178"/>
                    <a:pt x="430" y="17952"/>
                    <a:pt x="2515" y="19501"/>
                  </a:cubicBezTo>
                  <a:cubicBezTo>
                    <a:pt x="4079" y="20663"/>
                    <a:pt x="6848" y="21600"/>
                    <a:pt x="10765" y="21600"/>
                  </a:cubicBezTo>
                  <a:cubicBezTo>
                    <a:pt x="11808" y="21600"/>
                    <a:pt x="12846" y="21530"/>
                    <a:pt x="13972" y="21406"/>
                  </a:cubicBezTo>
                  <a:cubicBezTo>
                    <a:pt x="16492" y="21113"/>
                    <a:pt x="19098" y="19788"/>
                    <a:pt x="19703" y="18889"/>
                  </a:cubicBezTo>
                  <a:cubicBezTo>
                    <a:pt x="21346" y="16534"/>
                    <a:pt x="21346" y="13590"/>
                    <a:pt x="21263" y="11427"/>
                  </a:cubicBezTo>
                  <a:cubicBezTo>
                    <a:pt x="21263" y="9011"/>
                    <a:pt x="20991" y="2355"/>
                    <a:pt x="21263" y="0"/>
                  </a:cubicBezTo>
                  <a:lnTo>
                    <a:pt x="17346" y="0"/>
                  </a:lnTo>
                  <a:cubicBezTo>
                    <a:pt x="17346" y="518"/>
                    <a:pt x="17972" y="7817"/>
                    <a:pt x="17784" y="9816"/>
                  </a:cubicBezTo>
                  <a:cubicBezTo>
                    <a:pt x="17617" y="11334"/>
                    <a:pt x="17179" y="15820"/>
                    <a:pt x="16492" y="17339"/>
                  </a:cubicBezTo>
                  <a:cubicBezTo>
                    <a:pt x="15974" y="18695"/>
                    <a:pt x="14139" y="19788"/>
                    <a:pt x="10932" y="19788"/>
                  </a:cubicBezTo>
                  <a:cubicBezTo>
                    <a:pt x="10327" y="19788"/>
                    <a:pt x="9722" y="19757"/>
                    <a:pt x="9013" y="19695"/>
                  </a:cubicBezTo>
                  <a:cubicBezTo>
                    <a:pt x="6932" y="19470"/>
                    <a:pt x="4329" y="17921"/>
                    <a:pt x="3913" y="17176"/>
                  </a:cubicBezTo>
                  <a:cubicBezTo>
                    <a:pt x="2598" y="14720"/>
                    <a:pt x="2682" y="13109"/>
                    <a:pt x="2598" y="10622"/>
                  </a:cubicBezTo>
                  <a:cubicBezTo>
                    <a:pt x="2515" y="8553"/>
                    <a:pt x="2765" y="163"/>
                    <a:pt x="2682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13" name="Google Shape;436;p20"/>
            <p:cNvSpPr/>
            <p:nvPr/>
          </p:nvSpPr>
          <p:spPr>
            <a:xfrm rot="5400000" flipH="1">
              <a:off x="1095075" y="58376"/>
              <a:ext cx="209250" cy="1046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0" h="21600" extrusionOk="0">
                  <a:moveTo>
                    <a:pt x="120" y="0"/>
                  </a:moveTo>
                  <a:cubicBezTo>
                    <a:pt x="120" y="365"/>
                    <a:pt x="-250" y="15323"/>
                    <a:pt x="306" y="17079"/>
                  </a:cubicBezTo>
                  <a:cubicBezTo>
                    <a:pt x="724" y="18202"/>
                    <a:pt x="2625" y="20766"/>
                    <a:pt x="7860" y="21206"/>
                  </a:cubicBezTo>
                  <a:cubicBezTo>
                    <a:pt x="9994" y="21360"/>
                    <a:pt x="11154" y="21600"/>
                    <a:pt x="12314" y="21600"/>
                  </a:cubicBezTo>
                  <a:cubicBezTo>
                    <a:pt x="13055" y="21600"/>
                    <a:pt x="13844" y="21523"/>
                    <a:pt x="14996" y="21245"/>
                  </a:cubicBezTo>
                  <a:cubicBezTo>
                    <a:pt x="19635" y="20160"/>
                    <a:pt x="20609" y="18000"/>
                    <a:pt x="20609" y="16522"/>
                  </a:cubicBezTo>
                  <a:cubicBezTo>
                    <a:pt x="20609" y="13085"/>
                    <a:pt x="21350" y="1565"/>
                    <a:pt x="2042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14" name="Google Shape;437;p20"/>
            <p:cNvSpPr/>
            <p:nvPr/>
          </p:nvSpPr>
          <p:spPr>
            <a:xfrm rot="5400000" flipH="1">
              <a:off x="321839" y="-321841"/>
              <a:ext cx="1081361" cy="1725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119" y="338"/>
                    <a:pt x="194" y="1241"/>
                    <a:pt x="157" y="1969"/>
                  </a:cubicBezTo>
                  <a:cubicBezTo>
                    <a:pt x="119" y="4101"/>
                    <a:pt x="0" y="6262"/>
                    <a:pt x="0" y="8399"/>
                  </a:cubicBezTo>
                  <a:lnTo>
                    <a:pt x="0" y="14371"/>
                  </a:lnTo>
                  <a:cubicBezTo>
                    <a:pt x="0" y="14929"/>
                    <a:pt x="0" y="16188"/>
                    <a:pt x="268" y="16701"/>
                  </a:cubicBezTo>
                  <a:cubicBezTo>
                    <a:pt x="1430" y="19514"/>
                    <a:pt x="4719" y="21431"/>
                    <a:pt x="9949" y="21600"/>
                  </a:cubicBezTo>
                  <a:cubicBezTo>
                    <a:pt x="16063" y="21600"/>
                    <a:pt x="19119" y="19782"/>
                    <a:pt x="20475" y="18325"/>
                  </a:cubicBezTo>
                  <a:cubicBezTo>
                    <a:pt x="21405" y="17283"/>
                    <a:pt x="21600" y="15192"/>
                    <a:pt x="21600" y="14808"/>
                  </a:cubicBezTo>
                  <a:cubicBezTo>
                    <a:pt x="21487" y="13275"/>
                    <a:pt x="21526" y="5900"/>
                    <a:pt x="21563" y="5027"/>
                  </a:cubicBezTo>
                  <a:cubicBezTo>
                    <a:pt x="21600" y="3449"/>
                    <a:pt x="21563" y="0"/>
                    <a:pt x="21368" y="0"/>
                  </a:cubicBezTo>
                  <a:lnTo>
                    <a:pt x="19630" y="0"/>
                  </a:lnTo>
                  <a:cubicBezTo>
                    <a:pt x="19398" y="23"/>
                    <a:pt x="19398" y="23"/>
                    <a:pt x="19351" y="169"/>
                  </a:cubicBezTo>
                  <a:cubicBezTo>
                    <a:pt x="19314" y="1357"/>
                    <a:pt x="19119" y="13590"/>
                    <a:pt x="19166" y="14149"/>
                  </a:cubicBezTo>
                  <a:cubicBezTo>
                    <a:pt x="19166" y="14242"/>
                    <a:pt x="19603" y="19970"/>
                    <a:pt x="10156" y="19970"/>
                  </a:cubicBezTo>
                  <a:cubicBezTo>
                    <a:pt x="9492" y="19970"/>
                    <a:pt x="8780" y="19942"/>
                    <a:pt x="8017" y="19881"/>
                  </a:cubicBezTo>
                  <a:cubicBezTo>
                    <a:pt x="4338" y="19008"/>
                    <a:pt x="1932" y="17959"/>
                    <a:pt x="1821" y="15851"/>
                  </a:cubicBezTo>
                  <a:cubicBezTo>
                    <a:pt x="1745" y="14953"/>
                    <a:pt x="1700" y="14079"/>
                    <a:pt x="1745" y="13206"/>
                  </a:cubicBezTo>
                  <a:cubicBezTo>
                    <a:pt x="1745" y="12332"/>
                    <a:pt x="1821" y="11482"/>
                    <a:pt x="1821" y="10607"/>
                  </a:cubicBezTo>
                  <a:cubicBezTo>
                    <a:pt x="1821" y="8784"/>
                    <a:pt x="1858" y="6944"/>
                    <a:pt x="1932" y="5097"/>
                  </a:cubicBezTo>
                  <a:lnTo>
                    <a:pt x="1932" y="2912"/>
                  </a:lnTo>
                  <a:cubicBezTo>
                    <a:pt x="1978" y="2085"/>
                    <a:pt x="2052" y="0"/>
                    <a:pt x="205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316" name="Google Shape;438;p20"/>
          <p:cNvSpPr/>
          <p:nvPr/>
        </p:nvSpPr>
        <p:spPr>
          <a:xfrm flipH="1">
            <a:off x="73078" y="3419763"/>
            <a:ext cx="573206" cy="636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48;p3"/>
          <p:cNvSpPr/>
          <p:nvPr/>
        </p:nvSpPr>
        <p:spPr>
          <a:xfrm>
            <a:off x="-526815" y="3782034"/>
            <a:ext cx="1807983" cy="1784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1600" extrusionOk="0">
                <a:moveTo>
                  <a:pt x="10768" y="0"/>
                </a:moveTo>
                <a:cubicBezTo>
                  <a:pt x="5338" y="0"/>
                  <a:pt x="-476" y="6926"/>
                  <a:pt x="30" y="12504"/>
                </a:cubicBezTo>
                <a:cubicBezTo>
                  <a:pt x="289" y="15830"/>
                  <a:pt x="2392" y="18813"/>
                  <a:pt x="5199" y="20376"/>
                </a:cubicBezTo>
                <a:cubicBezTo>
                  <a:pt x="6732" y="21192"/>
                  <a:pt x="8467" y="21600"/>
                  <a:pt x="10184" y="21600"/>
                </a:cubicBezTo>
                <a:cubicBezTo>
                  <a:pt x="11597" y="21600"/>
                  <a:pt x="13007" y="21322"/>
                  <a:pt x="14281" y="20849"/>
                </a:cubicBezTo>
                <a:cubicBezTo>
                  <a:pt x="16320" y="20033"/>
                  <a:pt x="18240" y="18682"/>
                  <a:pt x="19389" y="16708"/>
                </a:cubicBezTo>
                <a:cubicBezTo>
                  <a:pt x="21124" y="13725"/>
                  <a:pt x="20863" y="9714"/>
                  <a:pt x="19389" y="6586"/>
                </a:cubicBezTo>
                <a:cubicBezTo>
                  <a:pt x="17933" y="3456"/>
                  <a:pt x="15307" y="813"/>
                  <a:pt x="12103" y="130"/>
                </a:cubicBezTo>
                <a:cubicBezTo>
                  <a:pt x="11658" y="0"/>
                  <a:pt x="11213" y="0"/>
                  <a:pt x="10768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25" name="Google Shape;49;p3"/>
          <p:cNvSpPr/>
          <p:nvPr/>
        </p:nvSpPr>
        <p:spPr>
          <a:xfrm rot="10800000">
            <a:off x="7019639" y="4558319"/>
            <a:ext cx="1644726" cy="934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26" name="Google Shape;50;p3"/>
          <p:cNvSpPr/>
          <p:nvPr/>
        </p:nvSpPr>
        <p:spPr>
          <a:xfrm rot="6300000">
            <a:off x="5504060" y="4434425"/>
            <a:ext cx="1077116" cy="1359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27" name="Google Shape;51;p3"/>
          <p:cNvSpPr/>
          <p:nvPr/>
        </p:nvSpPr>
        <p:spPr>
          <a:xfrm>
            <a:off x="-270816" y="-921839"/>
            <a:ext cx="1267897" cy="221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59" h="21600" extrusionOk="0">
                <a:moveTo>
                  <a:pt x="15297" y="0"/>
                </a:moveTo>
                <a:cubicBezTo>
                  <a:pt x="10296" y="0"/>
                  <a:pt x="3397" y="101"/>
                  <a:pt x="2470" y="118"/>
                </a:cubicBezTo>
                <a:cubicBezTo>
                  <a:pt x="2088" y="118"/>
                  <a:pt x="1785" y="108"/>
                  <a:pt x="1544" y="108"/>
                </a:cubicBezTo>
                <a:cubicBezTo>
                  <a:pt x="807" y="108"/>
                  <a:pt x="664" y="205"/>
                  <a:pt x="593" y="997"/>
                </a:cubicBezTo>
                <a:cubicBezTo>
                  <a:pt x="509" y="2018"/>
                  <a:pt x="-616" y="20497"/>
                  <a:pt x="468" y="21206"/>
                </a:cubicBezTo>
                <a:cubicBezTo>
                  <a:pt x="854" y="21484"/>
                  <a:pt x="4892" y="21600"/>
                  <a:pt x="9258" y="21600"/>
                </a:cubicBezTo>
                <a:cubicBezTo>
                  <a:pt x="14710" y="21600"/>
                  <a:pt x="20670" y="21420"/>
                  <a:pt x="20670" y="21151"/>
                </a:cubicBezTo>
                <a:cubicBezTo>
                  <a:pt x="20629" y="15532"/>
                  <a:pt x="20984" y="234"/>
                  <a:pt x="20504" y="118"/>
                </a:cubicBezTo>
                <a:cubicBezTo>
                  <a:pt x="20167" y="30"/>
                  <a:pt x="18012" y="0"/>
                  <a:pt x="15297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28" name="Google Shape;52;p3"/>
          <p:cNvSpPr/>
          <p:nvPr/>
        </p:nvSpPr>
        <p:spPr>
          <a:xfrm>
            <a:off x="8422560" y="3219480"/>
            <a:ext cx="1362004" cy="1380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600" extrusionOk="0">
                <a:moveTo>
                  <a:pt x="10791" y="0"/>
                </a:moveTo>
                <a:cubicBezTo>
                  <a:pt x="10071" y="0"/>
                  <a:pt x="9351" y="88"/>
                  <a:pt x="8609" y="265"/>
                </a:cubicBezTo>
                <a:cubicBezTo>
                  <a:pt x="6257" y="728"/>
                  <a:pt x="4162" y="1656"/>
                  <a:pt x="2723" y="3577"/>
                </a:cubicBezTo>
                <a:cubicBezTo>
                  <a:pt x="981" y="5870"/>
                  <a:pt x="0" y="8450"/>
                  <a:pt x="0" y="11210"/>
                </a:cubicBezTo>
                <a:cubicBezTo>
                  <a:pt x="0" y="12222"/>
                  <a:pt x="87" y="12951"/>
                  <a:pt x="261" y="13790"/>
                </a:cubicBezTo>
                <a:cubicBezTo>
                  <a:pt x="807" y="18203"/>
                  <a:pt x="5340" y="21600"/>
                  <a:pt x="9810" y="21600"/>
                </a:cubicBezTo>
                <a:cubicBezTo>
                  <a:pt x="10245" y="21600"/>
                  <a:pt x="10616" y="21512"/>
                  <a:pt x="11071" y="21512"/>
                </a:cubicBezTo>
                <a:cubicBezTo>
                  <a:pt x="11703" y="21401"/>
                  <a:pt x="12336" y="21312"/>
                  <a:pt x="13078" y="21224"/>
                </a:cubicBezTo>
                <a:cubicBezTo>
                  <a:pt x="13798" y="21224"/>
                  <a:pt x="14517" y="21048"/>
                  <a:pt x="15150" y="20672"/>
                </a:cubicBezTo>
                <a:cubicBezTo>
                  <a:pt x="17066" y="19660"/>
                  <a:pt x="18528" y="18291"/>
                  <a:pt x="19422" y="16351"/>
                </a:cubicBezTo>
                <a:cubicBezTo>
                  <a:pt x="19877" y="15535"/>
                  <a:pt x="20161" y="14607"/>
                  <a:pt x="20509" y="13679"/>
                </a:cubicBezTo>
                <a:cubicBezTo>
                  <a:pt x="21600" y="10194"/>
                  <a:pt x="21055" y="6886"/>
                  <a:pt x="18877" y="3861"/>
                </a:cubicBezTo>
                <a:cubicBezTo>
                  <a:pt x="18244" y="2937"/>
                  <a:pt x="17525" y="2208"/>
                  <a:pt x="16521" y="1656"/>
                </a:cubicBezTo>
                <a:cubicBezTo>
                  <a:pt x="14714" y="552"/>
                  <a:pt x="12794" y="0"/>
                  <a:pt x="10791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29" name="Google Shape;53;p3"/>
          <p:cNvSpPr/>
          <p:nvPr/>
        </p:nvSpPr>
        <p:spPr>
          <a:xfrm>
            <a:off x="-567626" y="743040"/>
            <a:ext cx="1393953" cy="1630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4" h="21600" extrusionOk="0">
                <a:moveTo>
                  <a:pt x="10564" y="227"/>
                </a:moveTo>
                <a:cubicBezTo>
                  <a:pt x="10722" y="227"/>
                  <a:pt x="10947" y="227"/>
                  <a:pt x="11173" y="284"/>
                </a:cubicBezTo>
                <a:cubicBezTo>
                  <a:pt x="11662" y="375"/>
                  <a:pt x="12099" y="568"/>
                  <a:pt x="12547" y="704"/>
                </a:cubicBezTo>
                <a:lnTo>
                  <a:pt x="12706" y="749"/>
                </a:lnTo>
                <a:cubicBezTo>
                  <a:pt x="13209" y="942"/>
                  <a:pt x="13699" y="1226"/>
                  <a:pt x="14202" y="1510"/>
                </a:cubicBezTo>
                <a:cubicBezTo>
                  <a:pt x="14809" y="1885"/>
                  <a:pt x="15351" y="2212"/>
                  <a:pt x="15907" y="2644"/>
                </a:cubicBezTo>
                <a:cubicBezTo>
                  <a:pt x="16291" y="2973"/>
                  <a:pt x="16847" y="3347"/>
                  <a:pt x="17229" y="3824"/>
                </a:cubicBezTo>
                <a:lnTo>
                  <a:pt x="17785" y="4345"/>
                </a:lnTo>
                <a:cubicBezTo>
                  <a:pt x="18116" y="4719"/>
                  <a:pt x="18500" y="5049"/>
                  <a:pt x="18831" y="5435"/>
                </a:cubicBezTo>
                <a:cubicBezTo>
                  <a:pt x="19215" y="5855"/>
                  <a:pt x="19543" y="6330"/>
                  <a:pt x="19927" y="6807"/>
                </a:cubicBezTo>
                <a:cubicBezTo>
                  <a:pt x="20431" y="7511"/>
                  <a:pt x="20642" y="8226"/>
                  <a:pt x="20867" y="8792"/>
                </a:cubicBezTo>
                <a:cubicBezTo>
                  <a:pt x="20973" y="9167"/>
                  <a:pt x="21026" y="9541"/>
                  <a:pt x="21092" y="9871"/>
                </a:cubicBezTo>
                <a:lnTo>
                  <a:pt x="21145" y="10212"/>
                </a:lnTo>
                <a:cubicBezTo>
                  <a:pt x="21145" y="10348"/>
                  <a:pt x="21198" y="10539"/>
                  <a:pt x="21198" y="10722"/>
                </a:cubicBezTo>
                <a:cubicBezTo>
                  <a:pt x="21251" y="10913"/>
                  <a:pt x="21251" y="11107"/>
                  <a:pt x="21304" y="11243"/>
                </a:cubicBezTo>
                <a:cubicBezTo>
                  <a:pt x="21476" y="12197"/>
                  <a:pt x="21357" y="13137"/>
                  <a:pt x="21026" y="14273"/>
                </a:cubicBezTo>
                <a:cubicBezTo>
                  <a:pt x="20973" y="14466"/>
                  <a:pt x="20867" y="14647"/>
                  <a:pt x="20761" y="14840"/>
                </a:cubicBezTo>
                <a:cubicBezTo>
                  <a:pt x="20536" y="15122"/>
                  <a:pt x="20364" y="15406"/>
                  <a:pt x="20152" y="15690"/>
                </a:cubicBezTo>
                <a:cubicBezTo>
                  <a:pt x="19874" y="15974"/>
                  <a:pt x="19599" y="16212"/>
                  <a:pt x="19373" y="16451"/>
                </a:cubicBezTo>
                <a:cubicBezTo>
                  <a:pt x="18380" y="17245"/>
                  <a:pt x="17282" y="17959"/>
                  <a:pt x="16013" y="18663"/>
                </a:cubicBezTo>
                <a:cubicBezTo>
                  <a:pt x="15576" y="18901"/>
                  <a:pt x="15140" y="19140"/>
                  <a:pt x="14742" y="19424"/>
                </a:cubicBezTo>
                <a:cubicBezTo>
                  <a:pt x="14531" y="19570"/>
                  <a:pt x="14308" y="19660"/>
                  <a:pt x="14082" y="19796"/>
                </a:cubicBezTo>
                <a:lnTo>
                  <a:pt x="13699" y="20035"/>
                </a:lnTo>
                <a:cubicBezTo>
                  <a:pt x="13315" y="20273"/>
                  <a:pt x="12878" y="20557"/>
                  <a:pt x="12494" y="20750"/>
                </a:cubicBezTo>
                <a:cubicBezTo>
                  <a:pt x="11504" y="21318"/>
                  <a:pt x="10842" y="21363"/>
                  <a:pt x="9571" y="21409"/>
                </a:cubicBezTo>
                <a:lnTo>
                  <a:pt x="9017" y="21363"/>
                </a:lnTo>
                <a:cubicBezTo>
                  <a:pt x="8461" y="21318"/>
                  <a:pt x="7865" y="21273"/>
                  <a:pt x="7256" y="21216"/>
                </a:cubicBezTo>
                <a:cubicBezTo>
                  <a:pt x="6978" y="21170"/>
                  <a:pt x="6702" y="21034"/>
                  <a:pt x="6477" y="20932"/>
                </a:cubicBezTo>
                <a:lnTo>
                  <a:pt x="6371" y="20841"/>
                </a:lnTo>
                <a:cubicBezTo>
                  <a:pt x="6040" y="20705"/>
                  <a:pt x="5762" y="20512"/>
                  <a:pt x="5551" y="20364"/>
                </a:cubicBezTo>
                <a:cubicBezTo>
                  <a:pt x="5379" y="20273"/>
                  <a:pt x="5273" y="20183"/>
                  <a:pt x="5153" y="20080"/>
                </a:cubicBezTo>
                <a:lnTo>
                  <a:pt x="4995" y="19944"/>
                </a:lnTo>
                <a:cubicBezTo>
                  <a:pt x="4611" y="19514"/>
                  <a:pt x="4227" y="19094"/>
                  <a:pt x="3832" y="18663"/>
                </a:cubicBezTo>
                <a:cubicBezTo>
                  <a:pt x="3673" y="18481"/>
                  <a:pt x="3501" y="18243"/>
                  <a:pt x="3395" y="18004"/>
                </a:cubicBezTo>
                <a:lnTo>
                  <a:pt x="3236" y="17811"/>
                </a:lnTo>
                <a:cubicBezTo>
                  <a:pt x="3117" y="17675"/>
                  <a:pt x="3064" y="17527"/>
                  <a:pt x="2958" y="17391"/>
                </a:cubicBezTo>
                <a:cubicBezTo>
                  <a:pt x="2786" y="17155"/>
                  <a:pt x="2680" y="16961"/>
                  <a:pt x="2508" y="16735"/>
                </a:cubicBezTo>
                <a:cubicBezTo>
                  <a:pt x="2296" y="16394"/>
                  <a:pt x="2071" y="16019"/>
                  <a:pt x="1848" y="15599"/>
                </a:cubicBezTo>
                <a:lnTo>
                  <a:pt x="1795" y="15542"/>
                </a:lnTo>
                <a:cubicBezTo>
                  <a:pt x="1517" y="14976"/>
                  <a:pt x="1253" y="14409"/>
                  <a:pt x="975" y="13795"/>
                </a:cubicBezTo>
                <a:cubicBezTo>
                  <a:pt x="855" y="13614"/>
                  <a:pt x="803" y="13376"/>
                  <a:pt x="697" y="13092"/>
                </a:cubicBezTo>
                <a:lnTo>
                  <a:pt x="193" y="11390"/>
                </a:lnTo>
                <a:cubicBezTo>
                  <a:pt x="141" y="11197"/>
                  <a:pt x="141" y="11004"/>
                  <a:pt x="193" y="10823"/>
                </a:cubicBezTo>
                <a:cubicBezTo>
                  <a:pt x="260" y="10677"/>
                  <a:pt x="260" y="10539"/>
                  <a:pt x="260" y="10393"/>
                </a:cubicBezTo>
                <a:cubicBezTo>
                  <a:pt x="313" y="10064"/>
                  <a:pt x="419" y="9689"/>
                  <a:pt x="644" y="9303"/>
                </a:cubicBezTo>
                <a:cubicBezTo>
                  <a:pt x="922" y="8928"/>
                  <a:pt x="1186" y="8508"/>
                  <a:pt x="1464" y="8124"/>
                </a:cubicBezTo>
                <a:lnTo>
                  <a:pt x="1635" y="7840"/>
                </a:lnTo>
                <a:cubicBezTo>
                  <a:pt x="1848" y="7511"/>
                  <a:pt x="2124" y="7136"/>
                  <a:pt x="2349" y="6807"/>
                </a:cubicBezTo>
                <a:lnTo>
                  <a:pt x="2455" y="6705"/>
                </a:lnTo>
                <a:cubicBezTo>
                  <a:pt x="2839" y="6139"/>
                  <a:pt x="3342" y="5571"/>
                  <a:pt x="3832" y="5003"/>
                </a:cubicBezTo>
                <a:cubicBezTo>
                  <a:pt x="4439" y="4299"/>
                  <a:pt x="5100" y="3586"/>
                  <a:pt x="5815" y="2927"/>
                </a:cubicBezTo>
                <a:lnTo>
                  <a:pt x="5935" y="2837"/>
                </a:lnTo>
                <a:cubicBezTo>
                  <a:pt x="6477" y="2360"/>
                  <a:pt x="7031" y="1885"/>
                  <a:pt x="7640" y="1419"/>
                </a:cubicBezTo>
                <a:cubicBezTo>
                  <a:pt x="8024" y="1078"/>
                  <a:pt x="8527" y="749"/>
                  <a:pt x="9070" y="511"/>
                </a:cubicBezTo>
                <a:cubicBezTo>
                  <a:pt x="9624" y="329"/>
                  <a:pt x="10113" y="227"/>
                  <a:pt x="10564" y="227"/>
                </a:cubicBezTo>
                <a:close/>
                <a:moveTo>
                  <a:pt x="10564" y="0"/>
                </a:moveTo>
                <a:cubicBezTo>
                  <a:pt x="10113" y="0"/>
                  <a:pt x="9729" y="45"/>
                  <a:pt x="9295" y="181"/>
                </a:cubicBezTo>
                <a:cubicBezTo>
                  <a:pt x="8686" y="420"/>
                  <a:pt x="8130" y="704"/>
                  <a:pt x="7693" y="1078"/>
                </a:cubicBezTo>
                <a:cubicBezTo>
                  <a:pt x="7415" y="1317"/>
                  <a:pt x="7137" y="1510"/>
                  <a:pt x="6925" y="1749"/>
                </a:cubicBezTo>
                <a:cubicBezTo>
                  <a:pt x="6477" y="2076"/>
                  <a:pt x="6093" y="2450"/>
                  <a:pt x="5657" y="2780"/>
                </a:cubicBezTo>
                <a:cubicBezTo>
                  <a:pt x="4995" y="3347"/>
                  <a:pt x="4386" y="4016"/>
                  <a:pt x="3673" y="4822"/>
                </a:cubicBezTo>
                <a:cubicBezTo>
                  <a:pt x="3236" y="5332"/>
                  <a:pt x="2786" y="5900"/>
                  <a:pt x="2349" y="6468"/>
                </a:cubicBezTo>
                <a:cubicBezTo>
                  <a:pt x="2071" y="6807"/>
                  <a:pt x="1848" y="7136"/>
                  <a:pt x="1635" y="7511"/>
                </a:cubicBezTo>
                <a:lnTo>
                  <a:pt x="1582" y="7556"/>
                </a:lnTo>
                <a:cubicBezTo>
                  <a:pt x="1186" y="8169"/>
                  <a:pt x="803" y="8792"/>
                  <a:pt x="419" y="9405"/>
                </a:cubicBezTo>
                <a:cubicBezTo>
                  <a:pt x="313" y="9541"/>
                  <a:pt x="260" y="9780"/>
                  <a:pt x="193" y="9973"/>
                </a:cubicBezTo>
                <a:lnTo>
                  <a:pt x="141" y="10064"/>
                </a:lnTo>
                <a:cubicBezTo>
                  <a:pt x="141" y="10154"/>
                  <a:pt x="88" y="10257"/>
                  <a:pt x="88" y="10348"/>
                </a:cubicBezTo>
                <a:cubicBezTo>
                  <a:pt x="88" y="10393"/>
                  <a:pt x="88" y="10493"/>
                  <a:pt x="35" y="10539"/>
                </a:cubicBezTo>
                <a:cubicBezTo>
                  <a:pt x="-18" y="10959"/>
                  <a:pt x="-18" y="11390"/>
                  <a:pt x="88" y="11810"/>
                </a:cubicBezTo>
                <a:cubicBezTo>
                  <a:pt x="88" y="11913"/>
                  <a:pt x="141" y="12004"/>
                  <a:pt x="141" y="12094"/>
                </a:cubicBezTo>
                <a:cubicBezTo>
                  <a:pt x="193" y="12242"/>
                  <a:pt x="260" y="12423"/>
                  <a:pt x="313" y="12571"/>
                </a:cubicBezTo>
                <a:cubicBezTo>
                  <a:pt x="472" y="13092"/>
                  <a:pt x="644" y="13659"/>
                  <a:pt x="922" y="14182"/>
                </a:cubicBezTo>
                <a:cubicBezTo>
                  <a:pt x="1081" y="14466"/>
                  <a:pt x="1186" y="14750"/>
                  <a:pt x="1359" y="15077"/>
                </a:cubicBezTo>
                <a:lnTo>
                  <a:pt x="1412" y="15213"/>
                </a:lnTo>
                <a:cubicBezTo>
                  <a:pt x="1635" y="15690"/>
                  <a:pt x="1848" y="16212"/>
                  <a:pt x="2177" y="16678"/>
                </a:cubicBezTo>
                <a:cubicBezTo>
                  <a:pt x="2349" y="16916"/>
                  <a:pt x="2508" y="17155"/>
                  <a:pt x="2627" y="17391"/>
                </a:cubicBezTo>
                <a:cubicBezTo>
                  <a:pt x="2786" y="17630"/>
                  <a:pt x="2958" y="17868"/>
                  <a:pt x="3117" y="18095"/>
                </a:cubicBezTo>
                <a:cubicBezTo>
                  <a:pt x="3395" y="18481"/>
                  <a:pt x="3620" y="18811"/>
                  <a:pt x="3898" y="19049"/>
                </a:cubicBezTo>
                <a:cubicBezTo>
                  <a:pt x="4163" y="19424"/>
                  <a:pt x="4491" y="19796"/>
                  <a:pt x="4942" y="20228"/>
                </a:cubicBezTo>
                <a:cubicBezTo>
                  <a:pt x="5100" y="20364"/>
                  <a:pt x="5273" y="20512"/>
                  <a:pt x="5484" y="20603"/>
                </a:cubicBezTo>
                <a:cubicBezTo>
                  <a:pt x="5657" y="20705"/>
                  <a:pt x="5882" y="20841"/>
                  <a:pt x="6093" y="20932"/>
                </a:cubicBezTo>
                <a:cubicBezTo>
                  <a:pt x="6266" y="20989"/>
                  <a:pt x="6371" y="21080"/>
                  <a:pt x="6542" y="21125"/>
                </a:cubicBezTo>
                <a:cubicBezTo>
                  <a:pt x="6808" y="21273"/>
                  <a:pt x="7084" y="21318"/>
                  <a:pt x="7415" y="21363"/>
                </a:cubicBezTo>
                <a:cubicBezTo>
                  <a:pt x="7799" y="21409"/>
                  <a:pt x="8130" y="21454"/>
                  <a:pt x="8461" y="21454"/>
                </a:cubicBezTo>
                <a:cubicBezTo>
                  <a:pt x="8633" y="21454"/>
                  <a:pt x="8792" y="21499"/>
                  <a:pt x="8964" y="21499"/>
                </a:cubicBezTo>
                <a:cubicBezTo>
                  <a:pt x="9187" y="21499"/>
                  <a:pt x="10060" y="21600"/>
                  <a:pt x="10060" y="21600"/>
                </a:cubicBezTo>
                <a:lnTo>
                  <a:pt x="10338" y="21555"/>
                </a:lnTo>
                <a:cubicBezTo>
                  <a:pt x="10564" y="21555"/>
                  <a:pt x="10775" y="21499"/>
                  <a:pt x="11053" y="21454"/>
                </a:cubicBezTo>
                <a:cubicBezTo>
                  <a:pt x="11609" y="21363"/>
                  <a:pt x="12163" y="21170"/>
                  <a:pt x="12653" y="20886"/>
                </a:cubicBezTo>
                <a:cubicBezTo>
                  <a:pt x="12984" y="20705"/>
                  <a:pt x="13315" y="20512"/>
                  <a:pt x="13646" y="20273"/>
                </a:cubicBezTo>
                <a:cubicBezTo>
                  <a:pt x="13871" y="20137"/>
                  <a:pt x="14082" y="19989"/>
                  <a:pt x="14308" y="19853"/>
                </a:cubicBezTo>
                <a:cubicBezTo>
                  <a:pt x="14636" y="19706"/>
                  <a:pt x="14914" y="19514"/>
                  <a:pt x="15245" y="19331"/>
                </a:cubicBezTo>
                <a:cubicBezTo>
                  <a:pt x="15682" y="19049"/>
                  <a:pt x="16133" y="18765"/>
                  <a:pt x="16622" y="18481"/>
                </a:cubicBezTo>
                <a:cubicBezTo>
                  <a:pt x="17560" y="17914"/>
                  <a:pt x="18380" y="17346"/>
                  <a:pt x="19109" y="16825"/>
                </a:cubicBezTo>
                <a:cubicBezTo>
                  <a:pt x="19543" y="16542"/>
                  <a:pt x="20033" y="16167"/>
                  <a:pt x="20311" y="15690"/>
                </a:cubicBezTo>
                <a:cubicBezTo>
                  <a:pt x="20431" y="15542"/>
                  <a:pt x="20536" y="15406"/>
                  <a:pt x="20642" y="15258"/>
                </a:cubicBezTo>
                <a:cubicBezTo>
                  <a:pt x="20761" y="15122"/>
                  <a:pt x="20867" y="14976"/>
                  <a:pt x="20973" y="14840"/>
                </a:cubicBezTo>
                <a:cubicBezTo>
                  <a:pt x="21092" y="14647"/>
                  <a:pt x="21145" y="14466"/>
                  <a:pt x="21198" y="14273"/>
                </a:cubicBezTo>
                <a:cubicBezTo>
                  <a:pt x="21304" y="13898"/>
                  <a:pt x="21423" y="13557"/>
                  <a:pt x="21423" y="13228"/>
                </a:cubicBezTo>
                <a:cubicBezTo>
                  <a:pt x="21529" y="12662"/>
                  <a:pt x="21582" y="12094"/>
                  <a:pt x="21476" y="11526"/>
                </a:cubicBezTo>
                <a:cubicBezTo>
                  <a:pt x="21357" y="11004"/>
                  <a:pt x="21304" y="10438"/>
                  <a:pt x="21251" y="9825"/>
                </a:cubicBezTo>
                <a:cubicBezTo>
                  <a:pt x="21145" y="9167"/>
                  <a:pt x="20973" y="8508"/>
                  <a:pt x="20695" y="7704"/>
                </a:cubicBezTo>
                <a:cubicBezTo>
                  <a:pt x="20483" y="7136"/>
                  <a:pt x="20152" y="6569"/>
                  <a:pt x="19651" y="6003"/>
                </a:cubicBezTo>
                <a:cubicBezTo>
                  <a:pt x="19109" y="5332"/>
                  <a:pt x="18500" y="4719"/>
                  <a:pt x="17944" y="4154"/>
                </a:cubicBezTo>
                <a:lnTo>
                  <a:pt x="17718" y="3870"/>
                </a:lnTo>
                <a:cubicBezTo>
                  <a:pt x="17335" y="3495"/>
                  <a:pt x="16900" y="3121"/>
                  <a:pt x="16397" y="2734"/>
                </a:cubicBezTo>
                <a:lnTo>
                  <a:pt x="16291" y="2598"/>
                </a:lnTo>
                <a:cubicBezTo>
                  <a:pt x="15471" y="1930"/>
                  <a:pt x="14583" y="1419"/>
                  <a:pt x="13646" y="942"/>
                </a:cubicBezTo>
                <a:cubicBezTo>
                  <a:pt x="13090" y="613"/>
                  <a:pt x="12494" y="375"/>
                  <a:pt x="11715" y="181"/>
                </a:cubicBezTo>
                <a:cubicBezTo>
                  <a:pt x="11331" y="45"/>
                  <a:pt x="10947" y="0"/>
                  <a:pt x="10564" y="0"/>
                </a:cubicBezTo>
                <a:close/>
              </a:path>
            </a:pathLst>
          </a:custGeom>
          <a:solidFill>
            <a:srgbClr val="544435"/>
          </a:solidFill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30" name="Google Shape;56;p3"/>
          <p:cNvSpPr/>
          <p:nvPr/>
        </p:nvSpPr>
        <p:spPr>
          <a:xfrm>
            <a:off x="-363758" y="1574093"/>
            <a:ext cx="1396082" cy="262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600" extrusionOk="0">
                <a:moveTo>
                  <a:pt x="3454" y="0"/>
                </a:moveTo>
                <a:cubicBezTo>
                  <a:pt x="2577" y="0"/>
                  <a:pt x="1768" y="328"/>
                  <a:pt x="889" y="657"/>
                </a:cubicBezTo>
                <a:cubicBezTo>
                  <a:pt x="429" y="1056"/>
                  <a:pt x="136" y="2384"/>
                  <a:pt x="80" y="5168"/>
                </a:cubicBezTo>
                <a:cubicBezTo>
                  <a:pt x="25" y="5825"/>
                  <a:pt x="25" y="6481"/>
                  <a:pt x="25" y="6810"/>
                </a:cubicBezTo>
                <a:cubicBezTo>
                  <a:pt x="-31" y="10265"/>
                  <a:pt x="25" y="13719"/>
                  <a:pt x="25" y="16760"/>
                </a:cubicBezTo>
                <a:cubicBezTo>
                  <a:pt x="80" y="19144"/>
                  <a:pt x="373" y="20529"/>
                  <a:pt x="722" y="20858"/>
                </a:cubicBezTo>
                <a:cubicBezTo>
                  <a:pt x="945" y="20858"/>
                  <a:pt x="1238" y="21186"/>
                  <a:pt x="1475" y="21186"/>
                </a:cubicBezTo>
                <a:cubicBezTo>
                  <a:pt x="1642" y="21186"/>
                  <a:pt x="1824" y="21600"/>
                  <a:pt x="1991" y="21600"/>
                </a:cubicBezTo>
                <a:cubicBezTo>
                  <a:pt x="2117" y="21600"/>
                  <a:pt x="2228" y="21600"/>
                  <a:pt x="2340" y="21186"/>
                </a:cubicBezTo>
                <a:cubicBezTo>
                  <a:pt x="2521" y="20858"/>
                  <a:pt x="2633" y="20858"/>
                  <a:pt x="2812" y="20858"/>
                </a:cubicBezTo>
                <a:lnTo>
                  <a:pt x="3035" y="20858"/>
                </a:lnTo>
                <a:cubicBezTo>
                  <a:pt x="4081" y="21186"/>
                  <a:pt x="5071" y="21600"/>
                  <a:pt x="6115" y="21600"/>
                </a:cubicBezTo>
                <a:cubicBezTo>
                  <a:pt x="7343" y="21600"/>
                  <a:pt x="8553" y="21186"/>
                  <a:pt x="9725" y="21186"/>
                </a:cubicBezTo>
                <a:lnTo>
                  <a:pt x="10769" y="21186"/>
                </a:lnTo>
                <a:cubicBezTo>
                  <a:pt x="12331" y="20858"/>
                  <a:pt x="13835" y="20529"/>
                  <a:pt x="15300" y="20201"/>
                </a:cubicBezTo>
                <a:cubicBezTo>
                  <a:pt x="16164" y="20201"/>
                  <a:pt x="17096" y="19873"/>
                  <a:pt x="17961" y="19873"/>
                </a:cubicBezTo>
                <a:cubicBezTo>
                  <a:pt x="18893" y="19873"/>
                  <a:pt x="19828" y="20201"/>
                  <a:pt x="20748" y="20529"/>
                </a:cubicBezTo>
                <a:lnTo>
                  <a:pt x="20930" y="20529"/>
                </a:lnTo>
                <a:cubicBezTo>
                  <a:pt x="21278" y="20529"/>
                  <a:pt x="21334" y="19873"/>
                  <a:pt x="21390" y="17488"/>
                </a:cubicBezTo>
                <a:cubicBezTo>
                  <a:pt x="21569" y="13719"/>
                  <a:pt x="21569" y="9608"/>
                  <a:pt x="21569" y="5496"/>
                </a:cubicBezTo>
                <a:cubicBezTo>
                  <a:pt x="21501" y="3112"/>
                  <a:pt x="21446" y="2384"/>
                  <a:pt x="21097" y="2384"/>
                </a:cubicBezTo>
                <a:cubicBezTo>
                  <a:pt x="21041" y="2384"/>
                  <a:pt x="21041" y="2384"/>
                  <a:pt x="20985" y="2712"/>
                </a:cubicBezTo>
                <a:lnTo>
                  <a:pt x="19702" y="2712"/>
                </a:lnTo>
                <a:cubicBezTo>
                  <a:pt x="18714" y="2384"/>
                  <a:pt x="17738" y="2056"/>
                  <a:pt x="16803" y="2056"/>
                </a:cubicBezTo>
                <a:lnTo>
                  <a:pt x="16276" y="2056"/>
                </a:lnTo>
                <a:cubicBezTo>
                  <a:pt x="15522" y="2384"/>
                  <a:pt x="14714" y="2384"/>
                  <a:pt x="13961" y="2384"/>
                </a:cubicBezTo>
                <a:cubicBezTo>
                  <a:pt x="10880" y="2384"/>
                  <a:pt x="7803" y="1727"/>
                  <a:pt x="4722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31" name="Google Shape;57;p3"/>
          <p:cNvSpPr/>
          <p:nvPr/>
        </p:nvSpPr>
        <p:spPr>
          <a:xfrm>
            <a:off x="6643799" y="-610561"/>
            <a:ext cx="1016707" cy="1024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2" h="21600" extrusionOk="0">
                <a:moveTo>
                  <a:pt x="10701" y="0"/>
                </a:moveTo>
                <a:cubicBezTo>
                  <a:pt x="5585" y="0"/>
                  <a:pt x="0" y="4401"/>
                  <a:pt x="0" y="10937"/>
                </a:cubicBezTo>
                <a:cubicBezTo>
                  <a:pt x="0" y="17019"/>
                  <a:pt x="4937" y="21600"/>
                  <a:pt x="10701" y="21600"/>
                </a:cubicBezTo>
                <a:lnTo>
                  <a:pt x="10790" y="21600"/>
                </a:lnTo>
                <a:cubicBezTo>
                  <a:pt x="17020" y="21600"/>
                  <a:pt x="21600" y="15989"/>
                  <a:pt x="21309" y="10847"/>
                </a:cubicBezTo>
                <a:cubicBezTo>
                  <a:pt x="21600" y="5322"/>
                  <a:pt x="16931" y="179"/>
                  <a:pt x="10880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32" name="Google Shape;58;p3"/>
          <p:cNvSpPr/>
          <p:nvPr/>
        </p:nvSpPr>
        <p:spPr>
          <a:xfrm rot="14400000">
            <a:off x="8285603" y="-1715364"/>
            <a:ext cx="1672398" cy="3237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4" h="21600" extrusionOk="0">
                <a:moveTo>
                  <a:pt x="6592" y="0"/>
                </a:moveTo>
                <a:cubicBezTo>
                  <a:pt x="6578" y="0"/>
                  <a:pt x="6564" y="1"/>
                  <a:pt x="6548" y="6"/>
                </a:cubicBezTo>
                <a:cubicBezTo>
                  <a:pt x="6443" y="35"/>
                  <a:pt x="6502" y="59"/>
                  <a:pt x="6502" y="107"/>
                </a:cubicBezTo>
                <a:cubicBezTo>
                  <a:pt x="6548" y="281"/>
                  <a:pt x="6548" y="485"/>
                  <a:pt x="6640" y="659"/>
                </a:cubicBezTo>
                <a:cubicBezTo>
                  <a:pt x="6687" y="707"/>
                  <a:pt x="6687" y="755"/>
                  <a:pt x="6733" y="809"/>
                </a:cubicBezTo>
                <a:cubicBezTo>
                  <a:pt x="7079" y="1353"/>
                  <a:pt x="7171" y="1929"/>
                  <a:pt x="7264" y="2503"/>
                </a:cubicBezTo>
                <a:cubicBezTo>
                  <a:pt x="7310" y="2827"/>
                  <a:pt x="7415" y="3151"/>
                  <a:pt x="7507" y="3480"/>
                </a:cubicBezTo>
                <a:cubicBezTo>
                  <a:pt x="7599" y="3653"/>
                  <a:pt x="7704" y="3803"/>
                  <a:pt x="7843" y="3977"/>
                </a:cubicBezTo>
                <a:cubicBezTo>
                  <a:pt x="8132" y="4325"/>
                  <a:pt x="8468" y="4702"/>
                  <a:pt x="8757" y="5073"/>
                </a:cubicBezTo>
                <a:cubicBezTo>
                  <a:pt x="8954" y="5247"/>
                  <a:pt x="9103" y="5451"/>
                  <a:pt x="9150" y="5673"/>
                </a:cubicBezTo>
                <a:cubicBezTo>
                  <a:pt x="9244" y="6073"/>
                  <a:pt x="9393" y="6475"/>
                  <a:pt x="9531" y="6924"/>
                </a:cubicBezTo>
                <a:cubicBezTo>
                  <a:pt x="9047" y="6721"/>
                  <a:pt x="8665" y="6547"/>
                  <a:pt x="8283" y="6373"/>
                </a:cubicBezTo>
                <a:cubicBezTo>
                  <a:pt x="8178" y="6349"/>
                  <a:pt x="8178" y="6295"/>
                  <a:pt x="8178" y="6247"/>
                </a:cubicBezTo>
                <a:cubicBezTo>
                  <a:pt x="8178" y="5924"/>
                  <a:pt x="7947" y="5673"/>
                  <a:pt x="7553" y="5451"/>
                </a:cubicBezTo>
                <a:cubicBezTo>
                  <a:pt x="7507" y="5397"/>
                  <a:pt x="7415" y="5373"/>
                  <a:pt x="7368" y="5325"/>
                </a:cubicBezTo>
                <a:cubicBezTo>
                  <a:pt x="6259" y="4875"/>
                  <a:pt x="5482" y="4253"/>
                  <a:pt x="4662" y="3677"/>
                </a:cubicBezTo>
                <a:cubicBezTo>
                  <a:pt x="4326" y="3427"/>
                  <a:pt x="4188" y="3127"/>
                  <a:pt x="3991" y="2827"/>
                </a:cubicBezTo>
                <a:cubicBezTo>
                  <a:pt x="3949" y="2762"/>
                  <a:pt x="3945" y="2674"/>
                  <a:pt x="3836" y="2674"/>
                </a:cubicBezTo>
                <a:cubicBezTo>
                  <a:pt x="3822" y="2674"/>
                  <a:pt x="3810" y="2675"/>
                  <a:pt x="3794" y="2677"/>
                </a:cubicBezTo>
                <a:cubicBezTo>
                  <a:pt x="3655" y="2677"/>
                  <a:pt x="3701" y="2803"/>
                  <a:pt x="3701" y="2851"/>
                </a:cubicBezTo>
                <a:cubicBezTo>
                  <a:pt x="3747" y="2977"/>
                  <a:pt x="3794" y="3103"/>
                  <a:pt x="3840" y="3253"/>
                </a:cubicBezTo>
                <a:cubicBezTo>
                  <a:pt x="3898" y="3427"/>
                  <a:pt x="3945" y="3629"/>
                  <a:pt x="3991" y="3827"/>
                </a:cubicBezTo>
                <a:cubicBezTo>
                  <a:pt x="3991" y="4301"/>
                  <a:pt x="4234" y="4726"/>
                  <a:pt x="4765" y="5127"/>
                </a:cubicBezTo>
                <a:cubicBezTo>
                  <a:pt x="4950" y="5247"/>
                  <a:pt x="5101" y="5397"/>
                  <a:pt x="5239" y="5547"/>
                </a:cubicBezTo>
                <a:cubicBezTo>
                  <a:pt x="5344" y="5697"/>
                  <a:pt x="5633" y="5774"/>
                  <a:pt x="5818" y="5900"/>
                </a:cubicBezTo>
                <a:cubicBezTo>
                  <a:pt x="6154" y="6121"/>
                  <a:pt x="6594" y="6271"/>
                  <a:pt x="7079" y="6349"/>
                </a:cubicBezTo>
                <a:cubicBezTo>
                  <a:pt x="7264" y="6397"/>
                  <a:pt x="7507" y="6421"/>
                  <a:pt x="7704" y="6421"/>
                </a:cubicBezTo>
                <a:cubicBezTo>
                  <a:pt x="7889" y="6421"/>
                  <a:pt x="8086" y="6475"/>
                  <a:pt x="8237" y="6547"/>
                </a:cubicBezTo>
                <a:cubicBezTo>
                  <a:pt x="8619" y="6721"/>
                  <a:pt x="8954" y="6895"/>
                  <a:pt x="9336" y="7074"/>
                </a:cubicBezTo>
                <a:cubicBezTo>
                  <a:pt x="9531" y="7169"/>
                  <a:pt x="9682" y="7295"/>
                  <a:pt x="9729" y="7445"/>
                </a:cubicBezTo>
                <a:cubicBezTo>
                  <a:pt x="9972" y="8296"/>
                  <a:pt x="10157" y="9170"/>
                  <a:pt x="10354" y="10039"/>
                </a:cubicBezTo>
                <a:lnTo>
                  <a:pt x="10354" y="10117"/>
                </a:lnTo>
                <a:cubicBezTo>
                  <a:pt x="10261" y="10117"/>
                  <a:pt x="10203" y="10093"/>
                  <a:pt x="10157" y="10093"/>
                </a:cubicBezTo>
                <a:cubicBezTo>
                  <a:pt x="9578" y="9865"/>
                  <a:pt x="9001" y="9691"/>
                  <a:pt x="8468" y="9440"/>
                </a:cubicBezTo>
                <a:cubicBezTo>
                  <a:pt x="8283" y="9368"/>
                  <a:pt x="8178" y="9290"/>
                  <a:pt x="8086" y="9170"/>
                </a:cubicBezTo>
                <a:cubicBezTo>
                  <a:pt x="7889" y="8895"/>
                  <a:pt x="7704" y="8619"/>
                  <a:pt x="7553" y="8320"/>
                </a:cubicBezTo>
                <a:cubicBezTo>
                  <a:pt x="7368" y="7793"/>
                  <a:pt x="6789" y="7421"/>
                  <a:pt x="5969" y="7146"/>
                </a:cubicBezTo>
                <a:cubicBezTo>
                  <a:pt x="5344" y="6948"/>
                  <a:pt x="4811" y="6721"/>
                  <a:pt x="4280" y="6523"/>
                </a:cubicBezTo>
                <a:cubicBezTo>
                  <a:pt x="3609" y="6271"/>
                  <a:pt x="3076" y="5947"/>
                  <a:pt x="2589" y="5625"/>
                </a:cubicBezTo>
                <a:cubicBezTo>
                  <a:pt x="2543" y="5601"/>
                  <a:pt x="2497" y="5577"/>
                  <a:pt x="2451" y="5523"/>
                </a:cubicBezTo>
                <a:cubicBezTo>
                  <a:pt x="2451" y="5502"/>
                  <a:pt x="2451" y="5446"/>
                  <a:pt x="2356" y="5446"/>
                </a:cubicBezTo>
                <a:cubicBezTo>
                  <a:pt x="2340" y="5446"/>
                  <a:pt x="2322" y="5447"/>
                  <a:pt x="2302" y="5451"/>
                </a:cubicBezTo>
                <a:cubicBezTo>
                  <a:pt x="2210" y="5451"/>
                  <a:pt x="2256" y="5523"/>
                  <a:pt x="2256" y="5547"/>
                </a:cubicBezTo>
                <a:cubicBezTo>
                  <a:pt x="2210" y="5649"/>
                  <a:pt x="2210" y="5726"/>
                  <a:pt x="2256" y="5798"/>
                </a:cubicBezTo>
                <a:cubicBezTo>
                  <a:pt x="2497" y="6223"/>
                  <a:pt x="2787" y="6625"/>
                  <a:pt x="3366" y="6948"/>
                </a:cubicBezTo>
                <a:cubicBezTo>
                  <a:pt x="3655" y="7122"/>
                  <a:pt x="3840" y="7319"/>
                  <a:pt x="3991" y="7547"/>
                </a:cubicBezTo>
                <a:cubicBezTo>
                  <a:pt x="4037" y="7619"/>
                  <a:pt x="4083" y="7721"/>
                  <a:pt x="4129" y="7793"/>
                </a:cubicBezTo>
                <a:cubicBezTo>
                  <a:pt x="4326" y="8044"/>
                  <a:pt x="4616" y="8272"/>
                  <a:pt x="4996" y="8422"/>
                </a:cubicBezTo>
                <a:cubicBezTo>
                  <a:pt x="5390" y="8595"/>
                  <a:pt x="5772" y="8721"/>
                  <a:pt x="6259" y="8817"/>
                </a:cubicBezTo>
                <a:cubicBezTo>
                  <a:pt x="6733" y="8943"/>
                  <a:pt x="7171" y="9093"/>
                  <a:pt x="7599" y="9290"/>
                </a:cubicBezTo>
                <a:cubicBezTo>
                  <a:pt x="8178" y="9589"/>
                  <a:pt x="8816" y="9841"/>
                  <a:pt x="9531" y="10069"/>
                </a:cubicBezTo>
                <a:cubicBezTo>
                  <a:pt x="9775" y="10141"/>
                  <a:pt x="10018" y="10218"/>
                  <a:pt x="10261" y="10291"/>
                </a:cubicBezTo>
                <a:cubicBezTo>
                  <a:pt x="10400" y="10339"/>
                  <a:pt x="10400" y="10416"/>
                  <a:pt x="10400" y="10464"/>
                </a:cubicBezTo>
                <a:cubicBezTo>
                  <a:pt x="10492" y="10788"/>
                  <a:pt x="10551" y="11141"/>
                  <a:pt x="10597" y="11464"/>
                </a:cubicBezTo>
                <a:cubicBezTo>
                  <a:pt x="10597" y="11812"/>
                  <a:pt x="10643" y="12190"/>
                  <a:pt x="10643" y="12537"/>
                </a:cubicBezTo>
                <a:lnTo>
                  <a:pt x="10643" y="12638"/>
                </a:lnTo>
                <a:cubicBezTo>
                  <a:pt x="10597" y="12638"/>
                  <a:pt x="10551" y="12614"/>
                  <a:pt x="10551" y="12614"/>
                </a:cubicBezTo>
                <a:cubicBezTo>
                  <a:pt x="10157" y="12261"/>
                  <a:pt x="9682" y="11962"/>
                  <a:pt x="9196" y="11662"/>
                </a:cubicBezTo>
                <a:cubicBezTo>
                  <a:pt x="9103" y="11590"/>
                  <a:pt x="9047" y="11513"/>
                  <a:pt x="9001" y="11440"/>
                </a:cubicBezTo>
                <a:cubicBezTo>
                  <a:pt x="8526" y="10614"/>
                  <a:pt x="7750" y="9943"/>
                  <a:pt x="6015" y="9739"/>
                </a:cubicBezTo>
                <a:cubicBezTo>
                  <a:pt x="5239" y="9644"/>
                  <a:pt x="4570" y="9470"/>
                  <a:pt x="4037" y="9170"/>
                </a:cubicBezTo>
                <a:cubicBezTo>
                  <a:pt x="3701" y="8991"/>
                  <a:pt x="3319" y="8871"/>
                  <a:pt x="2879" y="8769"/>
                </a:cubicBezTo>
                <a:cubicBezTo>
                  <a:pt x="2059" y="8541"/>
                  <a:pt x="1236" y="8368"/>
                  <a:pt x="370" y="8218"/>
                </a:cubicBezTo>
                <a:cubicBezTo>
                  <a:pt x="324" y="8218"/>
                  <a:pt x="278" y="8194"/>
                  <a:pt x="183" y="8194"/>
                </a:cubicBezTo>
                <a:cubicBezTo>
                  <a:pt x="80" y="8218"/>
                  <a:pt x="-12" y="8296"/>
                  <a:pt x="80" y="8344"/>
                </a:cubicBezTo>
                <a:cubicBezTo>
                  <a:pt x="137" y="8368"/>
                  <a:pt x="231" y="8391"/>
                  <a:pt x="278" y="8422"/>
                </a:cubicBezTo>
                <a:cubicBezTo>
                  <a:pt x="901" y="8643"/>
                  <a:pt x="1387" y="8943"/>
                  <a:pt x="1677" y="9290"/>
                </a:cubicBezTo>
                <a:cubicBezTo>
                  <a:pt x="1966" y="9620"/>
                  <a:pt x="2256" y="9943"/>
                  <a:pt x="2638" y="10243"/>
                </a:cubicBezTo>
                <a:cubicBezTo>
                  <a:pt x="2925" y="10440"/>
                  <a:pt x="3261" y="10590"/>
                  <a:pt x="3701" y="10716"/>
                </a:cubicBezTo>
                <a:cubicBezTo>
                  <a:pt x="4037" y="10788"/>
                  <a:pt x="4373" y="10913"/>
                  <a:pt x="4662" y="11039"/>
                </a:cubicBezTo>
                <a:cubicBezTo>
                  <a:pt x="5173" y="11304"/>
                  <a:pt x="5754" y="11436"/>
                  <a:pt x="6423" y="11436"/>
                </a:cubicBezTo>
                <a:cubicBezTo>
                  <a:pt x="6572" y="11436"/>
                  <a:pt x="6725" y="11430"/>
                  <a:pt x="6884" y="11416"/>
                </a:cubicBezTo>
                <a:cubicBezTo>
                  <a:pt x="7014" y="11405"/>
                  <a:pt x="7143" y="11398"/>
                  <a:pt x="7270" y="11398"/>
                </a:cubicBezTo>
                <a:cubicBezTo>
                  <a:pt x="7702" y="11398"/>
                  <a:pt x="8114" y="11462"/>
                  <a:pt x="8526" y="11537"/>
                </a:cubicBezTo>
                <a:cubicBezTo>
                  <a:pt x="8573" y="11537"/>
                  <a:pt x="8619" y="11590"/>
                  <a:pt x="8665" y="11614"/>
                </a:cubicBezTo>
                <a:cubicBezTo>
                  <a:pt x="9393" y="12040"/>
                  <a:pt x="10110" y="12435"/>
                  <a:pt x="10551" y="12938"/>
                </a:cubicBezTo>
                <a:cubicBezTo>
                  <a:pt x="10643" y="13010"/>
                  <a:pt x="10689" y="13088"/>
                  <a:pt x="10689" y="13184"/>
                </a:cubicBezTo>
                <a:lnTo>
                  <a:pt x="10689" y="14712"/>
                </a:lnTo>
                <a:cubicBezTo>
                  <a:pt x="10671" y="14716"/>
                  <a:pt x="10657" y="14717"/>
                  <a:pt x="10643" y="14717"/>
                </a:cubicBezTo>
                <a:cubicBezTo>
                  <a:pt x="10577" y="14717"/>
                  <a:pt x="10531" y="14681"/>
                  <a:pt x="10446" y="14681"/>
                </a:cubicBezTo>
                <a:cubicBezTo>
                  <a:pt x="9972" y="14531"/>
                  <a:pt x="9531" y="14382"/>
                  <a:pt x="9047" y="14208"/>
                </a:cubicBezTo>
                <a:cubicBezTo>
                  <a:pt x="8954" y="14160"/>
                  <a:pt x="8908" y="14112"/>
                  <a:pt x="8862" y="14034"/>
                </a:cubicBezTo>
                <a:cubicBezTo>
                  <a:pt x="8816" y="13561"/>
                  <a:pt x="8422" y="13160"/>
                  <a:pt x="7796" y="12812"/>
                </a:cubicBezTo>
                <a:cubicBezTo>
                  <a:pt x="7264" y="12537"/>
                  <a:pt x="6687" y="12315"/>
                  <a:pt x="6015" y="12190"/>
                </a:cubicBezTo>
                <a:cubicBezTo>
                  <a:pt x="5680" y="12111"/>
                  <a:pt x="5436" y="12040"/>
                  <a:pt x="5239" y="11890"/>
                </a:cubicBezTo>
                <a:cubicBezTo>
                  <a:pt x="4950" y="11740"/>
                  <a:pt x="4662" y="11614"/>
                  <a:pt x="4326" y="11513"/>
                </a:cubicBezTo>
                <a:cubicBezTo>
                  <a:pt x="4083" y="11416"/>
                  <a:pt x="3840" y="11339"/>
                  <a:pt x="3609" y="11267"/>
                </a:cubicBezTo>
                <a:cubicBezTo>
                  <a:pt x="3261" y="11117"/>
                  <a:pt x="3030" y="10968"/>
                  <a:pt x="2787" y="10764"/>
                </a:cubicBezTo>
                <a:cubicBezTo>
                  <a:pt x="2684" y="10638"/>
                  <a:pt x="2543" y="10518"/>
                  <a:pt x="2451" y="10392"/>
                </a:cubicBezTo>
                <a:cubicBezTo>
                  <a:pt x="2366" y="10348"/>
                  <a:pt x="2320" y="10308"/>
                  <a:pt x="2197" y="10308"/>
                </a:cubicBezTo>
                <a:cubicBezTo>
                  <a:pt x="2171" y="10308"/>
                  <a:pt x="2141" y="10310"/>
                  <a:pt x="2105" y="10315"/>
                </a:cubicBezTo>
                <a:cubicBezTo>
                  <a:pt x="1966" y="10339"/>
                  <a:pt x="2012" y="10416"/>
                  <a:pt x="2012" y="10488"/>
                </a:cubicBezTo>
                <a:cubicBezTo>
                  <a:pt x="2059" y="10518"/>
                  <a:pt x="2059" y="10542"/>
                  <a:pt x="2059" y="10542"/>
                </a:cubicBezTo>
                <a:cubicBezTo>
                  <a:pt x="2451" y="11087"/>
                  <a:pt x="2787" y="11662"/>
                  <a:pt x="3122" y="12237"/>
                </a:cubicBezTo>
                <a:cubicBezTo>
                  <a:pt x="3319" y="12561"/>
                  <a:pt x="3655" y="12836"/>
                  <a:pt x="4083" y="13088"/>
                </a:cubicBezTo>
                <a:cubicBezTo>
                  <a:pt x="4373" y="13262"/>
                  <a:pt x="4616" y="13435"/>
                  <a:pt x="4857" y="13609"/>
                </a:cubicBezTo>
                <a:cubicBezTo>
                  <a:pt x="5239" y="13860"/>
                  <a:pt x="5633" y="14112"/>
                  <a:pt x="6154" y="14286"/>
                </a:cubicBezTo>
                <a:cubicBezTo>
                  <a:pt x="6425" y="14364"/>
                  <a:pt x="6675" y="14402"/>
                  <a:pt x="6918" y="14402"/>
                </a:cubicBezTo>
                <a:cubicBezTo>
                  <a:pt x="7069" y="14402"/>
                  <a:pt x="7217" y="14388"/>
                  <a:pt x="7368" y="14358"/>
                </a:cubicBezTo>
                <a:cubicBezTo>
                  <a:pt x="7704" y="14286"/>
                  <a:pt x="7994" y="14262"/>
                  <a:pt x="8329" y="14208"/>
                </a:cubicBezTo>
                <a:cubicBezTo>
                  <a:pt x="8382" y="14202"/>
                  <a:pt x="8426" y="14198"/>
                  <a:pt x="8466" y="14198"/>
                </a:cubicBezTo>
                <a:cubicBezTo>
                  <a:pt x="8579" y="14198"/>
                  <a:pt x="8655" y="14222"/>
                  <a:pt x="8757" y="14262"/>
                </a:cubicBezTo>
                <a:cubicBezTo>
                  <a:pt x="9336" y="14484"/>
                  <a:pt x="9867" y="14712"/>
                  <a:pt x="10492" y="14884"/>
                </a:cubicBezTo>
                <a:cubicBezTo>
                  <a:pt x="10643" y="14933"/>
                  <a:pt x="10689" y="14981"/>
                  <a:pt x="10689" y="15058"/>
                </a:cubicBezTo>
                <a:cubicBezTo>
                  <a:pt x="10689" y="15460"/>
                  <a:pt x="10643" y="15855"/>
                  <a:pt x="10643" y="16232"/>
                </a:cubicBezTo>
                <a:cubicBezTo>
                  <a:pt x="10643" y="16382"/>
                  <a:pt x="10597" y="16508"/>
                  <a:pt x="10597" y="16628"/>
                </a:cubicBezTo>
                <a:cubicBezTo>
                  <a:pt x="10565" y="16634"/>
                  <a:pt x="10541" y="16637"/>
                  <a:pt x="10521" y="16637"/>
                </a:cubicBezTo>
                <a:cubicBezTo>
                  <a:pt x="10444" y="16637"/>
                  <a:pt x="10436" y="16599"/>
                  <a:pt x="10400" y="16580"/>
                </a:cubicBezTo>
                <a:cubicBezTo>
                  <a:pt x="10157" y="16406"/>
                  <a:pt x="9821" y="16256"/>
                  <a:pt x="9531" y="16130"/>
                </a:cubicBezTo>
                <a:cubicBezTo>
                  <a:pt x="9393" y="16082"/>
                  <a:pt x="9290" y="16005"/>
                  <a:pt x="9244" y="15910"/>
                </a:cubicBezTo>
                <a:cubicBezTo>
                  <a:pt x="8954" y="15460"/>
                  <a:pt x="8468" y="15130"/>
                  <a:pt x="7750" y="14884"/>
                </a:cubicBezTo>
                <a:cubicBezTo>
                  <a:pt x="7461" y="14783"/>
                  <a:pt x="7171" y="14736"/>
                  <a:pt x="6884" y="14736"/>
                </a:cubicBezTo>
                <a:cubicBezTo>
                  <a:pt x="6305" y="14736"/>
                  <a:pt x="5772" y="14657"/>
                  <a:pt x="5239" y="14531"/>
                </a:cubicBezTo>
                <a:cubicBezTo>
                  <a:pt x="4950" y="14484"/>
                  <a:pt x="4616" y="14436"/>
                  <a:pt x="4326" y="14382"/>
                </a:cubicBezTo>
                <a:cubicBezTo>
                  <a:pt x="4063" y="14352"/>
                  <a:pt x="3808" y="14339"/>
                  <a:pt x="3559" y="14339"/>
                </a:cubicBezTo>
                <a:cubicBezTo>
                  <a:pt x="2988" y="14339"/>
                  <a:pt x="2451" y="14411"/>
                  <a:pt x="1920" y="14531"/>
                </a:cubicBezTo>
                <a:cubicBezTo>
                  <a:pt x="1144" y="14736"/>
                  <a:pt x="565" y="15010"/>
                  <a:pt x="137" y="15382"/>
                </a:cubicBezTo>
                <a:cubicBezTo>
                  <a:pt x="80" y="15406"/>
                  <a:pt x="80" y="15430"/>
                  <a:pt x="34" y="15460"/>
                </a:cubicBezTo>
                <a:cubicBezTo>
                  <a:pt x="-12" y="15484"/>
                  <a:pt x="-12" y="15532"/>
                  <a:pt x="34" y="15580"/>
                </a:cubicBezTo>
                <a:cubicBezTo>
                  <a:pt x="80" y="15634"/>
                  <a:pt x="183" y="15634"/>
                  <a:pt x="278" y="15634"/>
                </a:cubicBezTo>
                <a:cubicBezTo>
                  <a:pt x="426" y="15610"/>
                  <a:pt x="565" y="15580"/>
                  <a:pt x="716" y="15556"/>
                </a:cubicBezTo>
                <a:cubicBezTo>
                  <a:pt x="1013" y="15505"/>
                  <a:pt x="1303" y="15478"/>
                  <a:pt x="1584" y="15478"/>
                </a:cubicBezTo>
                <a:cubicBezTo>
                  <a:pt x="2129" y="15478"/>
                  <a:pt x="2644" y="15579"/>
                  <a:pt x="3122" y="15808"/>
                </a:cubicBezTo>
                <a:cubicBezTo>
                  <a:pt x="3261" y="15879"/>
                  <a:pt x="3504" y="15957"/>
                  <a:pt x="3701" y="16029"/>
                </a:cubicBezTo>
                <a:cubicBezTo>
                  <a:pt x="3997" y="16140"/>
                  <a:pt x="4326" y="16212"/>
                  <a:pt x="4700" y="16212"/>
                </a:cubicBezTo>
                <a:cubicBezTo>
                  <a:pt x="4753" y="16212"/>
                  <a:pt x="4805" y="16211"/>
                  <a:pt x="4857" y="16208"/>
                </a:cubicBezTo>
                <a:cubicBezTo>
                  <a:pt x="5054" y="16208"/>
                  <a:pt x="5285" y="16208"/>
                  <a:pt x="5482" y="16256"/>
                </a:cubicBezTo>
                <a:cubicBezTo>
                  <a:pt x="5758" y="16317"/>
                  <a:pt x="6031" y="16343"/>
                  <a:pt x="6305" y="16343"/>
                </a:cubicBezTo>
                <a:cubicBezTo>
                  <a:pt x="6610" y="16343"/>
                  <a:pt x="6914" y="16310"/>
                  <a:pt x="7217" y="16256"/>
                </a:cubicBezTo>
                <a:cubicBezTo>
                  <a:pt x="7704" y="16155"/>
                  <a:pt x="8237" y="16106"/>
                  <a:pt x="8757" y="16106"/>
                </a:cubicBezTo>
                <a:cubicBezTo>
                  <a:pt x="8908" y="16130"/>
                  <a:pt x="9047" y="16130"/>
                  <a:pt x="9150" y="16179"/>
                </a:cubicBezTo>
                <a:cubicBezTo>
                  <a:pt x="9682" y="16358"/>
                  <a:pt x="10110" y="16580"/>
                  <a:pt x="10446" y="16856"/>
                </a:cubicBezTo>
                <a:cubicBezTo>
                  <a:pt x="10551" y="16880"/>
                  <a:pt x="10597" y="16928"/>
                  <a:pt x="10551" y="17006"/>
                </a:cubicBezTo>
                <a:cubicBezTo>
                  <a:pt x="10551" y="17156"/>
                  <a:pt x="10492" y="17304"/>
                  <a:pt x="10492" y="17478"/>
                </a:cubicBezTo>
                <a:cubicBezTo>
                  <a:pt x="10492" y="17556"/>
                  <a:pt x="10400" y="17580"/>
                  <a:pt x="10261" y="17580"/>
                </a:cubicBezTo>
                <a:lnTo>
                  <a:pt x="9624" y="17580"/>
                </a:lnTo>
                <a:cubicBezTo>
                  <a:pt x="9439" y="17580"/>
                  <a:pt x="9244" y="17526"/>
                  <a:pt x="9047" y="17454"/>
                </a:cubicBezTo>
                <a:cubicBezTo>
                  <a:pt x="8768" y="17311"/>
                  <a:pt x="8432" y="17217"/>
                  <a:pt x="8048" y="17217"/>
                </a:cubicBezTo>
                <a:cubicBezTo>
                  <a:pt x="7905" y="17217"/>
                  <a:pt x="7756" y="17229"/>
                  <a:pt x="7599" y="17256"/>
                </a:cubicBezTo>
                <a:cubicBezTo>
                  <a:pt x="7310" y="17328"/>
                  <a:pt x="6976" y="17352"/>
                  <a:pt x="6640" y="17352"/>
                </a:cubicBezTo>
                <a:cubicBezTo>
                  <a:pt x="6305" y="17352"/>
                  <a:pt x="5969" y="17376"/>
                  <a:pt x="5633" y="17478"/>
                </a:cubicBezTo>
                <a:cubicBezTo>
                  <a:pt x="4903" y="17676"/>
                  <a:pt x="4129" y="17826"/>
                  <a:pt x="3412" y="18030"/>
                </a:cubicBezTo>
                <a:cubicBezTo>
                  <a:pt x="3261" y="18054"/>
                  <a:pt x="3030" y="18078"/>
                  <a:pt x="3122" y="18180"/>
                </a:cubicBezTo>
                <a:cubicBezTo>
                  <a:pt x="3148" y="18233"/>
                  <a:pt x="3221" y="18248"/>
                  <a:pt x="3301" y="18248"/>
                </a:cubicBezTo>
                <a:cubicBezTo>
                  <a:pt x="3370" y="18248"/>
                  <a:pt x="3442" y="18238"/>
                  <a:pt x="3504" y="18228"/>
                </a:cubicBezTo>
                <a:cubicBezTo>
                  <a:pt x="3559" y="18226"/>
                  <a:pt x="3611" y="18224"/>
                  <a:pt x="3663" y="18224"/>
                </a:cubicBezTo>
                <a:cubicBezTo>
                  <a:pt x="4220" y="18224"/>
                  <a:pt x="4706" y="18333"/>
                  <a:pt x="5193" y="18377"/>
                </a:cubicBezTo>
                <a:cubicBezTo>
                  <a:pt x="5344" y="18401"/>
                  <a:pt x="5529" y="18425"/>
                  <a:pt x="5680" y="18455"/>
                </a:cubicBezTo>
                <a:cubicBezTo>
                  <a:pt x="5754" y="18460"/>
                  <a:pt x="5828" y="18463"/>
                  <a:pt x="5903" y="18463"/>
                </a:cubicBezTo>
                <a:cubicBezTo>
                  <a:pt x="6160" y="18463"/>
                  <a:pt x="6405" y="18426"/>
                  <a:pt x="6594" y="18329"/>
                </a:cubicBezTo>
                <a:cubicBezTo>
                  <a:pt x="6789" y="18252"/>
                  <a:pt x="6930" y="18228"/>
                  <a:pt x="7171" y="18228"/>
                </a:cubicBezTo>
                <a:cubicBezTo>
                  <a:pt x="7222" y="18230"/>
                  <a:pt x="7272" y="18230"/>
                  <a:pt x="7322" y="18230"/>
                </a:cubicBezTo>
                <a:cubicBezTo>
                  <a:pt x="7883" y="18230"/>
                  <a:pt x="8363" y="18106"/>
                  <a:pt x="8757" y="17880"/>
                </a:cubicBezTo>
                <a:cubicBezTo>
                  <a:pt x="8816" y="17856"/>
                  <a:pt x="8862" y="17826"/>
                  <a:pt x="8862" y="17802"/>
                </a:cubicBezTo>
                <a:cubicBezTo>
                  <a:pt x="9017" y="17722"/>
                  <a:pt x="9180" y="17671"/>
                  <a:pt x="9373" y="17671"/>
                </a:cubicBezTo>
                <a:cubicBezTo>
                  <a:pt x="9409" y="17671"/>
                  <a:pt x="9447" y="17673"/>
                  <a:pt x="9485" y="17676"/>
                </a:cubicBezTo>
                <a:cubicBezTo>
                  <a:pt x="9729" y="17706"/>
                  <a:pt x="9972" y="17730"/>
                  <a:pt x="10203" y="17730"/>
                </a:cubicBezTo>
                <a:cubicBezTo>
                  <a:pt x="10400" y="17754"/>
                  <a:pt x="10446" y="17802"/>
                  <a:pt x="10446" y="17880"/>
                </a:cubicBezTo>
                <a:cubicBezTo>
                  <a:pt x="10354" y="18305"/>
                  <a:pt x="10261" y="18700"/>
                  <a:pt x="10157" y="19126"/>
                </a:cubicBezTo>
                <a:cubicBezTo>
                  <a:pt x="10018" y="19826"/>
                  <a:pt x="9775" y="20522"/>
                  <a:pt x="9624" y="21222"/>
                </a:cubicBezTo>
                <a:cubicBezTo>
                  <a:pt x="9624" y="21348"/>
                  <a:pt x="9531" y="21450"/>
                  <a:pt x="9578" y="21600"/>
                </a:cubicBezTo>
                <a:cubicBezTo>
                  <a:pt x="9729" y="21570"/>
                  <a:pt x="9729" y="21522"/>
                  <a:pt x="9729" y="21498"/>
                </a:cubicBezTo>
                <a:cubicBezTo>
                  <a:pt x="9821" y="21300"/>
                  <a:pt x="9867" y="21120"/>
                  <a:pt x="9913" y="20922"/>
                </a:cubicBezTo>
                <a:cubicBezTo>
                  <a:pt x="10157" y="20126"/>
                  <a:pt x="10446" y="19324"/>
                  <a:pt x="10597" y="18526"/>
                </a:cubicBezTo>
                <a:cubicBezTo>
                  <a:pt x="10597" y="18305"/>
                  <a:pt x="10689" y="18078"/>
                  <a:pt x="10736" y="17880"/>
                </a:cubicBezTo>
                <a:cubicBezTo>
                  <a:pt x="10736" y="17778"/>
                  <a:pt x="10840" y="17730"/>
                  <a:pt x="10979" y="17706"/>
                </a:cubicBezTo>
                <a:cubicBezTo>
                  <a:pt x="11124" y="17689"/>
                  <a:pt x="11266" y="17681"/>
                  <a:pt x="11401" y="17681"/>
                </a:cubicBezTo>
                <a:cubicBezTo>
                  <a:pt x="11719" y="17681"/>
                  <a:pt x="12010" y="17730"/>
                  <a:pt x="12286" y="17856"/>
                </a:cubicBezTo>
                <a:cubicBezTo>
                  <a:pt x="12865" y="18102"/>
                  <a:pt x="13490" y="18204"/>
                  <a:pt x="14206" y="18228"/>
                </a:cubicBezTo>
                <a:cubicBezTo>
                  <a:pt x="14646" y="18228"/>
                  <a:pt x="15028" y="18252"/>
                  <a:pt x="15468" y="18275"/>
                </a:cubicBezTo>
                <a:cubicBezTo>
                  <a:pt x="16091" y="18275"/>
                  <a:pt x="16671" y="18377"/>
                  <a:pt x="17203" y="18526"/>
                </a:cubicBezTo>
                <a:cubicBezTo>
                  <a:pt x="17388" y="18604"/>
                  <a:pt x="17631" y="18652"/>
                  <a:pt x="17829" y="18700"/>
                </a:cubicBezTo>
                <a:cubicBezTo>
                  <a:pt x="17883" y="18733"/>
                  <a:pt x="17961" y="18755"/>
                  <a:pt x="18034" y="18755"/>
                </a:cubicBezTo>
                <a:cubicBezTo>
                  <a:pt x="18082" y="18755"/>
                  <a:pt x="18126" y="18746"/>
                  <a:pt x="18162" y="18724"/>
                </a:cubicBezTo>
                <a:cubicBezTo>
                  <a:pt x="18257" y="18652"/>
                  <a:pt x="18162" y="18604"/>
                  <a:pt x="18070" y="18550"/>
                </a:cubicBezTo>
                <a:cubicBezTo>
                  <a:pt x="17724" y="18354"/>
                  <a:pt x="17342" y="18156"/>
                  <a:pt x="17006" y="17952"/>
                </a:cubicBezTo>
                <a:cubicBezTo>
                  <a:pt x="16763" y="17826"/>
                  <a:pt x="16473" y="17676"/>
                  <a:pt x="16276" y="17526"/>
                </a:cubicBezTo>
                <a:cubicBezTo>
                  <a:pt x="15907" y="17204"/>
                  <a:pt x="15354" y="17067"/>
                  <a:pt x="14708" y="17067"/>
                </a:cubicBezTo>
                <a:cubicBezTo>
                  <a:pt x="14610" y="17067"/>
                  <a:pt x="14507" y="17071"/>
                  <a:pt x="14403" y="17077"/>
                </a:cubicBezTo>
                <a:cubicBezTo>
                  <a:pt x="14258" y="17092"/>
                  <a:pt x="14125" y="17099"/>
                  <a:pt x="13993" y="17099"/>
                </a:cubicBezTo>
                <a:cubicBezTo>
                  <a:pt x="13860" y="17099"/>
                  <a:pt x="13727" y="17092"/>
                  <a:pt x="13582" y="17077"/>
                </a:cubicBezTo>
                <a:cubicBezTo>
                  <a:pt x="13492" y="17071"/>
                  <a:pt x="13402" y="17068"/>
                  <a:pt x="13313" y="17068"/>
                </a:cubicBezTo>
                <a:cubicBezTo>
                  <a:pt x="12694" y="17068"/>
                  <a:pt x="12115" y="17208"/>
                  <a:pt x="11650" y="17406"/>
                </a:cubicBezTo>
                <a:cubicBezTo>
                  <a:pt x="11361" y="17502"/>
                  <a:pt x="11130" y="17526"/>
                  <a:pt x="10782" y="17556"/>
                </a:cubicBezTo>
                <a:cubicBezTo>
                  <a:pt x="10782" y="17328"/>
                  <a:pt x="10840" y="17132"/>
                  <a:pt x="10887" y="16904"/>
                </a:cubicBezTo>
                <a:cubicBezTo>
                  <a:pt x="10887" y="16856"/>
                  <a:pt x="10933" y="16832"/>
                  <a:pt x="10979" y="16808"/>
                </a:cubicBezTo>
                <a:cubicBezTo>
                  <a:pt x="11464" y="16604"/>
                  <a:pt x="12043" y="16478"/>
                  <a:pt x="12575" y="16358"/>
                </a:cubicBezTo>
                <a:cubicBezTo>
                  <a:pt x="12605" y="16349"/>
                  <a:pt x="12642" y="16345"/>
                  <a:pt x="12680" y="16345"/>
                </a:cubicBezTo>
                <a:cubicBezTo>
                  <a:pt x="12756" y="16345"/>
                  <a:pt x="12841" y="16358"/>
                  <a:pt x="12911" y="16358"/>
                </a:cubicBezTo>
                <a:cubicBezTo>
                  <a:pt x="13385" y="16430"/>
                  <a:pt x="13916" y="16454"/>
                  <a:pt x="14403" y="16478"/>
                </a:cubicBezTo>
                <a:cubicBezTo>
                  <a:pt x="14622" y="16499"/>
                  <a:pt x="14835" y="16509"/>
                  <a:pt x="15044" y="16509"/>
                </a:cubicBezTo>
                <a:cubicBezTo>
                  <a:pt x="15854" y="16509"/>
                  <a:pt x="16596" y="16354"/>
                  <a:pt x="17250" y="16058"/>
                </a:cubicBezTo>
                <a:cubicBezTo>
                  <a:pt x="17782" y="15832"/>
                  <a:pt x="18303" y="15556"/>
                  <a:pt x="18741" y="15256"/>
                </a:cubicBezTo>
                <a:cubicBezTo>
                  <a:pt x="19413" y="14831"/>
                  <a:pt x="20189" y="14436"/>
                  <a:pt x="21055" y="14136"/>
                </a:cubicBezTo>
                <a:cubicBezTo>
                  <a:pt x="21298" y="14058"/>
                  <a:pt x="21345" y="13986"/>
                  <a:pt x="21252" y="13932"/>
                </a:cubicBezTo>
                <a:cubicBezTo>
                  <a:pt x="21206" y="13910"/>
                  <a:pt x="21164" y="13902"/>
                  <a:pt x="21124" y="13902"/>
                </a:cubicBezTo>
                <a:cubicBezTo>
                  <a:pt x="21039" y="13902"/>
                  <a:pt x="20963" y="13941"/>
                  <a:pt x="20858" y="13962"/>
                </a:cubicBezTo>
                <a:cubicBezTo>
                  <a:pt x="20522" y="14058"/>
                  <a:pt x="20189" y="14136"/>
                  <a:pt x="19899" y="14208"/>
                </a:cubicBezTo>
                <a:cubicBezTo>
                  <a:pt x="18984" y="14412"/>
                  <a:pt x="18070" y="14484"/>
                  <a:pt x="17099" y="14508"/>
                </a:cubicBezTo>
                <a:cubicBezTo>
                  <a:pt x="16381" y="14508"/>
                  <a:pt x="15756" y="14634"/>
                  <a:pt x="15225" y="14884"/>
                </a:cubicBezTo>
                <a:cubicBezTo>
                  <a:pt x="15028" y="14981"/>
                  <a:pt x="14785" y="15034"/>
                  <a:pt x="14541" y="15082"/>
                </a:cubicBezTo>
                <a:cubicBezTo>
                  <a:pt x="13731" y="15208"/>
                  <a:pt x="13154" y="15508"/>
                  <a:pt x="12714" y="15879"/>
                </a:cubicBezTo>
                <a:cubicBezTo>
                  <a:pt x="12714" y="15910"/>
                  <a:pt x="12668" y="15934"/>
                  <a:pt x="12668" y="15957"/>
                </a:cubicBezTo>
                <a:cubicBezTo>
                  <a:pt x="12668" y="16106"/>
                  <a:pt x="12471" y="16155"/>
                  <a:pt x="12227" y="16208"/>
                </a:cubicBezTo>
                <a:cubicBezTo>
                  <a:pt x="11845" y="16304"/>
                  <a:pt x="11510" y="16406"/>
                  <a:pt x="11130" y="16508"/>
                </a:cubicBezTo>
                <a:cubicBezTo>
                  <a:pt x="11071" y="16532"/>
                  <a:pt x="11025" y="16556"/>
                  <a:pt x="10933" y="16556"/>
                </a:cubicBezTo>
                <a:cubicBezTo>
                  <a:pt x="10887" y="16532"/>
                  <a:pt x="10933" y="16508"/>
                  <a:pt x="10933" y="16478"/>
                </a:cubicBezTo>
                <a:cubicBezTo>
                  <a:pt x="10979" y="16005"/>
                  <a:pt x="11025" y="15532"/>
                  <a:pt x="11025" y="15058"/>
                </a:cubicBezTo>
                <a:cubicBezTo>
                  <a:pt x="11025" y="14860"/>
                  <a:pt x="11025" y="14884"/>
                  <a:pt x="11315" y="14860"/>
                </a:cubicBezTo>
                <a:cubicBezTo>
                  <a:pt x="11938" y="14783"/>
                  <a:pt x="12471" y="14657"/>
                  <a:pt x="13050" y="14562"/>
                </a:cubicBezTo>
                <a:cubicBezTo>
                  <a:pt x="13201" y="14531"/>
                  <a:pt x="13339" y="14531"/>
                  <a:pt x="13536" y="14531"/>
                </a:cubicBezTo>
                <a:cubicBezTo>
                  <a:pt x="13695" y="14540"/>
                  <a:pt x="13860" y="14543"/>
                  <a:pt x="14025" y="14543"/>
                </a:cubicBezTo>
                <a:cubicBezTo>
                  <a:pt x="14457" y="14543"/>
                  <a:pt x="14899" y="14518"/>
                  <a:pt x="15317" y="14484"/>
                </a:cubicBezTo>
                <a:cubicBezTo>
                  <a:pt x="15653" y="14436"/>
                  <a:pt x="15896" y="14358"/>
                  <a:pt x="16184" y="14286"/>
                </a:cubicBezTo>
                <a:cubicBezTo>
                  <a:pt x="16473" y="14184"/>
                  <a:pt x="16763" y="14082"/>
                  <a:pt x="17052" y="13962"/>
                </a:cubicBezTo>
                <a:cubicBezTo>
                  <a:pt x="17388" y="13836"/>
                  <a:pt x="17678" y="13662"/>
                  <a:pt x="17829" y="13435"/>
                </a:cubicBezTo>
                <a:cubicBezTo>
                  <a:pt x="17875" y="13310"/>
                  <a:pt x="18013" y="13214"/>
                  <a:pt x="18208" y="13088"/>
                </a:cubicBezTo>
                <a:cubicBezTo>
                  <a:pt x="18452" y="12938"/>
                  <a:pt x="18590" y="12735"/>
                  <a:pt x="18787" y="12561"/>
                </a:cubicBezTo>
                <a:cubicBezTo>
                  <a:pt x="18984" y="12339"/>
                  <a:pt x="19169" y="12111"/>
                  <a:pt x="19459" y="11914"/>
                </a:cubicBezTo>
                <a:cubicBezTo>
                  <a:pt x="19899" y="11590"/>
                  <a:pt x="20476" y="11416"/>
                  <a:pt x="21252" y="11315"/>
                </a:cubicBezTo>
                <a:lnTo>
                  <a:pt x="21391" y="11315"/>
                </a:lnTo>
                <a:cubicBezTo>
                  <a:pt x="21437" y="11291"/>
                  <a:pt x="21542" y="11291"/>
                  <a:pt x="21542" y="11237"/>
                </a:cubicBezTo>
                <a:cubicBezTo>
                  <a:pt x="21588" y="11165"/>
                  <a:pt x="21483" y="11165"/>
                  <a:pt x="21391" y="11141"/>
                </a:cubicBezTo>
                <a:cubicBezTo>
                  <a:pt x="21039" y="11044"/>
                  <a:pt x="20685" y="10990"/>
                  <a:pt x="20333" y="10990"/>
                </a:cubicBezTo>
                <a:cubicBezTo>
                  <a:pt x="20062" y="10990"/>
                  <a:pt x="19789" y="11022"/>
                  <a:pt x="19517" y="11087"/>
                </a:cubicBezTo>
                <a:cubicBezTo>
                  <a:pt x="18787" y="11267"/>
                  <a:pt x="18070" y="11416"/>
                  <a:pt x="17342" y="11566"/>
                </a:cubicBezTo>
                <a:cubicBezTo>
                  <a:pt x="16763" y="11686"/>
                  <a:pt x="16335" y="11866"/>
                  <a:pt x="15989" y="12111"/>
                </a:cubicBezTo>
                <a:cubicBezTo>
                  <a:pt x="15699" y="12387"/>
                  <a:pt x="15271" y="12585"/>
                  <a:pt x="14831" y="12735"/>
                </a:cubicBezTo>
                <a:cubicBezTo>
                  <a:pt x="14067" y="13034"/>
                  <a:pt x="13675" y="13435"/>
                  <a:pt x="13444" y="13908"/>
                </a:cubicBezTo>
                <a:cubicBezTo>
                  <a:pt x="13201" y="14358"/>
                  <a:pt x="13201" y="14358"/>
                  <a:pt x="12378" y="14508"/>
                </a:cubicBezTo>
                <a:cubicBezTo>
                  <a:pt x="11996" y="14586"/>
                  <a:pt x="11650" y="14657"/>
                  <a:pt x="11268" y="14712"/>
                </a:cubicBezTo>
                <a:cubicBezTo>
                  <a:pt x="11194" y="14719"/>
                  <a:pt x="11142" y="14723"/>
                  <a:pt x="11108" y="14723"/>
                </a:cubicBezTo>
                <a:cubicBezTo>
                  <a:pt x="11025" y="14723"/>
                  <a:pt x="11025" y="14697"/>
                  <a:pt x="11025" y="14610"/>
                </a:cubicBezTo>
                <a:cubicBezTo>
                  <a:pt x="11025" y="14082"/>
                  <a:pt x="11025" y="13537"/>
                  <a:pt x="10979" y="12986"/>
                </a:cubicBezTo>
                <a:cubicBezTo>
                  <a:pt x="10979" y="12884"/>
                  <a:pt x="11071" y="12812"/>
                  <a:pt x="11222" y="12764"/>
                </a:cubicBezTo>
                <a:cubicBezTo>
                  <a:pt x="11938" y="12363"/>
                  <a:pt x="12714" y="11986"/>
                  <a:pt x="13339" y="11566"/>
                </a:cubicBezTo>
                <a:cubicBezTo>
                  <a:pt x="13490" y="11464"/>
                  <a:pt x="13731" y="11440"/>
                  <a:pt x="13916" y="11416"/>
                </a:cubicBezTo>
                <a:cubicBezTo>
                  <a:pt x="14252" y="11363"/>
                  <a:pt x="14541" y="11315"/>
                  <a:pt x="14889" y="11237"/>
                </a:cubicBezTo>
                <a:cubicBezTo>
                  <a:pt x="15468" y="11141"/>
                  <a:pt x="15850" y="10913"/>
                  <a:pt x="16045" y="10614"/>
                </a:cubicBezTo>
                <a:cubicBezTo>
                  <a:pt x="16184" y="10440"/>
                  <a:pt x="16230" y="10267"/>
                  <a:pt x="16276" y="10069"/>
                </a:cubicBezTo>
                <a:cubicBezTo>
                  <a:pt x="16427" y="9793"/>
                  <a:pt x="16671" y="9542"/>
                  <a:pt x="17099" y="9368"/>
                </a:cubicBezTo>
                <a:cubicBezTo>
                  <a:pt x="18116" y="8919"/>
                  <a:pt x="18359" y="8368"/>
                  <a:pt x="18208" y="7721"/>
                </a:cubicBezTo>
                <a:cubicBezTo>
                  <a:pt x="18208" y="7643"/>
                  <a:pt x="18162" y="7571"/>
                  <a:pt x="18070" y="7493"/>
                </a:cubicBezTo>
                <a:cubicBezTo>
                  <a:pt x="17921" y="7343"/>
                  <a:pt x="17829" y="7193"/>
                  <a:pt x="17782" y="7020"/>
                </a:cubicBezTo>
                <a:cubicBezTo>
                  <a:pt x="17782" y="6972"/>
                  <a:pt x="17782" y="6924"/>
                  <a:pt x="17631" y="6924"/>
                </a:cubicBezTo>
                <a:cubicBezTo>
                  <a:pt x="17539" y="6924"/>
                  <a:pt x="17539" y="6972"/>
                  <a:pt x="17539" y="7020"/>
                </a:cubicBezTo>
                <a:cubicBezTo>
                  <a:pt x="17434" y="7224"/>
                  <a:pt x="17296" y="7421"/>
                  <a:pt x="17145" y="7643"/>
                </a:cubicBezTo>
                <a:cubicBezTo>
                  <a:pt x="16914" y="7996"/>
                  <a:pt x="16473" y="8296"/>
                  <a:pt x="15943" y="8541"/>
                </a:cubicBezTo>
                <a:cubicBezTo>
                  <a:pt x="15561" y="8721"/>
                  <a:pt x="15179" y="8871"/>
                  <a:pt x="14738" y="9045"/>
                </a:cubicBezTo>
                <a:cubicBezTo>
                  <a:pt x="14403" y="9170"/>
                  <a:pt x="14159" y="9344"/>
                  <a:pt x="14021" y="9589"/>
                </a:cubicBezTo>
                <a:cubicBezTo>
                  <a:pt x="13962" y="9739"/>
                  <a:pt x="13824" y="9889"/>
                  <a:pt x="13629" y="10039"/>
                </a:cubicBezTo>
                <a:cubicBezTo>
                  <a:pt x="13385" y="10243"/>
                  <a:pt x="13247" y="10488"/>
                  <a:pt x="13247" y="10740"/>
                </a:cubicBezTo>
                <a:cubicBezTo>
                  <a:pt x="13201" y="10968"/>
                  <a:pt x="13154" y="11189"/>
                  <a:pt x="13050" y="11416"/>
                </a:cubicBezTo>
                <a:cubicBezTo>
                  <a:pt x="13050" y="11464"/>
                  <a:pt x="13003" y="11489"/>
                  <a:pt x="12957" y="11537"/>
                </a:cubicBezTo>
                <a:cubicBezTo>
                  <a:pt x="12378" y="11890"/>
                  <a:pt x="11707" y="12237"/>
                  <a:pt x="11025" y="12585"/>
                </a:cubicBezTo>
                <a:cubicBezTo>
                  <a:pt x="10979" y="12537"/>
                  <a:pt x="10979" y="12465"/>
                  <a:pt x="10979" y="12411"/>
                </a:cubicBezTo>
                <a:cubicBezTo>
                  <a:pt x="10933" y="11716"/>
                  <a:pt x="10840" y="11015"/>
                  <a:pt x="10736" y="10315"/>
                </a:cubicBezTo>
                <a:cubicBezTo>
                  <a:pt x="10689" y="10218"/>
                  <a:pt x="10736" y="10141"/>
                  <a:pt x="10840" y="10069"/>
                </a:cubicBezTo>
                <a:cubicBezTo>
                  <a:pt x="11361" y="9715"/>
                  <a:pt x="11892" y="9392"/>
                  <a:pt x="12471" y="9069"/>
                </a:cubicBezTo>
                <a:cubicBezTo>
                  <a:pt x="12575" y="9021"/>
                  <a:pt x="12714" y="8943"/>
                  <a:pt x="12865" y="8919"/>
                </a:cubicBezTo>
                <a:cubicBezTo>
                  <a:pt x="13339" y="8817"/>
                  <a:pt x="13824" y="8643"/>
                  <a:pt x="14310" y="8517"/>
                </a:cubicBezTo>
                <a:cubicBezTo>
                  <a:pt x="14646" y="8422"/>
                  <a:pt x="14936" y="8272"/>
                  <a:pt x="15179" y="8122"/>
                </a:cubicBezTo>
                <a:cubicBezTo>
                  <a:pt x="15468" y="7943"/>
                  <a:pt x="15756" y="7793"/>
                  <a:pt x="16091" y="7697"/>
                </a:cubicBezTo>
                <a:cubicBezTo>
                  <a:pt x="16473" y="7547"/>
                  <a:pt x="16717" y="7343"/>
                  <a:pt x="16855" y="7098"/>
                </a:cubicBezTo>
                <a:cubicBezTo>
                  <a:pt x="17250" y="6397"/>
                  <a:pt x="18070" y="5845"/>
                  <a:pt x="19169" y="5427"/>
                </a:cubicBezTo>
                <a:cubicBezTo>
                  <a:pt x="19320" y="5373"/>
                  <a:pt x="19517" y="5349"/>
                  <a:pt x="19656" y="5325"/>
                </a:cubicBezTo>
                <a:cubicBezTo>
                  <a:pt x="19748" y="5325"/>
                  <a:pt x="19853" y="5301"/>
                  <a:pt x="19853" y="5223"/>
                </a:cubicBezTo>
                <a:cubicBezTo>
                  <a:pt x="19807" y="5175"/>
                  <a:pt x="19748" y="5151"/>
                  <a:pt x="19656" y="5151"/>
                </a:cubicBezTo>
                <a:cubicBezTo>
                  <a:pt x="19515" y="5148"/>
                  <a:pt x="19377" y="5147"/>
                  <a:pt x="19240" y="5147"/>
                </a:cubicBezTo>
                <a:cubicBezTo>
                  <a:pt x="18100" y="5147"/>
                  <a:pt x="17032" y="5248"/>
                  <a:pt x="16091" y="5649"/>
                </a:cubicBezTo>
                <a:cubicBezTo>
                  <a:pt x="15410" y="5924"/>
                  <a:pt x="14831" y="6199"/>
                  <a:pt x="14357" y="6571"/>
                </a:cubicBezTo>
                <a:cubicBezTo>
                  <a:pt x="14206" y="6697"/>
                  <a:pt x="13962" y="6823"/>
                  <a:pt x="13731" y="6924"/>
                </a:cubicBezTo>
                <a:cubicBezTo>
                  <a:pt x="12865" y="7271"/>
                  <a:pt x="12471" y="7769"/>
                  <a:pt x="12227" y="8320"/>
                </a:cubicBezTo>
                <a:cubicBezTo>
                  <a:pt x="12089" y="8541"/>
                  <a:pt x="12043" y="8793"/>
                  <a:pt x="11996" y="9021"/>
                </a:cubicBezTo>
                <a:cubicBezTo>
                  <a:pt x="11996" y="9069"/>
                  <a:pt x="11938" y="9117"/>
                  <a:pt x="11892" y="9170"/>
                </a:cubicBezTo>
                <a:cubicBezTo>
                  <a:pt x="11510" y="9416"/>
                  <a:pt x="11130" y="9668"/>
                  <a:pt x="10736" y="9919"/>
                </a:cubicBezTo>
                <a:cubicBezTo>
                  <a:pt x="10736" y="9943"/>
                  <a:pt x="10689" y="9943"/>
                  <a:pt x="10643" y="9943"/>
                </a:cubicBezTo>
                <a:cubicBezTo>
                  <a:pt x="10597" y="9691"/>
                  <a:pt x="10551" y="9440"/>
                  <a:pt x="10492" y="9194"/>
                </a:cubicBezTo>
                <a:cubicBezTo>
                  <a:pt x="10354" y="8619"/>
                  <a:pt x="10203" y="8044"/>
                  <a:pt x="10018" y="7469"/>
                </a:cubicBezTo>
                <a:cubicBezTo>
                  <a:pt x="10018" y="7397"/>
                  <a:pt x="10018" y="7343"/>
                  <a:pt x="10110" y="7271"/>
                </a:cubicBezTo>
                <a:cubicBezTo>
                  <a:pt x="10597" y="6972"/>
                  <a:pt x="11130" y="6721"/>
                  <a:pt x="11650" y="6445"/>
                </a:cubicBezTo>
                <a:cubicBezTo>
                  <a:pt x="11892" y="6295"/>
                  <a:pt x="12227" y="6223"/>
                  <a:pt x="12575" y="6145"/>
                </a:cubicBezTo>
                <a:cubicBezTo>
                  <a:pt x="13050" y="6049"/>
                  <a:pt x="13444" y="5876"/>
                  <a:pt x="13675" y="5625"/>
                </a:cubicBezTo>
                <a:cubicBezTo>
                  <a:pt x="13962" y="5199"/>
                  <a:pt x="14495" y="4899"/>
                  <a:pt x="15120" y="4624"/>
                </a:cubicBezTo>
                <a:cubicBezTo>
                  <a:pt x="15179" y="4600"/>
                  <a:pt x="15271" y="4552"/>
                  <a:pt x="15317" y="4552"/>
                </a:cubicBezTo>
                <a:cubicBezTo>
                  <a:pt x="16091" y="4253"/>
                  <a:pt x="16276" y="3827"/>
                  <a:pt x="16335" y="3354"/>
                </a:cubicBezTo>
                <a:cubicBezTo>
                  <a:pt x="16381" y="3079"/>
                  <a:pt x="16381" y="2803"/>
                  <a:pt x="16381" y="2551"/>
                </a:cubicBezTo>
                <a:lnTo>
                  <a:pt x="16381" y="2527"/>
                </a:lnTo>
                <a:cubicBezTo>
                  <a:pt x="16381" y="2479"/>
                  <a:pt x="16381" y="2401"/>
                  <a:pt x="16276" y="2377"/>
                </a:cubicBezTo>
                <a:cubicBezTo>
                  <a:pt x="16264" y="2374"/>
                  <a:pt x="16254" y="2373"/>
                  <a:pt x="16244" y="2373"/>
                </a:cubicBezTo>
                <a:cubicBezTo>
                  <a:pt x="16172" y="2373"/>
                  <a:pt x="16132" y="2435"/>
                  <a:pt x="16091" y="2455"/>
                </a:cubicBezTo>
                <a:cubicBezTo>
                  <a:pt x="15515" y="2851"/>
                  <a:pt x="14831" y="3205"/>
                  <a:pt x="14206" y="3551"/>
                </a:cubicBezTo>
                <a:cubicBezTo>
                  <a:pt x="13536" y="3899"/>
                  <a:pt x="12865" y="4277"/>
                  <a:pt x="12424" y="4726"/>
                </a:cubicBezTo>
                <a:cubicBezTo>
                  <a:pt x="12181" y="5025"/>
                  <a:pt x="11996" y="5301"/>
                  <a:pt x="11845" y="5625"/>
                </a:cubicBezTo>
                <a:cubicBezTo>
                  <a:pt x="11650" y="6121"/>
                  <a:pt x="11268" y="6595"/>
                  <a:pt x="10446" y="6924"/>
                </a:cubicBezTo>
                <a:cubicBezTo>
                  <a:pt x="10308" y="6996"/>
                  <a:pt x="10157" y="7098"/>
                  <a:pt x="10018" y="7169"/>
                </a:cubicBezTo>
                <a:cubicBezTo>
                  <a:pt x="9867" y="7146"/>
                  <a:pt x="9913" y="7098"/>
                  <a:pt x="9867" y="7044"/>
                </a:cubicBezTo>
                <a:cubicBezTo>
                  <a:pt x="9775" y="6673"/>
                  <a:pt x="9578" y="6271"/>
                  <a:pt x="9624" y="5876"/>
                </a:cubicBezTo>
                <a:cubicBezTo>
                  <a:pt x="9624" y="5625"/>
                  <a:pt x="9729" y="5373"/>
                  <a:pt x="9972" y="5127"/>
                </a:cubicBezTo>
                <a:cubicBezTo>
                  <a:pt x="10354" y="4702"/>
                  <a:pt x="10354" y="4253"/>
                  <a:pt x="9972" y="3827"/>
                </a:cubicBezTo>
                <a:cubicBezTo>
                  <a:pt x="9531" y="3277"/>
                  <a:pt x="9047" y="2731"/>
                  <a:pt x="8573" y="2181"/>
                </a:cubicBezTo>
                <a:cubicBezTo>
                  <a:pt x="7994" y="1557"/>
                  <a:pt x="7461" y="905"/>
                  <a:pt x="6930" y="281"/>
                </a:cubicBezTo>
                <a:cubicBezTo>
                  <a:pt x="6838" y="209"/>
                  <a:pt x="6789" y="131"/>
                  <a:pt x="6687" y="59"/>
                </a:cubicBezTo>
                <a:cubicBezTo>
                  <a:pt x="6687" y="40"/>
                  <a:pt x="6655" y="0"/>
                  <a:pt x="6592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33" name="Google Shape;59;p3"/>
          <p:cNvSpPr/>
          <p:nvPr/>
        </p:nvSpPr>
        <p:spPr>
          <a:xfrm rot="19442401">
            <a:off x="8017453" y="3727723"/>
            <a:ext cx="1890904" cy="3232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346" name="Google Shape;60;p3"/>
          <p:cNvGrpSpPr/>
          <p:nvPr/>
        </p:nvGrpSpPr>
        <p:grpSpPr>
          <a:xfrm>
            <a:off x="-438512" y="2702749"/>
            <a:ext cx="1125648" cy="1654533"/>
            <a:chOff x="0" y="0"/>
            <a:chExt cx="1125646" cy="1654532"/>
          </a:xfrm>
        </p:grpSpPr>
        <p:sp>
          <p:nvSpPr>
            <p:cNvPr id="334" name="Google Shape;61;p3"/>
            <p:cNvSpPr/>
            <p:nvPr/>
          </p:nvSpPr>
          <p:spPr>
            <a:xfrm rot="10548000">
              <a:off x="306908" y="779164"/>
              <a:ext cx="192444" cy="306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1" y="0"/>
                  </a:moveTo>
                  <a:cubicBezTo>
                    <a:pt x="2957" y="0"/>
                    <a:pt x="407" y="1280"/>
                    <a:pt x="0" y="3975"/>
                  </a:cubicBezTo>
                  <a:lnTo>
                    <a:pt x="0" y="6090"/>
                  </a:lnTo>
                  <a:cubicBezTo>
                    <a:pt x="814" y="10388"/>
                    <a:pt x="3771" y="14419"/>
                    <a:pt x="7135" y="17881"/>
                  </a:cubicBezTo>
                  <a:cubicBezTo>
                    <a:pt x="8056" y="18906"/>
                    <a:pt x="9685" y="19997"/>
                    <a:pt x="11420" y="20832"/>
                  </a:cubicBezTo>
                  <a:cubicBezTo>
                    <a:pt x="12748" y="21344"/>
                    <a:pt x="13969" y="21600"/>
                    <a:pt x="14784" y="21600"/>
                  </a:cubicBezTo>
                  <a:cubicBezTo>
                    <a:pt x="16908" y="21600"/>
                    <a:pt x="18643" y="20832"/>
                    <a:pt x="19865" y="19741"/>
                  </a:cubicBezTo>
                  <a:cubicBezTo>
                    <a:pt x="20786" y="18906"/>
                    <a:pt x="21193" y="17625"/>
                    <a:pt x="21600" y="17046"/>
                  </a:cubicBezTo>
                  <a:cubicBezTo>
                    <a:pt x="20786" y="11212"/>
                    <a:pt x="16908" y="6669"/>
                    <a:pt x="13155" y="2115"/>
                  </a:cubicBezTo>
                  <a:cubicBezTo>
                    <a:pt x="12234" y="1603"/>
                    <a:pt x="11420" y="1024"/>
                    <a:pt x="10198" y="768"/>
                  </a:cubicBezTo>
                  <a:cubicBezTo>
                    <a:pt x="8870" y="256"/>
                    <a:pt x="7649" y="0"/>
                    <a:pt x="632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35" name="Google Shape;62;p3"/>
            <p:cNvSpPr/>
            <p:nvPr/>
          </p:nvSpPr>
          <p:spPr>
            <a:xfrm rot="10548000">
              <a:off x="899327" y="457774"/>
              <a:ext cx="208188" cy="237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9" h="21600" extrusionOk="0">
                  <a:moveTo>
                    <a:pt x="10192" y="0"/>
                  </a:moveTo>
                  <a:cubicBezTo>
                    <a:pt x="7559" y="0"/>
                    <a:pt x="5305" y="1318"/>
                    <a:pt x="3034" y="3796"/>
                  </a:cubicBezTo>
                  <a:cubicBezTo>
                    <a:pt x="39" y="6847"/>
                    <a:pt x="-781" y="9984"/>
                    <a:pt x="764" y="13693"/>
                  </a:cubicBezTo>
                  <a:cubicBezTo>
                    <a:pt x="2309" y="17804"/>
                    <a:pt x="5305" y="20941"/>
                    <a:pt x="10555" y="21271"/>
                  </a:cubicBezTo>
                  <a:cubicBezTo>
                    <a:pt x="10555" y="21600"/>
                    <a:pt x="11012" y="21600"/>
                    <a:pt x="11375" y="21600"/>
                  </a:cubicBezTo>
                  <a:cubicBezTo>
                    <a:pt x="14008" y="21600"/>
                    <a:pt x="16641" y="20612"/>
                    <a:pt x="18186" y="18549"/>
                  </a:cubicBezTo>
                  <a:cubicBezTo>
                    <a:pt x="19637" y="15742"/>
                    <a:pt x="20456" y="13034"/>
                    <a:pt x="20819" y="10642"/>
                  </a:cubicBezTo>
                  <a:cubicBezTo>
                    <a:pt x="20819" y="5114"/>
                    <a:pt x="17366" y="1318"/>
                    <a:pt x="12463" y="329"/>
                  </a:cubicBezTo>
                  <a:cubicBezTo>
                    <a:pt x="11738" y="0"/>
                    <a:pt x="11012" y="0"/>
                    <a:pt x="101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36" name="Google Shape;63;p3"/>
            <p:cNvSpPr/>
            <p:nvPr/>
          </p:nvSpPr>
          <p:spPr>
            <a:xfrm rot="10548000">
              <a:off x="907746" y="1086712"/>
              <a:ext cx="209303" cy="242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13197" y="0"/>
                  </a:moveTo>
                  <a:cubicBezTo>
                    <a:pt x="12090" y="0"/>
                    <a:pt x="11255" y="0"/>
                    <a:pt x="10148" y="970"/>
                  </a:cubicBezTo>
                  <a:cubicBezTo>
                    <a:pt x="7837" y="2670"/>
                    <a:pt x="5526" y="5017"/>
                    <a:pt x="3584" y="7434"/>
                  </a:cubicBezTo>
                  <a:cubicBezTo>
                    <a:pt x="1659" y="9781"/>
                    <a:pt x="86" y="12451"/>
                    <a:pt x="86" y="15852"/>
                  </a:cubicBezTo>
                  <a:cubicBezTo>
                    <a:pt x="-283" y="17876"/>
                    <a:pt x="551" y="19900"/>
                    <a:pt x="2397" y="20546"/>
                  </a:cubicBezTo>
                  <a:cubicBezTo>
                    <a:pt x="3954" y="21192"/>
                    <a:pt x="5526" y="21600"/>
                    <a:pt x="7468" y="21600"/>
                  </a:cubicBezTo>
                  <a:cubicBezTo>
                    <a:pt x="8575" y="21600"/>
                    <a:pt x="9779" y="21192"/>
                    <a:pt x="10886" y="20546"/>
                  </a:cubicBezTo>
                  <a:cubicBezTo>
                    <a:pt x="17080" y="17553"/>
                    <a:pt x="19760" y="12128"/>
                    <a:pt x="21317" y="6394"/>
                  </a:cubicBezTo>
                  <a:lnTo>
                    <a:pt x="21317" y="5425"/>
                  </a:lnTo>
                  <a:cubicBezTo>
                    <a:pt x="20868" y="3401"/>
                    <a:pt x="20499" y="1377"/>
                    <a:pt x="18188" y="970"/>
                  </a:cubicBezTo>
                  <a:cubicBezTo>
                    <a:pt x="16711" y="646"/>
                    <a:pt x="14770" y="0"/>
                    <a:pt x="1319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37" name="Google Shape;64;p3"/>
            <p:cNvSpPr/>
            <p:nvPr/>
          </p:nvSpPr>
          <p:spPr>
            <a:xfrm rot="10548000">
              <a:off x="485117" y="419820"/>
              <a:ext cx="205966" cy="218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2" h="21600" extrusionOk="0">
                  <a:moveTo>
                    <a:pt x="8047" y="0"/>
                  </a:moveTo>
                  <a:cubicBezTo>
                    <a:pt x="2595" y="0"/>
                    <a:pt x="-1371" y="2959"/>
                    <a:pt x="447" y="9313"/>
                  </a:cubicBezTo>
                  <a:cubicBezTo>
                    <a:pt x="2249" y="14156"/>
                    <a:pt x="5103" y="17925"/>
                    <a:pt x="9084" y="20525"/>
                  </a:cubicBezTo>
                  <a:cubicBezTo>
                    <a:pt x="9429" y="20884"/>
                    <a:pt x="9429" y="20884"/>
                    <a:pt x="9774" y="20884"/>
                  </a:cubicBezTo>
                  <a:cubicBezTo>
                    <a:pt x="10556" y="21242"/>
                    <a:pt x="11247" y="21600"/>
                    <a:pt x="12373" y="21600"/>
                  </a:cubicBezTo>
                  <a:cubicBezTo>
                    <a:pt x="15918" y="21600"/>
                    <a:pt x="20229" y="17473"/>
                    <a:pt x="19538" y="13798"/>
                  </a:cubicBezTo>
                  <a:cubicBezTo>
                    <a:pt x="19538" y="12272"/>
                    <a:pt x="19193" y="10745"/>
                    <a:pt x="18847" y="8955"/>
                  </a:cubicBezTo>
                  <a:cubicBezTo>
                    <a:pt x="17721" y="4033"/>
                    <a:pt x="13410" y="0"/>
                    <a:pt x="839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38" name="Google Shape;65;p3"/>
            <p:cNvSpPr/>
            <p:nvPr/>
          </p:nvSpPr>
          <p:spPr>
            <a:xfrm rot="10548000">
              <a:off x="778711" y="1479889"/>
              <a:ext cx="119854" cy="170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4" h="21600" extrusionOk="0">
                  <a:moveTo>
                    <a:pt x="9017" y="0"/>
                  </a:moveTo>
                  <a:cubicBezTo>
                    <a:pt x="6499" y="0"/>
                    <a:pt x="4446" y="1038"/>
                    <a:pt x="2557" y="2875"/>
                  </a:cubicBezTo>
                  <a:cubicBezTo>
                    <a:pt x="-756" y="6767"/>
                    <a:pt x="-126" y="10560"/>
                    <a:pt x="503" y="14932"/>
                  </a:cubicBezTo>
                  <a:cubicBezTo>
                    <a:pt x="1927" y="18725"/>
                    <a:pt x="5869" y="21600"/>
                    <a:pt x="10441" y="21600"/>
                  </a:cubicBezTo>
                  <a:cubicBezTo>
                    <a:pt x="15013" y="21141"/>
                    <a:pt x="19585" y="18725"/>
                    <a:pt x="20214" y="14932"/>
                  </a:cubicBezTo>
                  <a:cubicBezTo>
                    <a:pt x="20844" y="11479"/>
                    <a:pt x="20844" y="8145"/>
                    <a:pt x="20844" y="4372"/>
                  </a:cubicBezTo>
                  <a:cubicBezTo>
                    <a:pt x="18325" y="2875"/>
                    <a:pt x="16272" y="1956"/>
                    <a:pt x="14383" y="1038"/>
                  </a:cubicBezTo>
                  <a:cubicBezTo>
                    <a:pt x="12330" y="0"/>
                    <a:pt x="10441" y="0"/>
                    <a:pt x="901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39" name="Google Shape;66;p3"/>
            <p:cNvSpPr/>
            <p:nvPr/>
          </p:nvSpPr>
          <p:spPr>
            <a:xfrm rot="10548000">
              <a:off x="548752" y="1340654"/>
              <a:ext cx="109913" cy="106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4" h="21600" extrusionOk="0">
                  <a:moveTo>
                    <a:pt x="12978" y="0"/>
                  </a:moveTo>
                  <a:cubicBezTo>
                    <a:pt x="6579" y="0"/>
                    <a:pt x="0" y="5328"/>
                    <a:pt x="0" y="10688"/>
                  </a:cubicBezTo>
                  <a:cubicBezTo>
                    <a:pt x="0" y="16240"/>
                    <a:pt x="3635" y="20862"/>
                    <a:pt x="7961" y="21600"/>
                  </a:cubicBezTo>
                  <a:lnTo>
                    <a:pt x="8652" y="21600"/>
                  </a:lnTo>
                  <a:cubicBezTo>
                    <a:pt x="15201" y="21600"/>
                    <a:pt x="20909" y="16240"/>
                    <a:pt x="20909" y="10688"/>
                  </a:cubicBezTo>
                  <a:cubicBezTo>
                    <a:pt x="21600" y="5328"/>
                    <a:pt x="17965" y="0"/>
                    <a:pt x="1366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40" name="Google Shape;67;p3"/>
            <p:cNvSpPr/>
            <p:nvPr/>
          </p:nvSpPr>
          <p:spPr>
            <a:xfrm rot="10548000">
              <a:off x="249970" y="221092"/>
              <a:ext cx="87582" cy="109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0" h="21600" extrusionOk="0">
                  <a:moveTo>
                    <a:pt x="5165" y="0"/>
                  </a:moveTo>
                  <a:cubicBezTo>
                    <a:pt x="831" y="1428"/>
                    <a:pt x="0" y="5183"/>
                    <a:pt x="0" y="8938"/>
                  </a:cubicBezTo>
                  <a:cubicBezTo>
                    <a:pt x="0" y="13407"/>
                    <a:pt x="831" y="18590"/>
                    <a:pt x="5996" y="20886"/>
                  </a:cubicBezTo>
                  <a:cubicBezTo>
                    <a:pt x="7658" y="21600"/>
                    <a:pt x="8488" y="21600"/>
                    <a:pt x="9319" y="21600"/>
                  </a:cubicBezTo>
                  <a:cubicBezTo>
                    <a:pt x="12859" y="21600"/>
                    <a:pt x="16399" y="19303"/>
                    <a:pt x="18891" y="17876"/>
                  </a:cubicBezTo>
                  <a:cubicBezTo>
                    <a:pt x="21600" y="5183"/>
                    <a:pt x="20769" y="5183"/>
                    <a:pt x="516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41" name="Google Shape;68;p3"/>
            <p:cNvSpPr/>
            <p:nvPr/>
          </p:nvSpPr>
          <p:spPr>
            <a:xfrm rot="10548000">
              <a:off x="66992" y="1136128"/>
              <a:ext cx="158037" cy="200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6" h="21600" extrusionOk="0">
                  <a:moveTo>
                    <a:pt x="10815" y="0"/>
                  </a:moveTo>
                  <a:cubicBezTo>
                    <a:pt x="6853" y="0"/>
                    <a:pt x="3851" y="1664"/>
                    <a:pt x="2308" y="4092"/>
                  </a:cubicBezTo>
                  <a:cubicBezTo>
                    <a:pt x="-110" y="8202"/>
                    <a:pt x="-694" y="12702"/>
                    <a:pt x="870" y="16709"/>
                  </a:cubicBezTo>
                  <a:cubicBezTo>
                    <a:pt x="1349" y="19545"/>
                    <a:pt x="3372" y="21600"/>
                    <a:pt x="6853" y="21600"/>
                  </a:cubicBezTo>
                  <a:lnTo>
                    <a:pt x="7813" y="21600"/>
                  </a:lnTo>
                  <a:cubicBezTo>
                    <a:pt x="12379" y="21600"/>
                    <a:pt x="15860" y="20428"/>
                    <a:pt x="17904" y="16709"/>
                  </a:cubicBezTo>
                  <a:cubicBezTo>
                    <a:pt x="19342" y="14264"/>
                    <a:pt x="20301" y="11819"/>
                    <a:pt x="20906" y="9764"/>
                  </a:cubicBezTo>
                  <a:cubicBezTo>
                    <a:pt x="20301" y="7811"/>
                    <a:pt x="20301" y="6147"/>
                    <a:pt x="19822" y="4891"/>
                  </a:cubicBezTo>
                  <a:cubicBezTo>
                    <a:pt x="18383" y="1664"/>
                    <a:pt x="14901" y="0"/>
                    <a:pt x="112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42" name="Google Shape;69;p3"/>
            <p:cNvSpPr/>
            <p:nvPr/>
          </p:nvSpPr>
          <p:spPr>
            <a:xfrm rot="10548000">
              <a:off x="504761" y="6525"/>
              <a:ext cx="186515" cy="226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3" h="21600" extrusionOk="0">
                  <a:moveTo>
                    <a:pt x="8792" y="0"/>
                  </a:moveTo>
                  <a:cubicBezTo>
                    <a:pt x="7086" y="0"/>
                    <a:pt x="5417" y="616"/>
                    <a:pt x="3567" y="1518"/>
                  </a:cubicBezTo>
                  <a:cubicBezTo>
                    <a:pt x="174" y="3668"/>
                    <a:pt x="-347" y="6524"/>
                    <a:pt x="174" y="9470"/>
                  </a:cubicBezTo>
                  <a:cubicBezTo>
                    <a:pt x="1000" y="14144"/>
                    <a:pt x="4411" y="17000"/>
                    <a:pt x="8325" y="19932"/>
                  </a:cubicBezTo>
                  <a:cubicBezTo>
                    <a:pt x="10103" y="21059"/>
                    <a:pt x="11665" y="21600"/>
                    <a:pt x="13227" y="21600"/>
                  </a:cubicBezTo>
                  <a:cubicBezTo>
                    <a:pt x="14663" y="21600"/>
                    <a:pt x="16100" y="21149"/>
                    <a:pt x="17734" y="20277"/>
                  </a:cubicBezTo>
                  <a:cubicBezTo>
                    <a:pt x="20840" y="18458"/>
                    <a:pt x="21253" y="15963"/>
                    <a:pt x="21253" y="13453"/>
                  </a:cubicBezTo>
                  <a:cubicBezTo>
                    <a:pt x="20840" y="7997"/>
                    <a:pt x="17321" y="4013"/>
                    <a:pt x="12150" y="812"/>
                  </a:cubicBezTo>
                  <a:cubicBezTo>
                    <a:pt x="10983" y="241"/>
                    <a:pt x="9887" y="0"/>
                    <a:pt x="87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43" name="Google Shape;70;p3"/>
            <p:cNvSpPr/>
            <p:nvPr/>
          </p:nvSpPr>
          <p:spPr>
            <a:xfrm rot="10548000">
              <a:off x="593209" y="869771"/>
              <a:ext cx="179202" cy="220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4" h="21600" extrusionOk="0">
                  <a:moveTo>
                    <a:pt x="8498" y="0"/>
                  </a:moveTo>
                  <a:cubicBezTo>
                    <a:pt x="7294" y="0"/>
                    <a:pt x="6285" y="340"/>
                    <a:pt x="5489" y="1312"/>
                  </a:cubicBezTo>
                  <a:cubicBezTo>
                    <a:pt x="2142" y="4694"/>
                    <a:pt x="1222" y="9140"/>
                    <a:pt x="0" y="12429"/>
                  </a:cubicBezTo>
                  <a:cubicBezTo>
                    <a:pt x="0" y="18080"/>
                    <a:pt x="4090" y="21600"/>
                    <a:pt x="9242" y="21600"/>
                  </a:cubicBezTo>
                  <a:cubicBezTo>
                    <a:pt x="10499" y="21600"/>
                    <a:pt x="11809" y="21384"/>
                    <a:pt x="13137" y="20952"/>
                  </a:cubicBezTo>
                  <a:cubicBezTo>
                    <a:pt x="18236" y="19438"/>
                    <a:pt x="21600" y="11364"/>
                    <a:pt x="19458" y="6917"/>
                  </a:cubicBezTo>
                  <a:cubicBezTo>
                    <a:pt x="17829" y="3536"/>
                    <a:pt x="15687" y="602"/>
                    <a:pt x="10588" y="247"/>
                  </a:cubicBezTo>
                  <a:cubicBezTo>
                    <a:pt x="9844" y="93"/>
                    <a:pt x="9136" y="0"/>
                    <a:pt x="849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44" name="Google Shape;71;p3"/>
            <p:cNvSpPr/>
            <p:nvPr/>
          </p:nvSpPr>
          <p:spPr>
            <a:xfrm rot="10548000">
              <a:off x="100817" y="399081"/>
              <a:ext cx="143913" cy="191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1" h="21600" extrusionOk="0">
                  <a:moveTo>
                    <a:pt x="8430" y="0"/>
                  </a:moveTo>
                  <a:cubicBezTo>
                    <a:pt x="7324" y="0"/>
                    <a:pt x="6196" y="195"/>
                    <a:pt x="5137" y="497"/>
                  </a:cubicBezTo>
                  <a:cubicBezTo>
                    <a:pt x="1291" y="1828"/>
                    <a:pt x="-436" y="3976"/>
                    <a:pt x="94" y="6017"/>
                  </a:cubicBezTo>
                  <a:cubicBezTo>
                    <a:pt x="94" y="11128"/>
                    <a:pt x="1821" y="15015"/>
                    <a:pt x="4607" y="18388"/>
                  </a:cubicBezTo>
                  <a:cubicBezTo>
                    <a:pt x="6334" y="20127"/>
                    <a:pt x="8821" y="21600"/>
                    <a:pt x="11838" y="21600"/>
                  </a:cubicBezTo>
                  <a:cubicBezTo>
                    <a:pt x="12529" y="21600"/>
                    <a:pt x="13265" y="21511"/>
                    <a:pt x="14002" y="21334"/>
                  </a:cubicBezTo>
                  <a:cubicBezTo>
                    <a:pt x="17848" y="20517"/>
                    <a:pt x="19967" y="18388"/>
                    <a:pt x="20634" y="15423"/>
                  </a:cubicBezTo>
                  <a:cubicBezTo>
                    <a:pt x="21164" y="14199"/>
                    <a:pt x="21164" y="12459"/>
                    <a:pt x="20634" y="10720"/>
                  </a:cubicBezTo>
                  <a:cubicBezTo>
                    <a:pt x="18907" y="7348"/>
                    <a:pt x="16121" y="4384"/>
                    <a:pt x="12828" y="1828"/>
                  </a:cubicBezTo>
                  <a:cubicBezTo>
                    <a:pt x="11838" y="515"/>
                    <a:pt x="10203" y="0"/>
                    <a:pt x="8430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45" name="Google Shape;72;p3"/>
            <p:cNvSpPr/>
            <p:nvPr/>
          </p:nvSpPr>
          <p:spPr>
            <a:xfrm rot="10548000">
              <a:off x="4518" y="782111"/>
              <a:ext cx="121366" cy="127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5" h="21600" extrusionOk="0">
                  <a:moveTo>
                    <a:pt x="13094" y="0"/>
                  </a:moveTo>
                  <a:cubicBezTo>
                    <a:pt x="12777" y="0"/>
                    <a:pt x="12486" y="27"/>
                    <a:pt x="12169" y="53"/>
                  </a:cubicBezTo>
                  <a:cubicBezTo>
                    <a:pt x="8362" y="825"/>
                    <a:pt x="3947" y="2660"/>
                    <a:pt x="1356" y="6491"/>
                  </a:cubicBezTo>
                  <a:cubicBezTo>
                    <a:pt x="-1235" y="10321"/>
                    <a:pt x="140" y="16759"/>
                    <a:pt x="3339" y="19206"/>
                  </a:cubicBezTo>
                  <a:cubicBezTo>
                    <a:pt x="5242" y="20802"/>
                    <a:pt x="7146" y="21600"/>
                    <a:pt x="9129" y="21600"/>
                  </a:cubicBezTo>
                  <a:cubicBezTo>
                    <a:pt x="11085" y="21600"/>
                    <a:pt x="13147" y="20802"/>
                    <a:pt x="15368" y="19206"/>
                  </a:cubicBezTo>
                  <a:cubicBezTo>
                    <a:pt x="19149" y="16759"/>
                    <a:pt x="19149" y="12316"/>
                    <a:pt x="20365" y="7714"/>
                  </a:cubicBezTo>
                  <a:cubicBezTo>
                    <a:pt x="19810" y="3591"/>
                    <a:pt x="17007" y="0"/>
                    <a:pt x="130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grpSp>
        <p:nvGrpSpPr>
          <p:cNvPr id="350" name="Google Shape;73;p3"/>
          <p:cNvGrpSpPr/>
          <p:nvPr/>
        </p:nvGrpSpPr>
        <p:grpSpPr>
          <a:xfrm>
            <a:off x="1832218" y="-2140921"/>
            <a:ext cx="1622100" cy="2775601"/>
            <a:chOff x="0" y="0"/>
            <a:chExt cx="1622099" cy="2775600"/>
          </a:xfrm>
        </p:grpSpPr>
        <p:sp>
          <p:nvSpPr>
            <p:cNvPr id="347" name="Google Shape;74;p3"/>
            <p:cNvSpPr/>
            <p:nvPr/>
          </p:nvSpPr>
          <p:spPr>
            <a:xfrm rot="10800000">
              <a:off x="0" y="-1"/>
              <a:ext cx="1622100" cy="2775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11535" y="0"/>
                  </a:moveTo>
                  <a:cubicBezTo>
                    <a:pt x="10536" y="0"/>
                    <a:pt x="9587" y="86"/>
                    <a:pt x="8576" y="204"/>
                  </a:cubicBezTo>
                  <a:cubicBezTo>
                    <a:pt x="7433" y="353"/>
                    <a:pt x="6327" y="585"/>
                    <a:pt x="5328" y="938"/>
                  </a:cubicBezTo>
                  <a:cubicBezTo>
                    <a:pt x="4968" y="1086"/>
                    <a:pt x="4619" y="1262"/>
                    <a:pt x="4222" y="1437"/>
                  </a:cubicBezTo>
                  <a:cubicBezTo>
                    <a:pt x="2768" y="2050"/>
                    <a:pt x="1865" y="2902"/>
                    <a:pt x="1263" y="3904"/>
                  </a:cubicBezTo>
                  <a:cubicBezTo>
                    <a:pt x="818" y="4664"/>
                    <a:pt x="517" y="5425"/>
                    <a:pt x="362" y="6221"/>
                  </a:cubicBezTo>
                  <a:cubicBezTo>
                    <a:pt x="266" y="6694"/>
                    <a:pt x="109" y="7186"/>
                    <a:pt x="109" y="7686"/>
                  </a:cubicBezTo>
                  <a:cubicBezTo>
                    <a:pt x="61" y="8743"/>
                    <a:pt x="61" y="9827"/>
                    <a:pt x="61" y="10885"/>
                  </a:cubicBezTo>
                  <a:cubicBezTo>
                    <a:pt x="61" y="11328"/>
                    <a:pt x="-35" y="11765"/>
                    <a:pt x="13" y="12181"/>
                  </a:cubicBezTo>
                  <a:cubicBezTo>
                    <a:pt x="13" y="13033"/>
                    <a:pt x="61" y="13878"/>
                    <a:pt x="109" y="14703"/>
                  </a:cubicBezTo>
                  <a:cubicBezTo>
                    <a:pt x="109" y="15379"/>
                    <a:pt x="218" y="16056"/>
                    <a:pt x="218" y="16732"/>
                  </a:cubicBezTo>
                  <a:cubicBezTo>
                    <a:pt x="218" y="17964"/>
                    <a:pt x="157" y="19163"/>
                    <a:pt x="362" y="20367"/>
                  </a:cubicBezTo>
                  <a:cubicBezTo>
                    <a:pt x="410" y="20782"/>
                    <a:pt x="517" y="21163"/>
                    <a:pt x="711" y="21600"/>
                  </a:cubicBezTo>
                  <a:cubicBezTo>
                    <a:pt x="1215" y="21572"/>
                    <a:pt x="1769" y="21544"/>
                    <a:pt x="2371" y="21516"/>
                  </a:cubicBezTo>
                  <a:lnTo>
                    <a:pt x="2371" y="20959"/>
                  </a:lnTo>
                  <a:cubicBezTo>
                    <a:pt x="2323" y="20135"/>
                    <a:pt x="2262" y="19281"/>
                    <a:pt x="2214" y="18458"/>
                  </a:cubicBezTo>
                  <a:cubicBezTo>
                    <a:pt x="2214" y="18049"/>
                    <a:pt x="2214" y="17641"/>
                    <a:pt x="2166" y="17225"/>
                  </a:cubicBezTo>
                  <a:cubicBezTo>
                    <a:pt x="2118" y="16668"/>
                    <a:pt x="2022" y="16112"/>
                    <a:pt x="2022" y="15555"/>
                  </a:cubicBezTo>
                  <a:cubicBezTo>
                    <a:pt x="1961" y="14294"/>
                    <a:pt x="1913" y="13062"/>
                    <a:pt x="1913" y="11829"/>
                  </a:cubicBezTo>
                  <a:cubicBezTo>
                    <a:pt x="1913" y="10976"/>
                    <a:pt x="1913" y="10152"/>
                    <a:pt x="1961" y="9335"/>
                  </a:cubicBezTo>
                  <a:cubicBezTo>
                    <a:pt x="1961" y="9039"/>
                    <a:pt x="2070" y="8743"/>
                    <a:pt x="2070" y="8454"/>
                  </a:cubicBezTo>
                  <a:cubicBezTo>
                    <a:pt x="2118" y="7602"/>
                    <a:pt x="2262" y="6750"/>
                    <a:pt x="2467" y="5869"/>
                  </a:cubicBezTo>
                  <a:cubicBezTo>
                    <a:pt x="2768" y="4580"/>
                    <a:pt x="3620" y="3403"/>
                    <a:pt x="5221" y="2467"/>
                  </a:cubicBezTo>
                  <a:cubicBezTo>
                    <a:pt x="6170" y="1902"/>
                    <a:pt x="7278" y="1522"/>
                    <a:pt x="8576" y="1347"/>
                  </a:cubicBezTo>
                  <a:cubicBezTo>
                    <a:pt x="9082" y="1262"/>
                    <a:pt x="9635" y="1234"/>
                    <a:pt x="10187" y="1234"/>
                  </a:cubicBezTo>
                  <a:cubicBezTo>
                    <a:pt x="10789" y="1234"/>
                    <a:pt x="11391" y="1262"/>
                    <a:pt x="11993" y="1318"/>
                  </a:cubicBezTo>
                  <a:cubicBezTo>
                    <a:pt x="13038" y="1465"/>
                    <a:pt x="13989" y="1762"/>
                    <a:pt x="14890" y="2079"/>
                  </a:cubicBezTo>
                  <a:cubicBezTo>
                    <a:pt x="15792" y="2431"/>
                    <a:pt x="16551" y="2874"/>
                    <a:pt x="17055" y="3431"/>
                  </a:cubicBezTo>
                  <a:cubicBezTo>
                    <a:pt x="17548" y="4016"/>
                    <a:pt x="17849" y="4636"/>
                    <a:pt x="18150" y="5249"/>
                  </a:cubicBezTo>
                  <a:cubicBezTo>
                    <a:pt x="18259" y="5460"/>
                    <a:pt x="18355" y="5664"/>
                    <a:pt x="18403" y="5840"/>
                  </a:cubicBezTo>
                  <a:cubicBezTo>
                    <a:pt x="18451" y="6426"/>
                    <a:pt x="18560" y="6981"/>
                    <a:pt x="18560" y="7574"/>
                  </a:cubicBezTo>
                  <a:cubicBezTo>
                    <a:pt x="18656" y="8835"/>
                    <a:pt x="18704" y="10096"/>
                    <a:pt x="18752" y="11385"/>
                  </a:cubicBezTo>
                  <a:cubicBezTo>
                    <a:pt x="18752" y="12210"/>
                    <a:pt x="18800" y="13033"/>
                    <a:pt x="18800" y="13850"/>
                  </a:cubicBezTo>
                  <a:cubicBezTo>
                    <a:pt x="18861" y="15174"/>
                    <a:pt x="18957" y="16463"/>
                    <a:pt x="19005" y="17754"/>
                  </a:cubicBezTo>
                  <a:cubicBezTo>
                    <a:pt x="19053" y="18782"/>
                    <a:pt x="19101" y="19810"/>
                    <a:pt x="19159" y="20810"/>
                  </a:cubicBezTo>
                  <a:cubicBezTo>
                    <a:pt x="19159" y="20923"/>
                    <a:pt x="19207" y="21015"/>
                    <a:pt x="19256" y="21099"/>
                  </a:cubicBezTo>
                  <a:cubicBezTo>
                    <a:pt x="19352" y="21191"/>
                    <a:pt x="19508" y="21276"/>
                    <a:pt x="19605" y="21276"/>
                  </a:cubicBezTo>
                  <a:lnTo>
                    <a:pt x="20255" y="21276"/>
                  </a:lnTo>
                  <a:cubicBezTo>
                    <a:pt x="20604" y="21276"/>
                    <a:pt x="21013" y="21247"/>
                    <a:pt x="21410" y="21191"/>
                  </a:cubicBezTo>
                  <a:lnTo>
                    <a:pt x="21410" y="19958"/>
                  </a:lnTo>
                  <a:cubicBezTo>
                    <a:pt x="21362" y="19310"/>
                    <a:pt x="21314" y="18669"/>
                    <a:pt x="21314" y="18021"/>
                  </a:cubicBezTo>
                  <a:cubicBezTo>
                    <a:pt x="21314" y="17260"/>
                    <a:pt x="21410" y="16520"/>
                    <a:pt x="21410" y="15788"/>
                  </a:cubicBezTo>
                  <a:lnTo>
                    <a:pt x="21410" y="12737"/>
                  </a:lnTo>
                  <a:cubicBezTo>
                    <a:pt x="21410" y="11624"/>
                    <a:pt x="21506" y="10504"/>
                    <a:pt x="21506" y="9392"/>
                  </a:cubicBezTo>
                  <a:cubicBezTo>
                    <a:pt x="21565" y="8454"/>
                    <a:pt x="21565" y="7482"/>
                    <a:pt x="21506" y="6545"/>
                  </a:cubicBezTo>
                  <a:cubicBezTo>
                    <a:pt x="21458" y="5953"/>
                    <a:pt x="21362" y="5397"/>
                    <a:pt x="21266" y="4812"/>
                  </a:cubicBezTo>
                  <a:cubicBezTo>
                    <a:pt x="21157" y="4227"/>
                    <a:pt x="20856" y="3699"/>
                    <a:pt x="20363" y="3171"/>
                  </a:cubicBezTo>
                  <a:cubicBezTo>
                    <a:pt x="19653" y="2375"/>
                    <a:pt x="18704" y="1698"/>
                    <a:pt x="17500" y="1170"/>
                  </a:cubicBezTo>
                  <a:cubicBezTo>
                    <a:pt x="15853" y="437"/>
                    <a:pt x="13989" y="56"/>
                    <a:pt x="1188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48" name="Google Shape;75;p3"/>
            <p:cNvSpPr/>
            <p:nvPr/>
          </p:nvSpPr>
          <p:spPr>
            <a:xfrm rot="10800000">
              <a:off x="410941" y="22680"/>
              <a:ext cx="823314" cy="2176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2072" y="0"/>
                  </a:moveTo>
                  <a:cubicBezTo>
                    <a:pt x="7644" y="72"/>
                    <a:pt x="4376" y="863"/>
                    <a:pt x="2314" y="2318"/>
                  </a:cubicBezTo>
                  <a:cubicBezTo>
                    <a:pt x="630" y="3486"/>
                    <a:pt x="136" y="4754"/>
                    <a:pt x="42" y="6065"/>
                  </a:cubicBezTo>
                  <a:cubicBezTo>
                    <a:pt x="-53" y="6891"/>
                    <a:pt x="42" y="7709"/>
                    <a:pt x="42" y="8499"/>
                  </a:cubicBezTo>
                  <a:lnTo>
                    <a:pt x="42" y="12804"/>
                  </a:lnTo>
                  <a:cubicBezTo>
                    <a:pt x="136" y="13855"/>
                    <a:pt x="231" y="14943"/>
                    <a:pt x="346" y="16020"/>
                  </a:cubicBezTo>
                  <a:cubicBezTo>
                    <a:pt x="346" y="16290"/>
                    <a:pt x="346" y="16551"/>
                    <a:pt x="441" y="16812"/>
                  </a:cubicBezTo>
                  <a:cubicBezTo>
                    <a:pt x="536" y="17520"/>
                    <a:pt x="630" y="18231"/>
                    <a:pt x="820" y="18940"/>
                  </a:cubicBezTo>
                  <a:cubicBezTo>
                    <a:pt x="939" y="19731"/>
                    <a:pt x="1034" y="20513"/>
                    <a:pt x="1128" y="21303"/>
                  </a:cubicBezTo>
                  <a:cubicBezTo>
                    <a:pt x="1128" y="21411"/>
                    <a:pt x="1223" y="21492"/>
                    <a:pt x="1318" y="21600"/>
                  </a:cubicBezTo>
                  <a:lnTo>
                    <a:pt x="4586" y="21600"/>
                  </a:lnTo>
                  <a:cubicBezTo>
                    <a:pt x="5084" y="21411"/>
                    <a:pt x="4968" y="21232"/>
                    <a:pt x="4968" y="21007"/>
                  </a:cubicBezTo>
                  <a:cubicBezTo>
                    <a:pt x="4874" y="20818"/>
                    <a:pt x="4779" y="20593"/>
                    <a:pt x="4779" y="20404"/>
                  </a:cubicBezTo>
                  <a:cubicBezTo>
                    <a:pt x="4684" y="19057"/>
                    <a:pt x="4586" y="17709"/>
                    <a:pt x="4491" y="16362"/>
                  </a:cubicBezTo>
                  <a:cubicBezTo>
                    <a:pt x="4491" y="14673"/>
                    <a:pt x="4376" y="13029"/>
                    <a:pt x="4376" y="11349"/>
                  </a:cubicBezTo>
                  <a:cubicBezTo>
                    <a:pt x="4281" y="10368"/>
                    <a:pt x="4376" y="9399"/>
                    <a:pt x="4491" y="8428"/>
                  </a:cubicBezTo>
                  <a:cubicBezTo>
                    <a:pt x="4491" y="7791"/>
                    <a:pt x="4586" y="7152"/>
                    <a:pt x="4779" y="6515"/>
                  </a:cubicBezTo>
                  <a:cubicBezTo>
                    <a:pt x="5178" y="5463"/>
                    <a:pt x="5771" y="4421"/>
                    <a:pt x="6648" y="3441"/>
                  </a:cubicBezTo>
                  <a:cubicBezTo>
                    <a:pt x="7240" y="2849"/>
                    <a:pt x="8142" y="2318"/>
                    <a:pt x="9512" y="1986"/>
                  </a:cubicBezTo>
                  <a:cubicBezTo>
                    <a:pt x="10105" y="1869"/>
                    <a:pt x="10887" y="1797"/>
                    <a:pt x="11599" y="1761"/>
                  </a:cubicBezTo>
                  <a:cubicBezTo>
                    <a:pt x="11694" y="1761"/>
                    <a:pt x="11788" y="1725"/>
                    <a:pt x="11883" y="1725"/>
                  </a:cubicBezTo>
                  <a:cubicBezTo>
                    <a:pt x="12381" y="1725"/>
                    <a:pt x="12974" y="1797"/>
                    <a:pt x="13472" y="1833"/>
                  </a:cubicBezTo>
                  <a:cubicBezTo>
                    <a:pt x="14250" y="1869"/>
                    <a:pt x="14842" y="2058"/>
                    <a:pt x="15340" y="2283"/>
                  </a:cubicBezTo>
                  <a:cubicBezTo>
                    <a:pt x="16431" y="2768"/>
                    <a:pt x="16715" y="3369"/>
                    <a:pt x="17024" y="3936"/>
                  </a:cubicBezTo>
                  <a:cubicBezTo>
                    <a:pt x="17308" y="4646"/>
                    <a:pt x="17402" y="5319"/>
                    <a:pt x="17522" y="6030"/>
                  </a:cubicBezTo>
                  <a:cubicBezTo>
                    <a:pt x="17616" y="7188"/>
                    <a:pt x="17711" y="8311"/>
                    <a:pt x="17711" y="9471"/>
                  </a:cubicBezTo>
                  <a:cubicBezTo>
                    <a:pt x="17711" y="10261"/>
                    <a:pt x="17711" y="11079"/>
                    <a:pt x="17616" y="11869"/>
                  </a:cubicBezTo>
                  <a:cubicBezTo>
                    <a:pt x="17522" y="14898"/>
                    <a:pt x="17522" y="17898"/>
                    <a:pt x="17806" y="20926"/>
                  </a:cubicBezTo>
                  <a:cubicBezTo>
                    <a:pt x="17900" y="21114"/>
                    <a:pt x="17995" y="21303"/>
                    <a:pt x="17995" y="21492"/>
                  </a:cubicBezTo>
                  <a:cubicBezTo>
                    <a:pt x="18588" y="21492"/>
                    <a:pt x="19082" y="21528"/>
                    <a:pt x="19580" y="21528"/>
                  </a:cubicBezTo>
                  <a:cubicBezTo>
                    <a:pt x="20267" y="21528"/>
                    <a:pt x="20860" y="21492"/>
                    <a:pt x="21452" y="21411"/>
                  </a:cubicBezTo>
                  <a:cubicBezTo>
                    <a:pt x="21452" y="21375"/>
                    <a:pt x="21547" y="21339"/>
                    <a:pt x="21547" y="21303"/>
                  </a:cubicBezTo>
                  <a:cubicBezTo>
                    <a:pt x="21547" y="20109"/>
                    <a:pt x="21547" y="18904"/>
                    <a:pt x="21452" y="17709"/>
                  </a:cubicBezTo>
                  <a:lnTo>
                    <a:pt x="21452" y="14718"/>
                  </a:lnTo>
                  <a:cubicBezTo>
                    <a:pt x="21452" y="13289"/>
                    <a:pt x="21547" y="11905"/>
                    <a:pt x="21547" y="10485"/>
                  </a:cubicBezTo>
                  <a:cubicBezTo>
                    <a:pt x="21547" y="8607"/>
                    <a:pt x="21547" y="6738"/>
                    <a:pt x="21452" y="4870"/>
                  </a:cubicBezTo>
                  <a:cubicBezTo>
                    <a:pt x="21452" y="4044"/>
                    <a:pt x="21452" y="3216"/>
                    <a:pt x="21074" y="2400"/>
                  </a:cubicBezTo>
                  <a:cubicBezTo>
                    <a:pt x="20860" y="2058"/>
                    <a:pt x="20576" y="1761"/>
                    <a:pt x="20078" y="1464"/>
                  </a:cubicBezTo>
                  <a:cubicBezTo>
                    <a:pt x="19580" y="1196"/>
                    <a:pt x="18987" y="935"/>
                    <a:pt x="18398" y="674"/>
                  </a:cubicBezTo>
                  <a:cubicBezTo>
                    <a:pt x="17213" y="225"/>
                    <a:pt x="15744" y="0"/>
                    <a:pt x="1406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49" name="Google Shape;76;p3"/>
            <p:cNvSpPr/>
            <p:nvPr/>
          </p:nvSpPr>
          <p:spPr>
            <a:xfrm rot="10800000">
              <a:off x="229141" y="10800"/>
              <a:ext cx="1200084" cy="2504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11855" y="0"/>
                  </a:moveTo>
                  <a:cubicBezTo>
                    <a:pt x="10295" y="31"/>
                    <a:pt x="8672" y="102"/>
                    <a:pt x="7176" y="391"/>
                  </a:cubicBezTo>
                  <a:cubicBezTo>
                    <a:pt x="5895" y="688"/>
                    <a:pt x="4741" y="1006"/>
                    <a:pt x="3863" y="1561"/>
                  </a:cubicBezTo>
                  <a:cubicBezTo>
                    <a:pt x="2647" y="2343"/>
                    <a:pt x="2029" y="3287"/>
                    <a:pt x="1558" y="4231"/>
                  </a:cubicBezTo>
                  <a:cubicBezTo>
                    <a:pt x="1363" y="4786"/>
                    <a:pt x="1363" y="5332"/>
                    <a:pt x="1086" y="5886"/>
                  </a:cubicBezTo>
                  <a:cubicBezTo>
                    <a:pt x="485" y="7353"/>
                    <a:pt x="212" y="8844"/>
                    <a:pt x="82" y="10312"/>
                  </a:cubicBezTo>
                  <a:cubicBezTo>
                    <a:pt x="0" y="11062"/>
                    <a:pt x="0" y="11771"/>
                    <a:pt x="0" y="12490"/>
                  </a:cubicBezTo>
                  <a:cubicBezTo>
                    <a:pt x="82" y="13137"/>
                    <a:pt x="147" y="13825"/>
                    <a:pt x="212" y="14473"/>
                  </a:cubicBezTo>
                  <a:cubicBezTo>
                    <a:pt x="212" y="15940"/>
                    <a:pt x="212" y="17369"/>
                    <a:pt x="277" y="18836"/>
                  </a:cubicBezTo>
                  <a:cubicBezTo>
                    <a:pt x="277" y="19484"/>
                    <a:pt x="341" y="20132"/>
                    <a:pt x="406" y="20787"/>
                  </a:cubicBezTo>
                  <a:cubicBezTo>
                    <a:pt x="485" y="21045"/>
                    <a:pt x="550" y="21303"/>
                    <a:pt x="615" y="21600"/>
                  </a:cubicBezTo>
                  <a:cubicBezTo>
                    <a:pt x="1151" y="21600"/>
                    <a:pt x="1558" y="21569"/>
                    <a:pt x="2111" y="21569"/>
                  </a:cubicBezTo>
                  <a:lnTo>
                    <a:pt x="2111" y="19906"/>
                  </a:lnTo>
                  <a:cubicBezTo>
                    <a:pt x="2029" y="18962"/>
                    <a:pt x="1899" y="18016"/>
                    <a:pt x="1899" y="17041"/>
                  </a:cubicBezTo>
                  <a:cubicBezTo>
                    <a:pt x="1834" y="16002"/>
                    <a:pt x="1834" y="14964"/>
                    <a:pt x="1834" y="13918"/>
                  </a:cubicBezTo>
                  <a:cubicBezTo>
                    <a:pt x="1834" y="12397"/>
                    <a:pt x="1769" y="10866"/>
                    <a:pt x="2111" y="9336"/>
                  </a:cubicBezTo>
                  <a:cubicBezTo>
                    <a:pt x="2371" y="8166"/>
                    <a:pt x="2582" y="7025"/>
                    <a:pt x="2777" y="5886"/>
                  </a:cubicBezTo>
                  <a:cubicBezTo>
                    <a:pt x="2842" y="5597"/>
                    <a:pt x="2924" y="5332"/>
                    <a:pt x="3053" y="5074"/>
                  </a:cubicBezTo>
                  <a:cubicBezTo>
                    <a:pt x="3525" y="4067"/>
                    <a:pt x="4611" y="3255"/>
                    <a:pt x="6090" y="2505"/>
                  </a:cubicBezTo>
                  <a:cubicBezTo>
                    <a:pt x="6496" y="2343"/>
                    <a:pt x="6903" y="2178"/>
                    <a:pt x="7388" y="2085"/>
                  </a:cubicBezTo>
                  <a:cubicBezTo>
                    <a:pt x="8201" y="1921"/>
                    <a:pt x="9014" y="1757"/>
                    <a:pt x="9888" y="1725"/>
                  </a:cubicBezTo>
                  <a:lnTo>
                    <a:pt x="10295" y="1725"/>
                  </a:lnTo>
                  <a:cubicBezTo>
                    <a:pt x="11920" y="1725"/>
                    <a:pt x="13396" y="1921"/>
                    <a:pt x="14892" y="2178"/>
                  </a:cubicBezTo>
                  <a:cubicBezTo>
                    <a:pt x="15640" y="2311"/>
                    <a:pt x="16320" y="2474"/>
                    <a:pt x="16856" y="2794"/>
                  </a:cubicBezTo>
                  <a:cubicBezTo>
                    <a:pt x="17392" y="3185"/>
                    <a:pt x="17945" y="3576"/>
                    <a:pt x="18205" y="4067"/>
                  </a:cubicBezTo>
                  <a:cubicBezTo>
                    <a:pt x="18888" y="5176"/>
                    <a:pt x="19424" y="6307"/>
                    <a:pt x="19424" y="7447"/>
                  </a:cubicBezTo>
                  <a:cubicBezTo>
                    <a:pt x="19359" y="9079"/>
                    <a:pt x="19359" y="10702"/>
                    <a:pt x="19359" y="12326"/>
                  </a:cubicBezTo>
                  <a:cubicBezTo>
                    <a:pt x="19359" y="13497"/>
                    <a:pt x="19292" y="14667"/>
                    <a:pt x="19292" y="15839"/>
                  </a:cubicBezTo>
                  <a:cubicBezTo>
                    <a:pt x="19359" y="17532"/>
                    <a:pt x="19489" y="19226"/>
                    <a:pt x="19568" y="20912"/>
                  </a:cubicBezTo>
                  <a:cubicBezTo>
                    <a:pt x="19568" y="21045"/>
                    <a:pt x="19633" y="21209"/>
                    <a:pt x="19698" y="21373"/>
                  </a:cubicBezTo>
                  <a:cubicBezTo>
                    <a:pt x="20299" y="21373"/>
                    <a:pt x="20917" y="21334"/>
                    <a:pt x="21453" y="21334"/>
                  </a:cubicBezTo>
                  <a:cubicBezTo>
                    <a:pt x="21600" y="21014"/>
                    <a:pt x="21518" y="20717"/>
                    <a:pt x="21453" y="20459"/>
                  </a:cubicBezTo>
                  <a:cubicBezTo>
                    <a:pt x="21388" y="19351"/>
                    <a:pt x="21259" y="18282"/>
                    <a:pt x="21194" y="17174"/>
                  </a:cubicBezTo>
                  <a:cubicBezTo>
                    <a:pt x="21112" y="16424"/>
                    <a:pt x="20982" y="15675"/>
                    <a:pt x="20917" y="14894"/>
                  </a:cubicBezTo>
                  <a:lnTo>
                    <a:pt x="20917" y="12459"/>
                  </a:lnTo>
                  <a:cubicBezTo>
                    <a:pt x="20917" y="11615"/>
                    <a:pt x="20917" y="10765"/>
                    <a:pt x="20982" y="9890"/>
                  </a:cubicBezTo>
                  <a:cubicBezTo>
                    <a:pt x="21047" y="9368"/>
                    <a:pt x="21047" y="8844"/>
                    <a:pt x="20982" y="8297"/>
                  </a:cubicBezTo>
                  <a:cubicBezTo>
                    <a:pt x="20917" y="7713"/>
                    <a:pt x="20852" y="7087"/>
                    <a:pt x="20705" y="6503"/>
                  </a:cubicBezTo>
                  <a:cubicBezTo>
                    <a:pt x="20576" y="5761"/>
                    <a:pt x="20511" y="5012"/>
                    <a:pt x="20169" y="4262"/>
                  </a:cubicBezTo>
                  <a:cubicBezTo>
                    <a:pt x="19974" y="3615"/>
                    <a:pt x="19489" y="2958"/>
                    <a:pt x="19018" y="2311"/>
                  </a:cubicBezTo>
                  <a:cubicBezTo>
                    <a:pt x="18758" y="1921"/>
                    <a:pt x="18270" y="1592"/>
                    <a:pt x="17604" y="1304"/>
                  </a:cubicBezTo>
                  <a:cubicBezTo>
                    <a:pt x="16176" y="648"/>
                    <a:pt x="14421" y="227"/>
                    <a:pt x="12457" y="31"/>
                  </a:cubicBezTo>
                  <a:cubicBezTo>
                    <a:pt x="12262" y="31"/>
                    <a:pt x="12050" y="0"/>
                    <a:pt x="11920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351" name="Google Shape;77;p3"/>
          <p:cNvSpPr/>
          <p:nvPr/>
        </p:nvSpPr>
        <p:spPr>
          <a:xfrm>
            <a:off x="8537802" y="983670"/>
            <a:ext cx="1164482" cy="1149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1600" extrusionOk="0">
                <a:moveTo>
                  <a:pt x="10768" y="0"/>
                </a:moveTo>
                <a:cubicBezTo>
                  <a:pt x="5338" y="0"/>
                  <a:pt x="-476" y="6926"/>
                  <a:pt x="30" y="12504"/>
                </a:cubicBezTo>
                <a:cubicBezTo>
                  <a:pt x="289" y="15830"/>
                  <a:pt x="2392" y="18813"/>
                  <a:pt x="5199" y="20376"/>
                </a:cubicBezTo>
                <a:cubicBezTo>
                  <a:pt x="6732" y="21192"/>
                  <a:pt x="8467" y="21600"/>
                  <a:pt x="10184" y="21600"/>
                </a:cubicBezTo>
                <a:cubicBezTo>
                  <a:pt x="11597" y="21600"/>
                  <a:pt x="13007" y="21322"/>
                  <a:pt x="14281" y="20849"/>
                </a:cubicBezTo>
                <a:cubicBezTo>
                  <a:pt x="16320" y="20033"/>
                  <a:pt x="18240" y="18682"/>
                  <a:pt x="19389" y="16708"/>
                </a:cubicBezTo>
                <a:cubicBezTo>
                  <a:pt x="21124" y="13725"/>
                  <a:pt x="20863" y="9714"/>
                  <a:pt x="19389" y="6586"/>
                </a:cubicBezTo>
                <a:cubicBezTo>
                  <a:pt x="17933" y="3456"/>
                  <a:pt x="15307" y="813"/>
                  <a:pt x="12103" y="130"/>
                </a:cubicBezTo>
                <a:cubicBezTo>
                  <a:pt x="11658" y="0"/>
                  <a:pt x="11213" y="0"/>
                  <a:pt x="1076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440;p21"/>
          <p:cNvSpPr/>
          <p:nvPr/>
        </p:nvSpPr>
        <p:spPr>
          <a:xfrm flipH="1">
            <a:off x="-635350" y="-509785"/>
            <a:ext cx="1580228" cy="1730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60" name="Google Shape;441;p21"/>
          <p:cNvSpPr/>
          <p:nvPr/>
        </p:nvSpPr>
        <p:spPr>
          <a:xfrm flipH="1">
            <a:off x="8084127" y="3284017"/>
            <a:ext cx="1101536" cy="2476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61" name="Google Shape;442;p21"/>
          <p:cNvSpPr/>
          <p:nvPr/>
        </p:nvSpPr>
        <p:spPr>
          <a:xfrm rot="10800000">
            <a:off x="161280" y="4466617"/>
            <a:ext cx="1514851" cy="851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62" name="Google Shape;443;p21"/>
          <p:cNvSpPr/>
          <p:nvPr/>
        </p:nvSpPr>
        <p:spPr>
          <a:xfrm flipH="1">
            <a:off x="7541584" y="4339799"/>
            <a:ext cx="897049" cy="1583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63" name="Google Shape;444;p21"/>
          <p:cNvSpPr/>
          <p:nvPr/>
        </p:nvSpPr>
        <p:spPr>
          <a:xfrm rot="10800000">
            <a:off x="8233874" y="-838689"/>
            <a:ext cx="1227638" cy="2099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378" name="Google Shape;445;p21"/>
          <p:cNvGrpSpPr/>
          <p:nvPr/>
        </p:nvGrpSpPr>
        <p:grpSpPr>
          <a:xfrm>
            <a:off x="8504642" y="3221282"/>
            <a:ext cx="1103039" cy="1895039"/>
            <a:chOff x="0" y="0"/>
            <a:chExt cx="1103037" cy="1895038"/>
          </a:xfrm>
        </p:grpSpPr>
        <p:sp>
          <p:nvSpPr>
            <p:cNvPr id="364" name="Google Shape;446;p21"/>
            <p:cNvSpPr/>
            <p:nvPr/>
          </p:nvSpPr>
          <p:spPr>
            <a:xfrm flipH="1">
              <a:off x="790919" y="0"/>
              <a:ext cx="121923" cy="191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1" h="21600" extrusionOk="0">
                  <a:moveTo>
                    <a:pt x="17692" y="0"/>
                  </a:moveTo>
                  <a:cubicBezTo>
                    <a:pt x="16293" y="0"/>
                    <a:pt x="14893" y="937"/>
                    <a:pt x="11729" y="3016"/>
                  </a:cubicBezTo>
                  <a:cubicBezTo>
                    <a:pt x="10756" y="4402"/>
                    <a:pt x="9721" y="5257"/>
                    <a:pt x="8687" y="5257"/>
                  </a:cubicBezTo>
                  <a:cubicBezTo>
                    <a:pt x="8322" y="5257"/>
                    <a:pt x="7957" y="5176"/>
                    <a:pt x="7531" y="4891"/>
                  </a:cubicBezTo>
                  <a:cubicBezTo>
                    <a:pt x="7044" y="4728"/>
                    <a:pt x="6497" y="4687"/>
                    <a:pt x="6010" y="4687"/>
                  </a:cubicBezTo>
                  <a:cubicBezTo>
                    <a:pt x="3515" y="4687"/>
                    <a:pt x="1386" y="6521"/>
                    <a:pt x="230" y="9822"/>
                  </a:cubicBezTo>
                  <a:cubicBezTo>
                    <a:pt x="-1109" y="12471"/>
                    <a:pt x="3698" y="19562"/>
                    <a:pt x="6862" y="19562"/>
                  </a:cubicBezTo>
                  <a:cubicBezTo>
                    <a:pt x="7105" y="19562"/>
                    <a:pt x="7348" y="19522"/>
                    <a:pt x="7531" y="19440"/>
                  </a:cubicBezTo>
                  <a:cubicBezTo>
                    <a:pt x="8930" y="19440"/>
                    <a:pt x="8930" y="19440"/>
                    <a:pt x="7531" y="20622"/>
                  </a:cubicBezTo>
                  <a:cubicBezTo>
                    <a:pt x="7531" y="21274"/>
                    <a:pt x="8444" y="21600"/>
                    <a:pt x="9721" y="21600"/>
                  </a:cubicBezTo>
                  <a:cubicBezTo>
                    <a:pt x="12155" y="21600"/>
                    <a:pt x="15867" y="20500"/>
                    <a:pt x="17692" y="18503"/>
                  </a:cubicBezTo>
                  <a:cubicBezTo>
                    <a:pt x="17692" y="17565"/>
                    <a:pt x="19092" y="14753"/>
                    <a:pt x="17692" y="11697"/>
                  </a:cubicBezTo>
                  <a:lnTo>
                    <a:pt x="17692" y="5828"/>
                  </a:lnTo>
                  <a:cubicBezTo>
                    <a:pt x="19092" y="5828"/>
                    <a:pt x="19092" y="4891"/>
                    <a:pt x="20491" y="3016"/>
                  </a:cubicBezTo>
                  <a:cubicBezTo>
                    <a:pt x="20491" y="937"/>
                    <a:pt x="20491" y="937"/>
                    <a:pt x="176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65" name="Google Shape;447;p21"/>
            <p:cNvSpPr/>
            <p:nvPr/>
          </p:nvSpPr>
          <p:spPr>
            <a:xfrm flipH="1">
              <a:off x="468572" y="87477"/>
              <a:ext cx="164432" cy="222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3" h="21600" extrusionOk="0">
                  <a:moveTo>
                    <a:pt x="8303" y="0"/>
                  </a:moveTo>
                  <a:cubicBezTo>
                    <a:pt x="7065" y="0"/>
                    <a:pt x="7065" y="1618"/>
                    <a:pt x="6083" y="4257"/>
                  </a:cubicBezTo>
                  <a:cubicBezTo>
                    <a:pt x="5101" y="6684"/>
                    <a:pt x="4119" y="8302"/>
                    <a:pt x="3137" y="9322"/>
                  </a:cubicBezTo>
                  <a:cubicBezTo>
                    <a:pt x="-1046" y="10132"/>
                    <a:pt x="-1046" y="19454"/>
                    <a:pt x="3137" y="21072"/>
                  </a:cubicBezTo>
                  <a:cubicBezTo>
                    <a:pt x="3778" y="21424"/>
                    <a:pt x="4674" y="21600"/>
                    <a:pt x="5613" y="21600"/>
                  </a:cubicBezTo>
                  <a:cubicBezTo>
                    <a:pt x="8986" y="21600"/>
                    <a:pt x="13468" y="19665"/>
                    <a:pt x="14450" y="17625"/>
                  </a:cubicBezTo>
                  <a:cubicBezTo>
                    <a:pt x="14450" y="18434"/>
                    <a:pt x="15431" y="18434"/>
                    <a:pt x="15431" y="18434"/>
                  </a:cubicBezTo>
                  <a:cubicBezTo>
                    <a:pt x="16413" y="17625"/>
                    <a:pt x="16413" y="16816"/>
                    <a:pt x="16413" y="16816"/>
                  </a:cubicBezTo>
                  <a:cubicBezTo>
                    <a:pt x="15431" y="16816"/>
                    <a:pt x="16413" y="15197"/>
                    <a:pt x="17395" y="13368"/>
                  </a:cubicBezTo>
                  <a:cubicBezTo>
                    <a:pt x="18377" y="12559"/>
                    <a:pt x="19359" y="10941"/>
                    <a:pt x="18377" y="10132"/>
                  </a:cubicBezTo>
                  <a:lnTo>
                    <a:pt x="18377" y="6684"/>
                  </a:lnTo>
                  <a:cubicBezTo>
                    <a:pt x="20554" y="2427"/>
                    <a:pt x="19359" y="809"/>
                    <a:pt x="13212" y="809"/>
                  </a:cubicBezTo>
                  <a:cubicBezTo>
                    <a:pt x="10266" y="0"/>
                    <a:pt x="8303" y="0"/>
                    <a:pt x="830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66" name="Google Shape;448;p21"/>
            <p:cNvSpPr/>
            <p:nvPr/>
          </p:nvSpPr>
          <p:spPr>
            <a:xfrm flipH="1">
              <a:off x="959700" y="457200"/>
              <a:ext cx="143338" cy="234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5" h="21600" extrusionOk="0">
                  <a:moveTo>
                    <a:pt x="11671" y="0"/>
                  </a:moveTo>
                  <a:cubicBezTo>
                    <a:pt x="10245" y="0"/>
                    <a:pt x="8344" y="367"/>
                    <a:pt x="5176" y="1135"/>
                  </a:cubicBezTo>
                  <a:cubicBezTo>
                    <a:pt x="1215" y="2671"/>
                    <a:pt x="0" y="3639"/>
                    <a:pt x="0" y="5943"/>
                  </a:cubicBezTo>
                  <a:cubicBezTo>
                    <a:pt x="0" y="8446"/>
                    <a:pt x="0" y="9982"/>
                    <a:pt x="2746" y="13254"/>
                  </a:cubicBezTo>
                  <a:cubicBezTo>
                    <a:pt x="3961" y="14022"/>
                    <a:pt x="5176" y="15557"/>
                    <a:pt x="5176" y="16325"/>
                  </a:cubicBezTo>
                  <a:cubicBezTo>
                    <a:pt x="5176" y="17093"/>
                    <a:pt x="6390" y="18829"/>
                    <a:pt x="7605" y="19597"/>
                  </a:cubicBezTo>
                  <a:cubicBezTo>
                    <a:pt x="9348" y="21066"/>
                    <a:pt x="10457" y="21600"/>
                    <a:pt x="11988" y="21600"/>
                  </a:cubicBezTo>
                  <a:cubicBezTo>
                    <a:pt x="12833" y="21600"/>
                    <a:pt x="13889" y="21400"/>
                    <a:pt x="15210" y="21133"/>
                  </a:cubicBezTo>
                  <a:cubicBezTo>
                    <a:pt x="20385" y="20365"/>
                    <a:pt x="20385" y="19597"/>
                    <a:pt x="20385" y="16325"/>
                  </a:cubicBezTo>
                  <a:cubicBezTo>
                    <a:pt x="21600" y="14789"/>
                    <a:pt x="20385" y="12286"/>
                    <a:pt x="20385" y="11518"/>
                  </a:cubicBezTo>
                  <a:lnTo>
                    <a:pt x="20385" y="7478"/>
                  </a:lnTo>
                  <a:cubicBezTo>
                    <a:pt x="20385" y="5175"/>
                    <a:pt x="20385" y="3639"/>
                    <a:pt x="19171" y="3639"/>
                  </a:cubicBezTo>
                  <a:cubicBezTo>
                    <a:pt x="17956" y="2671"/>
                    <a:pt x="15210" y="1903"/>
                    <a:pt x="15210" y="1135"/>
                  </a:cubicBezTo>
                  <a:cubicBezTo>
                    <a:pt x="13995" y="367"/>
                    <a:pt x="13097" y="0"/>
                    <a:pt x="1167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67" name="Google Shape;449;p21"/>
            <p:cNvSpPr/>
            <p:nvPr/>
          </p:nvSpPr>
          <p:spPr>
            <a:xfrm flipH="1">
              <a:off x="659517" y="436677"/>
              <a:ext cx="139681" cy="23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94" y="0"/>
                  </a:moveTo>
                  <a:cubicBezTo>
                    <a:pt x="16284" y="0"/>
                    <a:pt x="11807" y="1395"/>
                    <a:pt x="10632" y="3061"/>
                  </a:cubicBezTo>
                  <a:cubicBezTo>
                    <a:pt x="10632" y="3844"/>
                    <a:pt x="9345" y="3844"/>
                    <a:pt x="6771" y="3844"/>
                  </a:cubicBezTo>
                  <a:cubicBezTo>
                    <a:pt x="6044" y="3640"/>
                    <a:pt x="5372" y="3538"/>
                    <a:pt x="4756" y="3538"/>
                  </a:cubicBezTo>
                  <a:cubicBezTo>
                    <a:pt x="3302" y="3538"/>
                    <a:pt x="2238" y="4082"/>
                    <a:pt x="1287" y="4626"/>
                  </a:cubicBezTo>
                  <a:cubicBezTo>
                    <a:pt x="0" y="7960"/>
                    <a:pt x="0" y="8742"/>
                    <a:pt x="0" y="13640"/>
                  </a:cubicBezTo>
                  <a:cubicBezTo>
                    <a:pt x="1119" y="17144"/>
                    <a:pt x="3358" y="20648"/>
                    <a:pt x="5596" y="20648"/>
                  </a:cubicBezTo>
                  <a:cubicBezTo>
                    <a:pt x="5988" y="20648"/>
                    <a:pt x="6379" y="20546"/>
                    <a:pt x="6771" y="20307"/>
                  </a:cubicBezTo>
                  <a:cubicBezTo>
                    <a:pt x="6771" y="20307"/>
                    <a:pt x="8058" y="20307"/>
                    <a:pt x="8058" y="21090"/>
                  </a:cubicBezTo>
                  <a:cubicBezTo>
                    <a:pt x="8058" y="21430"/>
                    <a:pt x="8338" y="21600"/>
                    <a:pt x="8841" y="21600"/>
                  </a:cubicBezTo>
                  <a:cubicBezTo>
                    <a:pt x="10464" y="21600"/>
                    <a:pt x="14158" y="19899"/>
                    <a:pt x="16116" y="18539"/>
                  </a:cubicBezTo>
                  <a:cubicBezTo>
                    <a:pt x="16116" y="16974"/>
                    <a:pt x="17403" y="13640"/>
                    <a:pt x="17403" y="10511"/>
                  </a:cubicBezTo>
                  <a:cubicBezTo>
                    <a:pt x="18690" y="7177"/>
                    <a:pt x="20313" y="3844"/>
                    <a:pt x="20313" y="3061"/>
                  </a:cubicBezTo>
                  <a:cubicBezTo>
                    <a:pt x="21600" y="2279"/>
                    <a:pt x="21600" y="1497"/>
                    <a:pt x="21600" y="714"/>
                  </a:cubicBezTo>
                  <a:cubicBezTo>
                    <a:pt x="21208" y="238"/>
                    <a:pt x="20313" y="0"/>
                    <a:pt x="191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68" name="Google Shape;450;p21"/>
            <p:cNvSpPr/>
            <p:nvPr/>
          </p:nvSpPr>
          <p:spPr>
            <a:xfrm flipH="1">
              <a:off x="440518" y="596519"/>
              <a:ext cx="143567" cy="194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4" h="21600" extrusionOk="0">
                  <a:moveTo>
                    <a:pt x="12155" y="0"/>
                  </a:moveTo>
                  <a:cubicBezTo>
                    <a:pt x="10902" y="0"/>
                    <a:pt x="9449" y="121"/>
                    <a:pt x="7644" y="484"/>
                  </a:cubicBezTo>
                  <a:lnTo>
                    <a:pt x="1580" y="484"/>
                  </a:lnTo>
                  <a:cubicBezTo>
                    <a:pt x="1580" y="1410"/>
                    <a:pt x="1580" y="3264"/>
                    <a:pt x="428" y="5118"/>
                  </a:cubicBezTo>
                  <a:cubicBezTo>
                    <a:pt x="-725" y="9067"/>
                    <a:pt x="428" y="10921"/>
                    <a:pt x="4186" y="15797"/>
                  </a:cubicBezTo>
                  <a:cubicBezTo>
                    <a:pt x="7644" y="21600"/>
                    <a:pt x="7644" y="21600"/>
                    <a:pt x="11403" y="21600"/>
                  </a:cubicBezTo>
                  <a:cubicBezTo>
                    <a:pt x="16014" y="20673"/>
                    <a:pt x="20875" y="16724"/>
                    <a:pt x="19722" y="15797"/>
                  </a:cubicBezTo>
                  <a:cubicBezTo>
                    <a:pt x="18570" y="14870"/>
                    <a:pt x="18570" y="12090"/>
                    <a:pt x="19722" y="9067"/>
                  </a:cubicBezTo>
                  <a:cubicBezTo>
                    <a:pt x="19722" y="3385"/>
                    <a:pt x="19722" y="1169"/>
                    <a:pt x="19071" y="1169"/>
                  </a:cubicBezTo>
                  <a:cubicBezTo>
                    <a:pt x="18920" y="1169"/>
                    <a:pt x="18770" y="1249"/>
                    <a:pt x="18570" y="1410"/>
                  </a:cubicBezTo>
                  <a:cubicBezTo>
                    <a:pt x="18018" y="1854"/>
                    <a:pt x="17718" y="2096"/>
                    <a:pt x="17567" y="2096"/>
                  </a:cubicBezTo>
                  <a:cubicBezTo>
                    <a:pt x="17417" y="2096"/>
                    <a:pt x="17417" y="1854"/>
                    <a:pt x="17417" y="1410"/>
                  </a:cubicBezTo>
                  <a:cubicBezTo>
                    <a:pt x="16415" y="766"/>
                    <a:pt x="15011" y="0"/>
                    <a:pt x="121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69" name="Google Shape;451;p21"/>
            <p:cNvSpPr/>
            <p:nvPr/>
          </p:nvSpPr>
          <p:spPr>
            <a:xfrm flipH="1">
              <a:off x="870581" y="914038"/>
              <a:ext cx="160287" cy="275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9" h="21600" extrusionOk="0">
                  <a:moveTo>
                    <a:pt x="10408" y="0"/>
                  </a:moveTo>
                  <a:cubicBezTo>
                    <a:pt x="8351" y="0"/>
                    <a:pt x="4997" y="1306"/>
                    <a:pt x="1911" y="4087"/>
                  </a:cubicBezTo>
                  <a:cubicBezTo>
                    <a:pt x="-1443" y="6699"/>
                    <a:pt x="-146" y="19613"/>
                    <a:pt x="3968" y="21089"/>
                  </a:cubicBezTo>
                  <a:cubicBezTo>
                    <a:pt x="4639" y="21458"/>
                    <a:pt x="5668" y="21600"/>
                    <a:pt x="6786" y="21600"/>
                  </a:cubicBezTo>
                  <a:cubicBezTo>
                    <a:pt x="9648" y="21600"/>
                    <a:pt x="13315" y="20663"/>
                    <a:pt x="14791" y="19613"/>
                  </a:cubicBezTo>
                  <a:cubicBezTo>
                    <a:pt x="15506" y="19131"/>
                    <a:pt x="16222" y="18676"/>
                    <a:pt x="16579" y="18676"/>
                  </a:cubicBezTo>
                  <a:cubicBezTo>
                    <a:pt x="16758" y="18676"/>
                    <a:pt x="16848" y="18762"/>
                    <a:pt x="16848" y="18960"/>
                  </a:cubicBezTo>
                  <a:cubicBezTo>
                    <a:pt x="16848" y="18960"/>
                    <a:pt x="17876" y="17655"/>
                    <a:pt x="19128" y="15526"/>
                  </a:cubicBezTo>
                  <a:cubicBezTo>
                    <a:pt x="20157" y="10133"/>
                    <a:pt x="20157" y="8175"/>
                    <a:pt x="17876" y="6046"/>
                  </a:cubicBezTo>
                  <a:lnTo>
                    <a:pt x="17876" y="4740"/>
                  </a:lnTo>
                  <a:cubicBezTo>
                    <a:pt x="19128" y="3264"/>
                    <a:pt x="13762" y="0"/>
                    <a:pt x="104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70" name="Google Shape;452;p21"/>
            <p:cNvSpPr/>
            <p:nvPr/>
          </p:nvSpPr>
          <p:spPr>
            <a:xfrm flipH="1">
              <a:off x="62197" y="340199"/>
              <a:ext cx="156322" cy="2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4" h="21600" extrusionOk="0">
                  <a:moveTo>
                    <a:pt x="10685" y="0"/>
                  </a:moveTo>
                  <a:cubicBezTo>
                    <a:pt x="4941" y="841"/>
                    <a:pt x="2757" y="1681"/>
                    <a:pt x="289" y="3362"/>
                  </a:cubicBezTo>
                  <a:cubicBezTo>
                    <a:pt x="-803" y="6067"/>
                    <a:pt x="1381" y="15752"/>
                    <a:pt x="3849" y="18274"/>
                  </a:cubicBezTo>
                  <a:cubicBezTo>
                    <a:pt x="5131" y="20430"/>
                    <a:pt x="9783" y="21600"/>
                    <a:pt x="13296" y="21600"/>
                  </a:cubicBezTo>
                  <a:cubicBezTo>
                    <a:pt x="15670" y="21600"/>
                    <a:pt x="17474" y="21052"/>
                    <a:pt x="17474" y="19955"/>
                  </a:cubicBezTo>
                  <a:cubicBezTo>
                    <a:pt x="17474" y="19115"/>
                    <a:pt x="18613" y="17434"/>
                    <a:pt x="18613" y="17434"/>
                  </a:cubicBezTo>
                  <a:cubicBezTo>
                    <a:pt x="19705" y="16593"/>
                    <a:pt x="20797" y="14692"/>
                    <a:pt x="19705" y="13011"/>
                  </a:cubicBezTo>
                  <a:cubicBezTo>
                    <a:pt x="18613" y="11330"/>
                    <a:pt x="18613" y="10489"/>
                    <a:pt x="19705" y="9466"/>
                  </a:cubicBezTo>
                  <a:cubicBezTo>
                    <a:pt x="20797" y="9466"/>
                    <a:pt x="20797" y="8625"/>
                    <a:pt x="19705" y="8625"/>
                  </a:cubicBezTo>
                  <a:cubicBezTo>
                    <a:pt x="18613" y="8625"/>
                    <a:pt x="18613" y="7748"/>
                    <a:pt x="18613" y="7748"/>
                  </a:cubicBezTo>
                  <a:cubicBezTo>
                    <a:pt x="19705" y="6908"/>
                    <a:pt x="18613" y="5226"/>
                    <a:pt x="17474" y="3362"/>
                  </a:cubicBezTo>
                  <a:cubicBezTo>
                    <a:pt x="15053" y="841"/>
                    <a:pt x="13961" y="0"/>
                    <a:pt x="1068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71" name="Google Shape;453;p21"/>
            <p:cNvSpPr/>
            <p:nvPr/>
          </p:nvSpPr>
          <p:spPr>
            <a:xfrm flipH="1">
              <a:off x="573117" y="912600"/>
              <a:ext cx="165073" cy="230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1" h="21600" extrusionOk="0">
                  <a:moveTo>
                    <a:pt x="14129" y="0"/>
                  </a:moveTo>
                  <a:cubicBezTo>
                    <a:pt x="13768" y="0"/>
                    <a:pt x="13406" y="34"/>
                    <a:pt x="13045" y="136"/>
                  </a:cubicBezTo>
                  <a:cubicBezTo>
                    <a:pt x="6537" y="136"/>
                    <a:pt x="3419" y="1701"/>
                    <a:pt x="3419" y="6599"/>
                  </a:cubicBezTo>
                  <a:cubicBezTo>
                    <a:pt x="2380" y="8946"/>
                    <a:pt x="1070" y="10715"/>
                    <a:pt x="1070" y="11497"/>
                  </a:cubicBezTo>
                  <a:cubicBezTo>
                    <a:pt x="-1009" y="12280"/>
                    <a:pt x="30" y="18743"/>
                    <a:pt x="3419" y="20511"/>
                  </a:cubicBezTo>
                  <a:cubicBezTo>
                    <a:pt x="4911" y="21056"/>
                    <a:pt x="7532" y="21600"/>
                    <a:pt x="9339" y="21600"/>
                  </a:cubicBezTo>
                  <a:cubicBezTo>
                    <a:pt x="10062" y="21600"/>
                    <a:pt x="10650" y="21498"/>
                    <a:pt x="10966" y="21294"/>
                  </a:cubicBezTo>
                  <a:cubicBezTo>
                    <a:pt x="10966" y="21294"/>
                    <a:pt x="12005" y="21294"/>
                    <a:pt x="12005" y="20511"/>
                  </a:cubicBezTo>
                  <a:cubicBezTo>
                    <a:pt x="16434" y="19729"/>
                    <a:pt x="19552" y="17178"/>
                    <a:pt x="19552" y="14831"/>
                  </a:cubicBezTo>
                  <a:cubicBezTo>
                    <a:pt x="20591" y="13062"/>
                    <a:pt x="20591" y="12280"/>
                    <a:pt x="19552" y="11497"/>
                  </a:cubicBezTo>
                  <a:lnTo>
                    <a:pt x="19552" y="10715"/>
                  </a:lnTo>
                  <a:cubicBezTo>
                    <a:pt x="20591" y="9933"/>
                    <a:pt x="20591" y="8946"/>
                    <a:pt x="20591" y="8164"/>
                  </a:cubicBezTo>
                  <a:cubicBezTo>
                    <a:pt x="19552" y="7381"/>
                    <a:pt x="19552" y="6599"/>
                    <a:pt x="19552" y="5817"/>
                  </a:cubicBezTo>
                  <a:cubicBezTo>
                    <a:pt x="20455" y="3538"/>
                    <a:pt x="17247" y="0"/>
                    <a:pt x="1412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72" name="Google Shape;454;p21"/>
            <p:cNvSpPr/>
            <p:nvPr/>
          </p:nvSpPr>
          <p:spPr>
            <a:xfrm flipH="1">
              <a:off x="283514" y="843118"/>
              <a:ext cx="133004" cy="20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extrusionOk="0">
                  <a:moveTo>
                    <a:pt x="8058" y="0"/>
                  </a:moveTo>
                  <a:cubicBezTo>
                    <a:pt x="8058" y="876"/>
                    <a:pt x="6771" y="1981"/>
                    <a:pt x="5484" y="1981"/>
                  </a:cubicBezTo>
                  <a:cubicBezTo>
                    <a:pt x="4197" y="1981"/>
                    <a:pt x="2910" y="2857"/>
                    <a:pt x="1623" y="3733"/>
                  </a:cubicBezTo>
                  <a:cubicBezTo>
                    <a:pt x="0" y="5486"/>
                    <a:pt x="0" y="7467"/>
                    <a:pt x="0" y="8343"/>
                  </a:cubicBezTo>
                  <a:cubicBezTo>
                    <a:pt x="1623" y="9219"/>
                    <a:pt x="1623" y="11848"/>
                    <a:pt x="1623" y="13829"/>
                  </a:cubicBezTo>
                  <a:cubicBezTo>
                    <a:pt x="1623" y="15581"/>
                    <a:pt x="2910" y="18438"/>
                    <a:pt x="2910" y="19314"/>
                  </a:cubicBezTo>
                  <a:cubicBezTo>
                    <a:pt x="3749" y="20990"/>
                    <a:pt x="4533" y="21600"/>
                    <a:pt x="6099" y="21600"/>
                  </a:cubicBezTo>
                  <a:cubicBezTo>
                    <a:pt x="6995" y="21600"/>
                    <a:pt x="8170" y="21371"/>
                    <a:pt x="9681" y="21067"/>
                  </a:cubicBezTo>
                  <a:cubicBezTo>
                    <a:pt x="12255" y="21067"/>
                    <a:pt x="14829" y="20190"/>
                    <a:pt x="14829" y="20190"/>
                  </a:cubicBezTo>
                  <a:cubicBezTo>
                    <a:pt x="17739" y="19314"/>
                    <a:pt x="21600" y="13829"/>
                    <a:pt x="20313" y="13829"/>
                  </a:cubicBezTo>
                  <a:lnTo>
                    <a:pt x="20313" y="5486"/>
                  </a:lnTo>
                  <a:cubicBezTo>
                    <a:pt x="20313" y="5486"/>
                    <a:pt x="19026" y="4610"/>
                    <a:pt x="17739" y="2857"/>
                  </a:cubicBezTo>
                  <a:cubicBezTo>
                    <a:pt x="17739" y="876"/>
                    <a:pt x="16116" y="0"/>
                    <a:pt x="122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73" name="Google Shape;455;p21"/>
            <p:cNvSpPr/>
            <p:nvPr/>
          </p:nvSpPr>
          <p:spPr>
            <a:xfrm flipH="1">
              <a:off x="678239" y="1317960"/>
              <a:ext cx="133540" cy="191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1" h="21600" extrusionOk="0">
                  <a:moveTo>
                    <a:pt x="7638" y="0"/>
                  </a:moveTo>
                  <a:cubicBezTo>
                    <a:pt x="4607" y="0"/>
                    <a:pt x="2549" y="1100"/>
                    <a:pt x="655" y="3383"/>
                  </a:cubicBezTo>
                  <a:cubicBezTo>
                    <a:pt x="-1619" y="7906"/>
                    <a:pt x="2387" y="21315"/>
                    <a:pt x="7151" y="21315"/>
                  </a:cubicBezTo>
                  <a:cubicBezTo>
                    <a:pt x="7584" y="21315"/>
                    <a:pt x="8017" y="21192"/>
                    <a:pt x="8450" y="20989"/>
                  </a:cubicBezTo>
                  <a:lnTo>
                    <a:pt x="12186" y="20989"/>
                  </a:lnTo>
                  <a:cubicBezTo>
                    <a:pt x="13864" y="21355"/>
                    <a:pt x="14838" y="21600"/>
                    <a:pt x="15434" y="21600"/>
                  </a:cubicBezTo>
                  <a:cubicBezTo>
                    <a:pt x="16246" y="21600"/>
                    <a:pt x="16246" y="21152"/>
                    <a:pt x="16246" y="20051"/>
                  </a:cubicBezTo>
                  <a:cubicBezTo>
                    <a:pt x="16246" y="17932"/>
                    <a:pt x="17491" y="17932"/>
                    <a:pt x="18736" y="17932"/>
                  </a:cubicBezTo>
                  <a:cubicBezTo>
                    <a:pt x="19386" y="18503"/>
                    <a:pt x="19656" y="18829"/>
                    <a:pt x="19819" y="18829"/>
                  </a:cubicBezTo>
                  <a:cubicBezTo>
                    <a:pt x="19981" y="18829"/>
                    <a:pt x="19981" y="18503"/>
                    <a:pt x="19981" y="17932"/>
                  </a:cubicBezTo>
                  <a:cubicBezTo>
                    <a:pt x="18736" y="16995"/>
                    <a:pt x="18736" y="15120"/>
                    <a:pt x="18736" y="13245"/>
                  </a:cubicBezTo>
                  <a:cubicBezTo>
                    <a:pt x="19981" y="11126"/>
                    <a:pt x="18736" y="8314"/>
                    <a:pt x="17491" y="5257"/>
                  </a:cubicBezTo>
                  <a:cubicBezTo>
                    <a:pt x="16246" y="1508"/>
                    <a:pt x="15001" y="1508"/>
                    <a:pt x="10940" y="326"/>
                  </a:cubicBezTo>
                  <a:cubicBezTo>
                    <a:pt x="9749" y="122"/>
                    <a:pt x="8613" y="0"/>
                    <a:pt x="763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74" name="Google Shape;456;p21"/>
            <p:cNvSpPr/>
            <p:nvPr/>
          </p:nvSpPr>
          <p:spPr>
            <a:xfrm flipH="1">
              <a:off x="0" y="815398"/>
              <a:ext cx="122208" cy="191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21600" extrusionOk="0">
                  <a:moveTo>
                    <a:pt x="8564" y="0"/>
                  </a:moveTo>
                  <a:cubicBezTo>
                    <a:pt x="3839" y="0"/>
                    <a:pt x="280" y="3600"/>
                    <a:pt x="280" y="9000"/>
                  </a:cubicBezTo>
                  <a:cubicBezTo>
                    <a:pt x="-886" y="16323"/>
                    <a:pt x="1753" y="21600"/>
                    <a:pt x="5250" y="21600"/>
                  </a:cubicBezTo>
                  <a:cubicBezTo>
                    <a:pt x="5987" y="21600"/>
                    <a:pt x="6846" y="21355"/>
                    <a:pt x="7705" y="20782"/>
                  </a:cubicBezTo>
                  <a:lnTo>
                    <a:pt x="11939" y="20782"/>
                  </a:lnTo>
                  <a:cubicBezTo>
                    <a:pt x="12369" y="21027"/>
                    <a:pt x="12798" y="21150"/>
                    <a:pt x="13228" y="21150"/>
                  </a:cubicBezTo>
                  <a:cubicBezTo>
                    <a:pt x="14455" y="21150"/>
                    <a:pt x="15805" y="20086"/>
                    <a:pt x="17891" y="17959"/>
                  </a:cubicBezTo>
                  <a:cubicBezTo>
                    <a:pt x="19303" y="15832"/>
                    <a:pt x="20714" y="13950"/>
                    <a:pt x="20714" y="13009"/>
                  </a:cubicBezTo>
                  <a:cubicBezTo>
                    <a:pt x="19303" y="13009"/>
                    <a:pt x="19303" y="11127"/>
                    <a:pt x="19303" y="9000"/>
                  </a:cubicBezTo>
                  <a:cubicBezTo>
                    <a:pt x="19303" y="6177"/>
                    <a:pt x="19303" y="4050"/>
                    <a:pt x="15069" y="2168"/>
                  </a:cubicBezTo>
                  <a:cubicBezTo>
                    <a:pt x="12859" y="695"/>
                    <a:pt x="10589" y="0"/>
                    <a:pt x="856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75" name="Google Shape;457;p21"/>
            <p:cNvSpPr/>
            <p:nvPr/>
          </p:nvSpPr>
          <p:spPr>
            <a:xfrm flipH="1">
              <a:off x="383321" y="1265758"/>
              <a:ext cx="116621" cy="173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36" h="21600" extrusionOk="0">
                  <a:moveTo>
                    <a:pt x="12122" y="0"/>
                  </a:moveTo>
                  <a:cubicBezTo>
                    <a:pt x="11070" y="0"/>
                    <a:pt x="9894" y="135"/>
                    <a:pt x="8533" y="360"/>
                  </a:cubicBezTo>
                  <a:cubicBezTo>
                    <a:pt x="2529" y="1665"/>
                    <a:pt x="2529" y="1665"/>
                    <a:pt x="1106" y="9180"/>
                  </a:cubicBezTo>
                  <a:cubicBezTo>
                    <a:pt x="-1308" y="17190"/>
                    <a:pt x="301" y="21600"/>
                    <a:pt x="5252" y="21600"/>
                  </a:cubicBezTo>
                  <a:cubicBezTo>
                    <a:pt x="6243" y="21600"/>
                    <a:pt x="7357" y="21420"/>
                    <a:pt x="8533" y="21105"/>
                  </a:cubicBezTo>
                  <a:cubicBezTo>
                    <a:pt x="14227" y="19800"/>
                    <a:pt x="18869" y="16695"/>
                    <a:pt x="18869" y="11250"/>
                  </a:cubicBezTo>
                  <a:cubicBezTo>
                    <a:pt x="20292" y="9180"/>
                    <a:pt x="20292" y="8145"/>
                    <a:pt x="18869" y="8145"/>
                  </a:cubicBezTo>
                  <a:lnTo>
                    <a:pt x="18869" y="4770"/>
                  </a:lnTo>
                  <a:cubicBezTo>
                    <a:pt x="17816" y="1395"/>
                    <a:pt x="15650" y="0"/>
                    <a:pt x="1212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76" name="Google Shape;458;p21"/>
            <p:cNvSpPr/>
            <p:nvPr/>
          </p:nvSpPr>
          <p:spPr>
            <a:xfrm flipH="1">
              <a:off x="47842" y="1156319"/>
              <a:ext cx="136641" cy="216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7" h="21600" extrusionOk="0">
                  <a:moveTo>
                    <a:pt x="6911" y="0"/>
                  </a:moveTo>
                  <a:cubicBezTo>
                    <a:pt x="5693" y="831"/>
                    <a:pt x="4158" y="2709"/>
                    <a:pt x="1722" y="4371"/>
                  </a:cubicBezTo>
                  <a:cubicBezTo>
                    <a:pt x="505" y="7043"/>
                    <a:pt x="-713" y="8705"/>
                    <a:pt x="505" y="8705"/>
                  </a:cubicBezTo>
                  <a:cubicBezTo>
                    <a:pt x="1722" y="9536"/>
                    <a:pt x="2940" y="13076"/>
                    <a:pt x="1722" y="14737"/>
                  </a:cubicBezTo>
                  <a:cubicBezTo>
                    <a:pt x="-713" y="16399"/>
                    <a:pt x="1722" y="20769"/>
                    <a:pt x="5693" y="21600"/>
                  </a:cubicBezTo>
                  <a:cubicBezTo>
                    <a:pt x="9346" y="21600"/>
                    <a:pt x="14481" y="20769"/>
                    <a:pt x="16969" y="19108"/>
                  </a:cubicBezTo>
                  <a:cubicBezTo>
                    <a:pt x="19405" y="17446"/>
                    <a:pt x="20887" y="11197"/>
                    <a:pt x="19405" y="7043"/>
                  </a:cubicBezTo>
                  <a:cubicBezTo>
                    <a:pt x="19405" y="4371"/>
                    <a:pt x="18187" y="3540"/>
                    <a:pt x="13263" y="1842"/>
                  </a:cubicBezTo>
                  <a:cubicBezTo>
                    <a:pt x="10563" y="831"/>
                    <a:pt x="6911" y="0"/>
                    <a:pt x="69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77" name="Google Shape;459;p21"/>
            <p:cNvSpPr/>
            <p:nvPr/>
          </p:nvSpPr>
          <p:spPr>
            <a:xfrm flipH="1">
              <a:off x="337319" y="1670398"/>
              <a:ext cx="147560" cy="224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7" h="21600" extrusionOk="0">
                  <a:moveTo>
                    <a:pt x="12479" y="0"/>
                  </a:moveTo>
                  <a:cubicBezTo>
                    <a:pt x="11075" y="0"/>
                    <a:pt x="9371" y="279"/>
                    <a:pt x="7166" y="732"/>
                  </a:cubicBezTo>
                  <a:cubicBezTo>
                    <a:pt x="3708" y="1533"/>
                    <a:pt x="1152" y="2543"/>
                    <a:pt x="0" y="2543"/>
                  </a:cubicBezTo>
                  <a:lnTo>
                    <a:pt x="0" y="8361"/>
                  </a:lnTo>
                  <a:cubicBezTo>
                    <a:pt x="0" y="10765"/>
                    <a:pt x="1152" y="13378"/>
                    <a:pt x="1152" y="14179"/>
                  </a:cubicBezTo>
                  <a:lnTo>
                    <a:pt x="1152" y="14981"/>
                  </a:lnTo>
                  <a:cubicBezTo>
                    <a:pt x="-1153" y="15782"/>
                    <a:pt x="3708" y="20799"/>
                    <a:pt x="7166" y="21600"/>
                  </a:cubicBezTo>
                  <a:cubicBezTo>
                    <a:pt x="8319" y="21600"/>
                    <a:pt x="8319" y="21600"/>
                    <a:pt x="8319" y="20799"/>
                  </a:cubicBezTo>
                  <a:lnTo>
                    <a:pt x="10925" y="20799"/>
                  </a:lnTo>
                  <a:cubicBezTo>
                    <a:pt x="12078" y="20799"/>
                    <a:pt x="13230" y="19997"/>
                    <a:pt x="13230" y="19997"/>
                  </a:cubicBezTo>
                  <a:cubicBezTo>
                    <a:pt x="13230" y="19719"/>
                    <a:pt x="13230" y="19649"/>
                    <a:pt x="13280" y="19649"/>
                  </a:cubicBezTo>
                  <a:cubicBezTo>
                    <a:pt x="13381" y="19649"/>
                    <a:pt x="13631" y="19997"/>
                    <a:pt x="14383" y="19997"/>
                  </a:cubicBezTo>
                  <a:cubicBezTo>
                    <a:pt x="14934" y="20729"/>
                    <a:pt x="15185" y="21112"/>
                    <a:pt x="15486" y="21112"/>
                  </a:cubicBezTo>
                  <a:cubicBezTo>
                    <a:pt x="15786" y="21112"/>
                    <a:pt x="16087" y="20520"/>
                    <a:pt x="16688" y="19196"/>
                  </a:cubicBezTo>
                  <a:cubicBezTo>
                    <a:pt x="16688" y="17594"/>
                    <a:pt x="18142" y="17594"/>
                    <a:pt x="18142" y="17594"/>
                  </a:cubicBezTo>
                  <a:cubicBezTo>
                    <a:pt x="18342" y="17698"/>
                    <a:pt x="18492" y="17768"/>
                    <a:pt x="18643" y="17768"/>
                  </a:cubicBezTo>
                  <a:cubicBezTo>
                    <a:pt x="19344" y="17768"/>
                    <a:pt x="19495" y="16061"/>
                    <a:pt x="20447" y="13378"/>
                  </a:cubicBezTo>
                  <a:lnTo>
                    <a:pt x="20447" y="8361"/>
                  </a:lnTo>
                  <a:cubicBezTo>
                    <a:pt x="19294" y="7560"/>
                    <a:pt x="18142" y="6550"/>
                    <a:pt x="18142" y="4947"/>
                  </a:cubicBezTo>
                  <a:cubicBezTo>
                    <a:pt x="17139" y="1428"/>
                    <a:pt x="15686" y="0"/>
                    <a:pt x="124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379" name="Google Shape;462;p21"/>
          <p:cNvSpPr/>
          <p:nvPr/>
        </p:nvSpPr>
        <p:spPr>
          <a:xfrm rot="20012999" flipH="1">
            <a:off x="245871" y="-1012887"/>
            <a:ext cx="1340404" cy="2137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80" name="Google Shape;463;p21"/>
          <p:cNvSpPr/>
          <p:nvPr/>
        </p:nvSpPr>
        <p:spPr>
          <a:xfrm rot="10800000">
            <a:off x="809640" y="3829077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81" name="Google Shape;464;p21"/>
          <p:cNvSpPr/>
          <p:nvPr/>
        </p:nvSpPr>
        <p:spPr>
          <a:xfrm rot="10800000">
            <a:off x="-1164960" y="523557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466;p22"/>
          <p:cNvSpPr/>
          <p:nvPr/>
        </p:nvSpPr>
        <p:spPr>
          <a:xfrm flipH="1">
            <a:off x="8536805" y="104039"/>
            <a:ext cx="1646534" cy="1596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90" name="Google Shape;467;p22"/>
          <p:cNvSpPr/>
          <p:nvPr/>
        </p:nvSpPr>
        <p:spPr>
          <a:xfrm rot="10800000" flipH="1">
            <a:off x="-578775" y="-728535"/>
            <a:ext cx="1188811" cy="2672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91" name="Google Shape;468;p22"/>
          <p:cNvSpPr/>
          <p:nvPr/>
        </p:nvSpPr>
        <p:spPr>
          <a:xfrm rot="16200000">
            <a:off x="-1335538" y="4092777"/>
            <a:ext cx="2697902" cy="1517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92" name="Google Shape;469;p22"/>
          <p:cNvSpPr/>
          <p:nvPr/>
        </p:nvSpPr>
        <p:spPr>
          <a:xfrm rot="5400000" flipH="1">
            <a:off x="8138754" y="-1187155"/>
            <a:ext cx="1253469" cy="2245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1600" extrusionOk="0">
                <a:moveTo>
                  <a:pt x="20271" y="0"/>
                </a:moveTo>
                <a:cubicBezTo>
                  <a:pt x="18899" y="0"/>
                  <a:pt x="17527" y="67"/>
                  <a:pt x="16160" y="282"/>
                </a:cubicBezTo>
                <a:cubicBezTo>
                  <a:pt x="13297" y="619"/>
                  <a:pt x="10709" y="1252"/>
                  <a:pt x="8234" y="2222"/>
                </a:cubicBezTo>
                <a:cubicBezTo>
                  <a:pt x="6743" y="2859"/>
                  <a:pt x="5371" y="3544"/>
                  <a:pt x="4123" y="4378"/>
                </a:cubicBezTo>
                <a:cubicBezTo>
                  <a:pt x="3020" y="5148"/>
                  <a:pt x="2124" y="5985"/>
                  <a:pt x="1529" y="6888"/>
                </a:cubicBezTo>
                <a:cubicBezTo>
                  <a:pt x="633" y="7940"/>
                  <a:pt x="157" y="8977"/>
                  <a:pt x="38" y="10095"/>
                </a:cubicBezTo>
                <a:cubicBezTo>
                  <a:pt x="-107" y="11484"/>
                  <a:pt x="157" y="12823"/>
                  <a:pt x="903" y="14142"/>
                </a:cubicBezTo>
                <a:cubicBezTo>
                  <a:pt x="1767" y="15598"/>
                  <a:pt x="3139" y="16917"/>
                  <a:pt x="5107" y="18038"/>
                </a:cubicBezTo>
                <a:cubicBezTo>
                  <a:pt x="6743" y="19009"/>
                  <a:pt x="8710" y="19778"/>
                  <a:pt x="10828" y="20345"/>
                </a:cubicBezTo>
                <a:cubicBezTo>
                  <a:pt x="13178" y="21031"/>
                  <a:pt x="15684" y="21382"/>
                  <a:pt x="18154" y="21600"/>
                </a:cubicBezTo>
                <a:lnTo>
                  <a:pt x="20152" y="21600"/>
                </a:lnTo>
                <a:cubicBezTo>
                  <a:pt x="20747" y="21600"/>
                  <a:pt x="20898" y="21516"/>
                  <a:pt x="20898" y="21248"/>
                </a:cubicBezTo>
                <a:lnTo>
                  <a:pt x="20898" y="18741"/>
                </a:lnTo>
                <a:cubicBezTo>
                  <a:pt x="20898" y="15883"/>
                  <a:pt x="21017" y="13024"/>
                  <a:pt x="21017" y="10165"/>
                </a:cubicBezTo>
                <a:cubicBezTo>
                  <a:pt x="21017" y="7588"/>
                  <a:pt x="21136" y="5081"/>
                  <a:pt x="21136" y="2507"/>
                </a:cubicBezTo>
                <a:cubicBezTo>
                  <a:pt x="21255" y="1871"/>
                  <a:pt x="21255" y="1252"/>
                  <a:pt x="21255" y="619"/>
                </a:cubicBezTo>
                <a:cubicBezTo>
                  <a:pt x="21255" y="482"/>
                  <a:pt x="21374" y="349"/>
                  <a:pt x="21493" y="200"/>
                </a:cubicBezTo>
                <a:cubicBezTo>
                  <a:pt x="21255" y="0"/>
                  <a:pt x="21017" y="0"/>
                  <a:pt x="20628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93" name="Google Shape;470;p22"/>
          <p:cNvSpPr/>
          <p:nvPr/>
        </p:nvSpPr>
        <p:spPr>
          <a:xfrm rot="16200000">
            <a:off x="8355203" y="3905964"/>
            <a:ext cx="1073801" cy="1895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94" name="Google Shape;471;p22"/>
          <p:cNvSpPr/>
          <p:nvPr/>
        </p:nvSpPr>
        <p:spPr>
          <a:xfrm rot="5400000">
            <a:off x="8226052" y="3706972"/>
            <a:ext cx="1496056" cy="850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95" name="Google Shape;472;p22"/>
          <p:cNvSpPr/>
          <p:nvPr/>
        </p:nvSpPr>
        <p:spPr>
          <a:xfrm rot="5400000">
            <a:off x="8466084" y="2640379"/>
            <a:ext cx="1356191" cy="821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8522" y="1170"/>
                </a:moveTo>
                <a:cubicBezTo>
                  <a:pt x="9351" y="1272"/>
                  <a:pt x="10179" y="1373"/>
                  <a:pt x="11005" y="1373"/>
                </a:cubicBezTo>
                <a:lnTo>
                  <a:pt x="11388" y="1373"/>
                </a:lnTo>
                <a:cubicBezTo>
                  <a:pt x="12600" y="1272"/>
                  <a:pt x="13751" y="1272"/>
                  <a:pt x="14960" y="1272"/>
                </a:cubicBezTo>
                <a:lnTo>
                  <a:pt x="16817" y="1272"/>
                </a:lnTo>
                <a:cubicBezTo>
                  <a:pt x="17904" y="1272"/>
                  <a:pt x="19054" y="1272"/>
                  <a:pt x="20141" y="1373"/>
                </a:cubicBezTo>
                <a:cubicBezTo>
                  <a:pt x="20647" y="1475"/>
                  <a:pt x="20709" y="1603"/>
                  <a:pt x="20709" y="2442"/>
                </a:cubicBezTo>
                <a:cubicBezTo>
                  <a:pt x="20709" y="4981"/>
                  <a:pt x="20647" y="7524"/>
                  <a:pt x="20325" y="9961"/>
                </a:cubicBezTo>
                <a:cubicBezTo>
                  <a:pt x="20203" y="11003"/>
                  <a:pt x="20080" y="11970"/>
                  <a:pt x="19883" y="12911"/>
                </a:cubicBezTo>
                <a:cubicBezTo>
                  <a:pt x="19758" y="13546"/>
                  <a:pt x="19561" y="14076"/>
                  <a:pt x="19377" y="14610"/>
                </a:cubicBezTo>
                <a:cubicBezTo>
                  <a:pt x="17842" y="17993"/>
                  <a:pt x="15727" y="19896"/>
                  <a:pt x="13245" y="20430"/>
                </a:cubicBezTo>
                <a:cubicBezTo>
                  <a:pt x="12739" y="20660"/>
                  <a:pt x="12217" y="20660"/>
                  <a:pt x="11711" y="20660"/>
                </a:cubicBezTo>
                <a:cubicBezTo>
                  <a:pt x="10363" y="20660"/>
                  <a:pt x="9090" y="20227"/>
                  <a:pt x="7816" y="19591"/>
                </a:cubicBezTo>
                <a:cubicBezTo>
                  <a:pt x="6913" y="19057"/>
                  <a:pt x="6085" y="18421"/>
                  <a:pt x="5256" y="17790"/>
                </a:cubicBezTo>
                <a:cubicBezTo>
                  <a:pt x="4937" y="17485"/>
                  <a:pt x="4614" y="17255"/>
                  <a:pt x="4308" y="16951"/>
                </a:cubicBezTo>
                <a:cubicBezTo>
                  <a:pt x="3341" y="16085"/>
                  <a:pt x="2635" y="14814"/>
                  <a:pt x="2191" y="13136"/>
                </a:cubicBezTo>
                <a:cubicBezTo>
                  <a:pt x="1748" y="11334"/>
                  <a:pt x="1426" y="9528"/>
                  <a:pt x="1104" y="7625"/>
                </a:cubicBezTo>
                <a:cubicBezTo>
                  <a:pt x="781" y="5819"/>
                  <a:pt x="720" y="3912"/>
                  <a:pt x="659" y="2009"/>
                </a:cubicBezTo>
                <a:cubicBezTo>
                  <a:pt x="659" y="1704"/>
                  <a:pt x="659" y="1704"/>
                  <a:pt x="920" y="1603"/>
                </a:cubicBezTo>
                <a:cubicBezTo>
                  <a:pt x="1748" y="1475"/>
                  <a:pt x="2574" y="1272"/>
                  <a:pt x="3464" y="1272"/>
                </a:cubicBezTo>
                <a:cubicBezTo>
                  <a:pt x="4614" y="1170"/>
                  <a:pt x="5701" y="1170"/>
                  <a:pt x="6852" y="1170"/>
                </a:cubicBezTo>
                <a:close/>
                <a:moveTo>
                  <a:pt x="5901" y="0"/>
                </a:moveTo>
                <a:cubicBezTo>
                  <a:pt x="4689" y="0"/>
                  <a:pt x="3464" y="0"/>
                  <a:pt x="2252" y="203"/>
                </a:cubicBezTo>
                <a:cubicBezTo>
                  <a:pt x="1687" y="331"/>
                  <a:pt x="1042" y="534"/>
                  <a:pt x="475" y="839"/>
                </a:cubicBezTo>
                <a:cubicBezTo>
                  <a:pt x="92" y="1069"/>
                  <a:pt x="-47" y="1272"/>
                  <a:pt x="14" y="2009"/>
                </a:cubicBezTo>
                <a:cubicBezTo>
                  <a:pt x="14" y="2543"/>
                  <a:pt x="92" y="3078"/>
                  <a:pt x="92" y="3709"/>
                </a:cubicBezTo>
                <a:cubicBezTo>
                  <a:pt x="92" y="4649"/>
                  <a:pt x="92" y="5616"/>
                  <a:pt x="153" y="6557"/>
                </a:cubicBezTo>
                <a:cubicBezTo>
                  <a:pt x="275" y="8791"/>
                  <a:pt x="598" y="10800"/>
                  <a:pt x="1042" y="12809"/>
                </a:cubicBezTo>
                <a:cubicBezTo>
                  <a:pt x="1626" y="15449"/>
                  <a:pt x="2635" y="17485"/>
                  <a:pt x="4170" y="18628"/>
                </a:cubicBezTo>
                <a:cubicBezTo>
                  <a:pt x="5456" y="19591"/>
                  <a:pt x="6791" y="20430"/>
                  <a:pt x="8139" y="21066"/>
                </a:cubicBezTo>
                <a:cubicBezTo>
                  <a:pt x="9028" y="21498"/>
                  <a:pt x="9918" y="21600"/>
                  <a:pt x="10821" y="21600"/>
                </a:cubicBezTo>
                <a:lnTo>
                  <a:pt x="11388" y="21600"/>
                </a:lnTo>
                <a:cubicBezTo>
                  <a:pt x="13306" y="21600"/>
                  <a:pt x="15099" y="20863"/>
                  <a:pt x="16756" y="19489"/>
                </a:cubicBezTo>
                <a:cubicBezTo>
                  <a:pt x="18103" y="18319"/>
                  <a:pt x="19177" y="16619"/>
                  <a:pt x="20019" y="14509"/>
                </a:cubicBezTo>
                <a:cubicBezTo>
                  <a:pt x="20203" y="14076"/>
                  <a:pt x="20325" y="13546"/>
                  <a:pt x="20402" y="13136"/>
                </a:cubicBezTo>
                <a:cubicBezTo>
                  <a:pt x="20709" y="11639"/>
                  <a:pt x="20908" y="10164"/>
                  <a:pt x="21092" y="8588"/>
                </a:cubicBezTo>
                <a:cubicBezTo>
                  <a:pt x="21292" y="6888"/>
                  <a:pt x="21353" y="5184"/>
                  <a:pt x="21476" y="3506"/>
                </a:cubicBezTo>
                <a:cubicBezTo>
                  <a:pt x="21476" y="2874"/>
                  <a:pt x="21553" y="2340"/>
                  <a:pt x="21476" y="1704"/>
                </a:cubicBezTo>
                <a:cubicBezTo>
                  <a:pt x="21414" y="839"/>
                  <a:pt x="21092" y="331"/>
                  <a:pt x="20525" y="331"/>
                </a:cubicBezTo>
                <a:lnTo>
                  <a:pt x="19438" y="331"/>
                </a:lnTo>
                <a:cubicBezTo>
                  <a:pt x="17137" y="331"/>
                  <a:pt x="14899" y="331"/>
                  <a:pt x="12739" y="203"/>
                </a:cubicBezTo>
                <a:cubicBezTo>
                  <a:pt x="12355" y="331"/>
                  <a:pt x="11972" y="331"/>
                  <a:pt x="11588" y="331"/>
                </a:cubicBezTo>
                <a:cubicBezTo>
                  <a:pt x="10563" y="331"/>
                  <a:pt x="9596" y="203"/>
                  <a:pt x="8645" y="102"/>
                </a:cubicBezTo>
                <a:cubicBezTo>
                  <a:pt x="7680" y="0"/>
                  <a:pt x="6791" y="0"/>
                  <a:pt x="5901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400" name="Google Shape;473;p22"/>
          <p:cNvGrpSpPr/>
          <p:nvPr/>
        </p:nvGrpSpPr>
        <p:grpSpPr>
          <a:xfrm>
            <a:off x="1062719" y="4604039"/>
            <a:ext cx="1137877" cy="1361818"/>
            <a:chOff x="0" y="0"/>
            <a:chExt cx="1137875" cy="1361816"/>
          </a:xfrm>
        </p:grpSpPr>
        <p:sp>
          <p:nvSpPr>
            <p:cNvPr id="396" name="Google Shape;474;p22"/>
            <p:cNvSpPr/>
            <p:nvPr/>
          </p:nvSpPr>
          <p:spPr>
            <a:xfrm rot="10800000">
              <a:off x="193798" y="162360"/>
              <a:ext cx="793514" cy="1198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600" extrusionOk="0">
                  <a:moveTo>
                    <a:pt x="875" y="0"/>
                  </a:moveTo>
                  <a:cubicBezTo>
                    <a:pt x="-54" y="5409"/>
                    <a:pt x="-158" y="8029"/>
                    <a:pt x="169" y="13464"/>
                  </a:cubicBezTo>
                  <a:cubicBezTo>
                    <a:pt x="325" y="15887"/>
                    <a:pt x="273" y="19475"/>
                    <a:pt x="5171" y="20798"/>
                  </a:cubicBezTo>
                  <a:cubicBezTo>
                    <a:pt x="7181" y="21348"/>
                    <a:pt x="9140" y="21600"/>
                    <a:pt x="10944" y="21600"/>
                  </a:cubicBezTo>
                  <a:cubicBezTo>
                    <a:pt x="16116" y="21600"/>
                    <a:pt x="19915" y="19640"/>
                    <a:pt x="20307" y="17734"/>
                  </a:cubicBezTo>
                  <a:cubicBezTo>
                    <a:pt x="21442" y="11974"/>
                    <a:pt x="21222" y="2177"/>
                    <a:pt x="21013" y="0"/>
                  </a:cubicBezTo>
                  <a:lnTo>
                    <a:pt x="18401" y="0"/>
                  </a:lnTo>
                  <a:cubicBezTo>
                    <a:pt x="18505" y="2429"/>
                    <a:pt x="19981" y="14841"/>
                    <a:pt x="17577" y="17655"/>
                  </a:cubicBezTo>
                  <a:cubicBezTo>
                    <a:pt x="15619" y="19885"/>
                    <a:pt x="12732" y="20415"/>
                    <a:pt x="10395" y="20415"/>
                  </a:cubicBezTo>
                  <a:lnTo>
                    <a:pt x="9793" y="20415"/>
                  </a:lnTo>
                  <a:cubicBezTo>
                    <a:pt x="8227" y="20355"/>
                    <a:pt x="4635" y="19257"/>
                    <a:pt x="3655" y="18178"/>
                  </a:cubicBezTo>
                  <a:cubicBezTo>
                    <a:pt x="2402" y="16854"/>
                    <a:pt x="2402" y="15086"/>
                    <a:pt x="2284" y="13762"/>
                  </a:cubicBezTo>
                  <a:cubicBezTo>
                    <a:pt x="2023" y="10948"/>
                    <a:pt x="1957" y="8136"/>
                    <a:pt x="1957" y="5322"/>
                  </a:cubicBezTo>
                  <a:cubicBezTo>
                    <a:pt x="2023" y="2621"/>
                    <a:pt x="2454" y="2734"/>
                    <a:pt x="2179" y="26"/>
                  </a:cubicBezTo>
                  <a:cubicBezTo>
                    <a:pt x="2179" y="0"/>
                    <a:pt x="2179" y="0"/>
                    <a:pt x="2127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97" name="Google Shape;475;p22"/>
            <p:cNvSpPr/>
            <p:nvPr/>
          </p:nvSpPr>
          <p:spPr>
            <a:xfrm rot="10800000">
              <a:off x="356707" y="336663"/>
              <a:ext cx="499798" cy="1023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264" y="0"/>
                  </a:moveTo>
                  <a:cubicBezTo>
                    <a:pt x="264" y="70"/>
                    <a:pt x="-254" y="11590"/>
                    <a:pt x="162" y="13497"/>
                  </a:cubicBezTo>
                  <a:cubicBezTo>
                    <a:pt x="597" y="15178"/>
                    <a:pt x="430" y="17952"/>
                    <a:pt x="2515" y="19501"/>
                  </a:cubicBezTo>
                  <a:cubicBezTo>
                    <a:pt x="4079" y="20663"/>
                    <a:pt x="6848" y="21600"/>
                    <a:pt x="10765" y="21600"/>
                  </a:cubicBezTo>
                  <a:cubicBezTo>
                    <a:pt x="11808" y="21600"/>
                    <a:pt x="12846" y="21530"/>
                    <a:pt x="13972" y="21406"/>
                  </a:cubicBezTo>
                  <a:cubicBezTo>
                    <a:pt x="16492" y="21113"/>
                    <a:pt x="19098" y="19788"/>
                    <a:pt x="19703" y="18889"/>
                  </a:cubicBezTo>
                  <a:cubicBezTo>
                    <a:pt x="21346" y="16534"/>
                    <a:pt x="21346" y="13590"/>
                    <a:pt x="21263" y="11427"/>
                  </a:cubicBezTo>
                  <a:cubicBezTo>
                    <a:pt x="21263" y="9011"/>
                    <a:pt x="20991" y="2355"/>
                    <a:pt x="21263" y="0"/>
                  </a:cubicBezTo>
                  <a:lnTo>
                    <a:pt x="17346" y="0"/>
                  </a:lnTo>
                  <a:cubicBezTo>
                    <a:pt x="17346" y="518"/>
                    <a:pt x="17972" y="7817"/>
                    <a:pt x="17784" y="9816"/>
                  </a:cubicBezTo>
                  <a:cubicBezTo>
                    <a:pt x="17617" y="11334"/>
                    <a:pt x="17179" y="15820"/>
                    <a:pt x="16492" y="17339"/>
                  </a:cubicBezTo>
                  <a:cubicBezTo>
                    <a:pt x="15974" y="18695"/>
                    <a:pt x="14139" y="19788"/>
                    <a:pt x="10932" y="19788"/>
                  </a:cubicBezTo>
                  <a:cubicBezTo>
                    <a:pt x="10327" y="19788"/>
                    <a:pt x="9722" y="19757"/>
                    <a:pt x="9013" y="19695"/>
                  </a:cubicBezTo>
                  <a:cubicBezTo>
                    <a:pt x="6932" y="19470"/>
                    <a:pt x="4329" y="17921"/>
                    <a:pt x="3913" y="17176"/>
                  </a:cubicBezTo>
                  <a:cubicBezTo>
                    <a:pt x="2598" y="14720"/>
                    <a:pt x="2682" y="13109"/>
                    <a:pt x="2598" y="10622"/>
                  </a:cubicBezTo>
                  <a:cubicBezTo>
                    <a:pt x="2515" y="8553"/>
                    <a:pt x="2765" y="163"/>
                    <a:pt x="2682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98" name="Google Shape;476;p22"/>
            <p:cNvSpPr/>
            <p:nvPr/>
          </p:nvSpPr>
          <p:spPr>
            <a:xfrm rot="10800000">
              <a:off x="502736" y="534303"/>
              <a:ext cx="220392" cy="826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0" h="21600" extrusionOk="0">
                  <a:moveTo>
                    <a:pt x="120" y="0"/>
                  </a:moveTo>
                  <a:cubicBezTo>
                    <a:pt x="120" y="365"/>
                    <a:pt x="-250" y="15323"/>
                    <a:pt x="306" y="17079"/>
                  </a:cubicBezTo>
                  <a:cubicBezTo>
                    <a:pt x="724" y="18202"/>
                    <a:pt x="2625" y="20766"/>
                    <a:pt x="7860" y="21206"/>
                  </a:cubicBezTo>
                  <a:cubicBezTo>
                    <a:pt x="9994" y="21360"/>
                    <a:pt x="11154" y="21600"/>
                    <a:pt x="12314" y="21600"/>
                  </a:cubicBezTo>
                  <a:cubicBezTo>
                    <a:pt x="13055" y="21600"/>
                    <a:pt x="13844" y="21523"/>
                    <a:pt x="14996" y="21245"/>
                  </a:cubicBezTo>
                  <a:cubicBezTo>
                    <a:pt x="19635" y="20160"/>
                    <a:pt x="20609" y="18000"/>
                    <a:pt x="20609" y="16522"/>
                  </a:cubicBezTo>
                  <a:cubicBezTo>
                    <a:pt x="20609" y="13085"/>
                    <a:pt x="21350" y="1565"/>
                    <a:pt x="2042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399" name="Google Shape;477;p22"/>
            <p:cNvSpPr/>
            <p:nvPr/>
          </p:nvSpPr>
          <p:spPr>
            <a:xfrm rot="10800000">
              <a:off x="0" y="0"/>
              <a:ext cx="1137875" cy="1361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119" y="338"/>
                    <a:pt x="194" y="1241"/>
                    <a:pt x="157" y="1969"/>
                  </a:cubicBezTo>
                  <a:cubicBezTo>
                    <a:pt x="119" y="4101"/>
                    <a:pt x="0" y="6262"/>
                    <a:pt x="0" y="8399"/>
                  </a:cubicBezTo>
                  <a:lnTo>
                    <a:pt x="0" y="14371"/>
                  </a:lnTo>
                  <a:cubicBezTo>
                    <a:pt x="0" y="14929"/>
                    <a:pt x="0" y="16188"/>
                    <a:pt x="268" y="16701"/>
                  </a:cubicBezTo>
                  <a:cubicBezTo>
                    <a:pt x="1430" y="19514"/>
                    <a:pt x="4719" y="21431"/>
                    <a:pt x="9949" y="21600"/>
                  </a:cubicBezTo>
                  <a:cubicBezTo>
                    <a:pt x="16063" y="21600"/>
                    <a:pt x="19119" y="19782"/>
                    <a:pt x="20475" y="18325"/>
                  </a:cubicBezTo>
                  <a:cubicBezTo>
                    <a:pt x="21405" y="17283"/>
                    <a:pt x="21600" y="15192"/>
                    <a:pt x="21600" y="14808"/>
                  </a:cubicBezTo>
                  <a:cubicBezTo>
                    <a:pt x="21487" y="13275"/>
                    <a:pt x="21526" y="5900"/>
                    <a:pt x="21563" y="5027"/>
                  </a:cubicBezTo>
                  <a:cubicBezTo>
                    <a:pt x="21600" y="3449"/>
                    <a:pt x="21563" y="0"/>
                    <a:pt x="21368" y="0"/>
                  </a:cubicBezTo>
                  <a:lnTo>
                    <a:pt x="19630" y="0"/>
                  </a:lnTo>
                  <a:cubicBezTo>
                    <a:pt x="19398" y="23"/>
                    <a:pt x="19398" y="23"/>
                    <a:pt x="19351" y="169"/>
                  </a:cubicBezTo>
                  <a:cubicBezTo>
                    <a:pt x="19314" y="1357"/>
                    <a:pt x="19119" y="13590"/>
                    <a:pt x="19166" y="14149"/>
                  </a:cubicBezTo>
                  <a:cubicBezTo>
                    <a:pt x="19166" y="14242"/>
                    <a:pt x="19603" y="19970"/>
                    <a:pt x="10156" y="19970"/>
                  </a:cubicBezTo>
                  <a:cubicBezTo>
                    <a:pt x="9492" y="19970"/>
                    <a:pt x="8780" y="19942"/>
                    <a:pt x="8017" y="19881"/>
                  </a:cubicBezTo>
                  <a:cubicBezTo>
                    <a:pt x="4338" y="19008"/>
                    <a:pt x="1932" y="17959"/>
                    <a:pt x="1821" y="15851"/>
                  </a:cubicBezTo>
                  <a:cubicBezTo>
                    <a:pt x="1745" y="14953"/>
                    <a:pt x="1700" y="14079"/>
                    <a:pt x="1745" y="13206"/>
                  </a:cubicBezTo>
                  <a:cubicBezTo>
                    <a:pt x="1745" y="12332"/>
                    <a:pt x="1821" y="11482"/>
                    <a:pt x="1821" y="10607"/>
                  </a:cubicBezTo>
                  <a:cubicBezTo>
                    <a:pt x="1821" y="8784"/>
                    <a:pt x="1858" y="6944"/>
                    <a:pt x="1932" y="5097"/>
                  </a:cubicBezTo>
                  <a:lnTo>
                    <a:pt x="1932" y="2912"/>
                  </a:lnTo>
                  <a:cubicBezTo>
                    <a:pt x="1978" y="2085"/>
                    <a:pt x="2052" y="0"/>
                    <a:pt x="205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401" name="Google Shape;478;p22"/>
          <p:cNvSpPr/>
          <p:nvPr/>
        </p:nvSpPr>
        <p:spPr>
          <a:xfrm flipH="1">
            <a:off x="1183707" y="-600272"/>
            <a:ext cx="970488" cy="1077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02" name="Google Shape;481;p22"/>
          <p:cNvSpPr/>
          <p:nvPr/>
        </p:nvSpPr>
        <p:spPr>
          <a:xfrm rot="13500000" flipH="1">
            <a:off x="-586674" y="-468308"/>
            <a:ext cx="1988176" cy="2152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02" y="0"/>
                </a:moveTo>
                <a:cubicBezTo>
                  <a:pt x="13812" y="0"/>
                  <a:pt x="13709" y="56"/>
                  <a:pt x="13605" y="170"/>
                </a:cubicBezTo>
                <a:cubicBezTo>
                  <a:pt x="13552" y="242"/>
                  <a:pt x="13526" y="321"/>
                  <a:pt x="13467" y="394"/>
                </a:cubicBezTo>
                <a:cubicBezTo>
                  <a:pt x="13197" y="928"/>
                  <a:pt x="12810" y="1407"/>
                  <a:pt x="12455" y="1886"/>
                </a:cubicBezTo>
                <a:cubicBezTo>
                  <a:pt x="11962" y="2517"/>
                  <a:pt x="11418" y="3075"/>
                  <a:pt x="10813" y="3609"/>
                </a:cubicBezTo>
                <a:cubicBezTo>
                  <a:pt x="10294" y="4063"/>
                  <a:pt x="9801" y="4488"/>
                  <a:pt x="9420" y="5022"/>
                </a:cubicBezTo>
                <a:cubicBezTo>
                  <a:pt x="8954" y="5677"/>
                  <a:pt x="8599" y="6363"/>
                  <a:pt x="8599" y="7169"/>
                </a:cubicBezTo>
                <a:cubicBezTo>
                  <a:pt x="8625" y="7449"/>
                  <a:pt x="8599" y="7751"/>
                  <a:pt x="8790" y="8006"/>
                </a:cubicBezTo>
                <a:cubicBezTo>
                  <a:pt x="8869" y="8128"/>
                  <a:pt x="8869" y="8255"/>
                  <a:pt x="8842" y="8383"/>
                </a:cubicBezTo>
                <a:cubicBezTo>
                  <a:pt x="8652" y="8964"/>
                  <a:pt x="8375" y="9492"/>
                  <a:pt x="8047" y="10002"/>
                </a:cubicBezTo>
                <a:cubicBezTo>
                  <a:pt x="7910" y="10202"/>
                  <a:pt x="7745" y="10378"/>
                  <a:pt x="7555" y="10530"/>
                </a:cubicBezTo>
                <a:cubicBezTo>
                  <a:pt x="6760" y="11191"/>
                  <a:pt x="5998" y="11846"/>
                  <a:pt x="5314" y="12580"/>
                </a:cubicBezTo>
                <a:cubicBezTo>
                  <a:pt x="5264" y="12601"/>
                  <a:pt x="5237" y="12658"/>
                  <a:pt x="5180" y="12658"/>
                </a:cubicBezTo>
                <a:cubicBezTo>
                  <a:pt x="5171" y="12658"/>
                  <a:pt x="5161" y="12656"/>
                  <a:pt x="5151" y="12652"/>
                </a:cubicBezTo>
                <a:cubicBezTo>
                  <a:pt x="5229" y="12452"/>
                  <a:pt x="5282" y="12222"/>
                  <a:pt x="5340" y="12022"/>
                </a:cubicBezTo>
                <a:cubicBezTo>
                  <a:pt x="5394" y="11798"/>
                  <a:pt x="5420" y="11543"/>
                  <a:pt x="5557" y="11367"/>
                </a:cubicBezTo>
                <a:cubicBezTo>
                  <a:pt x="5833" y="10985"/>
                  <a:pt x="5998" y="10584"/>
                  <a:pt x="6188" y="10178"/>
                </a:cubicBezTo>
                <a:cubicBezTo>
                  <a:pt x="6300" y="10002"/>
                  <a:pt x="6379" y="9796"/>
                  <a:pt x="6405" y="9596"/>
                </a:cubicBezTo>
                <a:cubicBezTo>
                  <a:pt x="6491" y="8940"/>
                  <a:pt x="6543" y="8255"/>
                  <a:pt x="6379" y="7601"/>
                </a:cubicBezTo>
                <a:cubicBezTo>
                  <a:pt x="6300" y="7345"/>
                  <a:pt x="6267" y="7097"/>
                  <a:pt x="6241" y="6842"/>
                </a:cubicBezTo>
                <a:cubicBezTo>
                  <a:pt x="6214" y="6514"/>
                  <a:pt x="6188" y="6211"/>
                  <a:pt x="6162" y="5884"/>
                </a:cubicBezTo>
                <a:cubicBezTo>
                  <a:pt x="6136" y="5325"/>
                  <a:pt x="6267" y="4822"/>
                  <a:pt x="6596" y="4336"/>
                </a:cubicBezTo>
                <a:cubicBezTo>
                  <a:pt x="6818" y="4034"/>
                  <a:pt x="7061" y="3730"/>
                  <a:pt x="7311" y="3427"/>
                </a:cubicBezTo>
                <a:cubicBezTo>
                  <a:pt x="7364" y="3354"/>
                  <a:pt x="7417" y="3275"/>
                  <a:pt x="7311" y="3202"/>
                </a:cubicBezTo>
                <a:cubicBezTo>
                  <a:pt x="7294" y="3188"/>
                  <a:pt x="7275" y="3182"/>
                  <a:pt x="7256" y="3182"/>
                </a:cubicBezTo>
                <a:cubicBezTo>
                  <a:pt x="7209" y="3182"/>
                  <a:pt x="7159" y="3217"/>
                  <a:pt x="7121" y="3251"/>
                </a:cubicBezTo>
                <a:cubicBezTo>
                  <a:pt x="6983" y="3354"/>
                  <a:pt x="6845" y="3481"/>
                  <a:pt x="6680" y="3578"/>
                </a:cubicBezTo>
                <a:cubicBezTo>
                  <a:pt x="5998" y="4063"/>
                  <a:pt x="5446" y="4670"/>
                  <a:pt x="5091" y="5428"/>
                </a:cubicBezTo>
                <a:cubicBezTo>
                  <a:pt x="4927" y="5780"/>
                  <a:pt x="4822" y="6132"/>
                  <a:pt x="4848" y="6514"/>
                </a:cubicBezTo>
                <a:cubicBezTo>
                  <a:pt x="4874" y="6793"/>
                  <a:pt x="4953" y="7042"/>
                  <a:pt x="5039" y="7297"/>
                </a:cubicBezTo>
                <a:cubicBezTo>
                  <a:pt x="5151" y="7551"/>
                  <a:pt x="5203" y="7824"/>
                  <a:pt x="5282" y="8103"/>
                </a:cubicBezTo>
                <a:cubicBezTo>
                  <a:pt x="5314" y="8207"/>
                  <a:pt x="5314" y="8310"/>
                  <a:pt x="5282" y="8407"/>
                </a:cubicBezTo>
                <a:cubicBezTo>
                  <a:pt x="5203" y="8989"/>
                  <a:pt x="5177" y="9596"/>
                  <a:pt x="5256" y="10178"/>
                </a:cubicBezTo>
                <a:cubicBezTo>
                  <a:pt x="5314" y="10609"/>
                  <a:pt x="5256" y="11009"/>
                  <a:pt x="5256" y="11439"/>
                </a:cubicBezTo>
                <a:cubicBezTo>
                  <a:pt x="5256" y="11694"/>
                  <a:pt x="5117" y="11895"/>
                  <a:pt x="5065" y="12125"/>
                </a:cubicBezTo>
                <a:cubicBezTo>
                  <a:pt x="4848" y="12828"/>
                  <a:pt x="4493" y="13436"/>
                  <a:pt x="4001" y="14017"/>
                </a:cubicBezTo>
                <a:cubicBezTo>
                  <a:pt x="2983" y="15182"/>
                  <a:pt x="2135" y="16444"/>
                  <a:pt x="1373" y="17760"/>
                </a:cubicBezTo>
                <a:cubicBezTo>
                  <a:pt x="1340" y="17809"/>
                  <a:pt x="1340" y="17888"/>
                  <a:pt x="1235" y="17888"/>
                </a:cubicBezTo>
                <a:cubicBezTo>
                  <a:pt x="1209" y="17633"/>
                  <a:pt x="1150" y="17378"/>
                  <a:pt x="1123" y="17105"/>
                </a:cubicBezTo>
                <a:cubicBezTo>
                  <a:pt x="1097" y="16723"/>
                  <a:pt x="1123" y="16316"/>
                  <a:pt x="1261" y="15940"/>
                </a:cubicBezTo>
                <a:cubicBezTo>
                  <a:pt x="1426" y="15510"/>
                  <a:pt x="1616" y="15079"/>
                  <a:pt x="1918" y="14703"/>
                </a:cubicBezTo>
                <a:cubicBezTo>
                  <a:pt x="2523" y="13945"/>
                  <a:pt x="2850" y="13108"/>
                  <a:pt x="2929" y="12174"/>
                </a:cubicBezTo>
                <a:cubicBezTo>
                  <a:pt x="2955" y="12046"/>
                  <a:pt x="2983" y="11949"/>
                  <a:pt x="2983" y="11822"/>
                </a:cubicBezTo>
                <a:cubicBezTo>
                  <a:pt x="3041" y="11391"/>
                  <a:pt x="3120" y="10961"/>
                  <a:pt x="3310" y="10554"/>
                </a:cubicBezTo>
                <a:cubicBezTo>
                  <a:pt x="3449" y="10226"/>
                  <a:pt x="3475" y="9924"/>
                  <a:pt x="3396" y="9572"/>
                </a:cubicBezTo>
                <a:cubicBezTo>
                  <a:pt x="3344" y="9292"/>
                  <a:pt x="3232" y="9013"/>
                  <a:pt x="3120" y="8735"/>
                </a:cubicBezTo>
                <a:cubicBezTo>
                  <a:pt x="3041" y="8534"/>
                  <a:pt x="2929" y="8310"/>
                  <a:pt x="2929" y="8055"/>
                </a:cubicBezTo>
                <a:cubicBezTo>
                  <a:pt x="2955" y="7551"/>
                  <a:pt x="3094" y="7097"/>
                  <a:pt x="3449" y="6690"/>
                </a:cubicBezTo>
                <a:cubicBezTo>
                  <a:pt x="3475" y="6641"/>
                  <a:pt x="3508" y="6611"/>
                  <a:pt x="3534" y="6562"/>
                </a:cubicBezTo>
                <a:cubicBezTo>
                  <a:pt x="3560" y="6514"/>
                  <a:pt x="3560" y="6460"/>
                  <a:pt x="3508" y="6412"/>
                </a:cubicBezTo>
                <a:cubicBezTo>
                  <a:pt x="3487" y="6365"/>
                  <a:pt x="3447" y="6348"/>
                  <a:pt x="3409" y="6348"/>
                </a:cubicBezTo>
                <a:cubicBezTo>
                  <a:pt x="3386" y="6348"/>
                  <a:pt x="3363" y="6354"/>
                  <a:pt x="3344" y="6363"/>
                </a:cubicBezTo>
                <a:cubicBezTo>
                  <a:pt x="3258" y="6412"/>
                  <a:pt x="3205" y="6436"/>
                  <a:pt x="3146" y="6490"/>
                </a:cubicBezTo>
                <a:cubicBezTo>
                  <a:pt x="2740" y="6866"/>
                  <a:pt x="2385" y="7297"/>
                  <a:pt x="2161" y="7800"/>
                </a:cubicBezTo>
                <a:cubicBezTo>
                  <a:pt x="1944" y="8231"/>
                  <a:pt x="1865" y="8710"/>
                  <a:pt x="1918" y="9189"/>
                </a:cubicBezTo>
                <a:cubicBezTo>
                  <a:pt x="1970" y="9523"/>
                  <a:pt x="1997" y="9827"/>
                  <a:pt x="2030" y="10129"/>
                </a:cubicBezTo>
                <a:cubicBezTo>
                  <a:pt x="2056" y="10378"/>
                  <a:pt x="2030" y="10633"/>
                  <a:pt x="1918" y="10857"/>
                </a:cubicBezTo>
                <a:cubicBezTo>
                  <a:pt x="1753" y="11215"/>
                  <a:pt x="1589" y="11567"/>
                  <a:pt x="1373" y="11870"/>
                </a:cubicBezTo>
                <a:cubicBezTo>
                  <a:pt x="1235" y="12071"/>
                  <a:pt x="1123" y="12276"/>
                  <a:pt x="1044" y="12476"/>
                </a:cubicBezTo>
                <a:cubicBezTo>
                  <a:pt x="821" y="12883"/>
                  <a:pt x="821" y="13284"/>
                  <a:pt x="959" y="13714"/>
                </a:cubicBezTo>
                <a:cubicBezTo>
                  <a:pt x="985" y="13817"/>
                  <a:pt x="1044" y="13945"/>
                  <a:pt x="1071" y="14042"/>
                </a:cubicBezTo>
                <a:cubicBezTo>
                  <a:pt x="1235" y="14400"/>
                  <a:pt x="1235" y="14751"/>
                  <a:pt x="1176" y="15079"/>
                </a:cubicBezTo>
                <a:cubicBezTo>
                  <a:pt x="1097" y="15534"/>
                  <a:pt x="1011" y="15988"/>
                  <a:pt x="959" y="16444"/>
                </a:cubicBezTo>
                <a:cubicBezTo>
                  <a:pt x="906" y="16772"/>
                  <a:pt x="906" y="17105"/>
                  <a:pt x="985" y="17408"/>
                </a:cubicBezTo>
                <a:cubicBezTo>
                  <a:pt x="1044" y="17633"/>
                  <a:pt x="1044" y="17888"/>
                  <a:pt x="1071" y="18112"/>
                </a:cubicBezTo>
                <a:cubicBezTo>
                  <a:pt x="1097" y="18239"/>
                  <a:pt x="1071" y="18366"/>
                  <a:pt x="985" y="18494"/>
                </a:cubicBezTo>
                <a:cubicBezTo>
                  <a:pt x="768" y="18925"/>
                  <a:pt x="578" y="19350"/>
                  <a:pt x="355" y="19755"/>
                </a:cubicBezTo>
                <a:cubicBezTo>
                  <a:pt x="250" y="19986"/>
                  <a:pt x="112" y="20338"/>
                  <a:pt x="0" y="20665"/>
                </a:cubicBezTo>
                <a:lnTo>
                  <a:pt x="0" y="21600"/>
                </a:lnTo>
                <a:cubicBezTo>
                  <a:pt x="86" y="21248"/>
                  <a:pt x="223" y="20793"/>
                  <a:pt x="303" y="20539"/>
                </a:cubicBezTo>
                <a:cubicBezTo>
                  <a:pt x="716" y="19500"/>
                  <a:pt x="1261" y="18494"/>
                  <a:pt x="1832" y="17505"/>
                </a:cubicBezTo>
                <a:cubicBezTo>
                  <a:pt x="1892" y="17353"/>
                  <a:pt x="2030" y="17256"/>
                  <a:pt x="2135" y="17153"/>
                </a:cubicBezTo>
                <a:cubicBezTo>
                  <a:pt x="2877" y="16620"/>
                  <a:pt x="3672" y="16219"/>
                  <a:pt x="4519" y="15916"/>
                </a:cubicBezTo>
                <a:cubicBezTo>
                  <a:pt x="4640" y="15876"/>
                  <a:pt x="4748" y="15852"/>
                  <a:pt x="4861" y="15852"/>
                </a:cubicBezTo>
                <a:cubicBezTo>
                  <a:pt x="4902" y="15852"/>
                  <a:pt x="4943" y="15856"/>
                  <a:pt x="4986" y="15862"/>
                </a:cubicBezTo>
                <a:cubicBezTo>
                  <a:pt x="5367" y="15940"/>
                  <a:pt x="5774" y="16013"/>
                  <a:pt x="6136" y="16164"/>
                </a:cubicBezTo>
                <a:cubicBezTo>
                  <a:pt x="6447" y="16269"/>
                  <a:pt x="6777" y="16325"/>
                  <a:pt x="7114" y="16325"/>
                </a:cubicBezTo>
                <a:cubicBezTo>
                  <a:pt x="7188" y="16325"/>
                  <a:pt x="7262" y="16321"/>
                  <a:pt x="7338" y="16316"/>
                </a:cubicBezTo>
                <a:cubicBezTo>
                  <a:pt x="7372" y="16314"/>
                  <a:pt x="7406" y="16313"/>
                  <a:pt x="7440" y="16313"/>
                </a:cubicBezTo>
                <a:cubicBezTo>
                  <a:pt x="7756" y="16313"/>
                  <a:pt x="8050" y="16412"/>
                  <a:pt x="8323" y="16571"/>
                </a:cubicBezTo>
                <a:cubicBezTo>
                  <a:pt x="8566" y="16699"/>
                  <a:pt x="8790" y="16826"/>
                  <a:pt x="9033" y="16953"/>
                </a:cubicBezTo>
                <a:cubicBezTo>
                  <a:pt x="9367" y="17123"/>
                  <a:pt x="9716" y="17225"/>
                  <a:pt x="10085" y="17225"/>
                </a:cubicBezTo>
                <a:cubicBezTo>
                  <a:pt x="10259" y="17225"/>
                  <a:pt x="10438" y="17202"/>
                  <a:pt x="10622" y="17153"/>
                </a:cubicBezTo>
                <a:cubicBezTo>
                  <a:pt x="10813" y="17105"/>
                  <a:pt x="11003" y="17075"/>
                  <a:pt x="11194" y="17051"/>
                </a:cubicBezTo>
                <a:cubicBezTo>
                  <a:pt x="11745" y="17051"/>
                  <a:pt x="12291" y="17378"/>
                  <a:pt x="12508" y="17833"/>
                </a:cubicBezTo>
                <a:cubicBezTo>
                  <a:pt x="12646" y="18112"/>
                  <a:pt x="12731" y="18366"/>
                  <a:pt x="12758" y="18670"/>
                </a:cubicBezTo>
                <a:cubicBezTo>
                  <a:pt x="12784" y="18718"/>
                  <a:pt x="12784" y="18797"/>
                  <a:pt x="12870" y="18797"/>
                </a:cubicBezTo>
                <a:cubicBezTo>
                  <a:pt x="12922" y="18797"/>
                  <a:pt x="12975" y="18743"/>
                  <a:pt x="12975" y="18694"/>
                </a:cubicBezTo>
                <a:cubicBezTo>
                  <a:pt x="13001" y="18646"/>
                  <a:pt x="13033" y="18591"/>
                  <a:pt x="13033" y="18567"/>
                </a:cubicBezTo>
                <a:cubicBezTo>
                  <a:pt x="13138" y="18263"/>
                  <a:pt x="13112" y="18015"/>
                  <a:pt x="13033" y="17712"/>
                </a:cubicBezTo>
                <a:cubicBezTo>
                  <a:pt x="12810" y="16802"/>
                  <a:pt x="12179" y="16164"/>
                  <a:pt x="11332" y="15740"/>
                </a:cubicBezTo>
                <a:cubicBezTo>
                  <a:pt x="10898" y="15534"/>
                  <a:pt x="10485" y="15310"/>
                  <a:pt x="10104" y="15055"/>
                </a:cubicBezTo>
                <a:cubicBezTo>
                  <a:pt x="9827" y="14830"/>
                  <a:pt x="9472" y="14703"/>
                  <a:pt x="9119" y="14649"/>
                </a:cubicBezTo>
                <a:cubicBezTo>
                  <a:pt x="8730" y="14600"/>
                  <a:pt x="8349" y="14497"/>
                  <a:pt x="7994" y="14400"/>
                </a:cubicBezTo>
                <a:cubicBezTo>
                  <a:pt x="7743" y="14326"/>
                  <a:pt x="7493" y="14288"/>
                  <a:pt x="7243" y="14288"/>
                </a:cubicBezTo>
                <a:cubicBezTo>
                  <a:pt x="6891" y="14288"/>
                  <a:pt x="6541" y="14364"/>
                  <a:pt x="6188" y="14528"/>
                </a:cubicBezTo>
                <a:cubicBezTo>
                  <a:pt x="5748" y="14727"/>
                  <a:pt x="5314" y="14982"/>
                  <a:pt x="4901" y="15231"/>
                </a:cubicBezTo>
                <a:cubicBezTo>
                  <a:pt x="4657" y="15382"/>
                  <a:pt x="4434" y="15534"/>
                  <a:pt x="4269" y="15740"/>
                </a:cubicBezTo>
                <a:cubicBezTo>
                  <a:pt x="4217" y="15789"/>
                  <a:pt x="4164" y="15813"/>
                  <a:pt x="4106" y="15838"/>
                </a:cubicBezTo>
                <a:cubicBezTo>
                  <a:pt x="3508" y="16092"/>
                  <a:pt x="2929" y="16395"/>
                  <a:pt x="2325" y="16747"/>
                </a:cubicBezTo>
                <a:cubicBezTo>
                  <a:pt x="2358" y="16675"/>
                  <a:pt x="2385" y="16650"/>
                  <a:pt x="2385" y="16620"/>
                </a:cubicBezTo>
                <a:cubicBezTo>
                  <a:pt x="2983" y="15710"/>
                  <a:pt x="3613" y="14830"/>
                  <a:pt x="4355" y="13993"/>
                </a:cubicBezTo>
                <a:cubicBezTo>
                  <a:pt x="4407" y="13945"/>
                  <a:pt x="4460" y="13890"/>
                  <a:pt x="4519" y="13841"/>
                </a:cubicBezTo>
                <a:cubicBezTo>
                  <a:pt x="5229" y="13465"/>
                  <a:pt x="5912" y="13035"/>
                  <a:pt x="6654" y="12677"/>
                </a:cubicBezTo>
                <a:cubicBezTo>
                  <a:pt x="6826" y="12600"/>
                  <a:pt x="7019" y="12504"/>
                  <a:pt x="7240" y="12504"/>
                </a:cubicBezTo>
                <a:cubicBezTo>
                  <a:pt x="7297" y="12504"/>
                  <a:pt x="7356" y="12510"/>
                  <a:pt x="7417" y="12525"/>
                </a:cubicBezTo>
                <a:cubicBezTo>
                  <a:pt x="7417" y="12535"/>
                  <a:pt x="7420" y="12539"/>
                  <a:pt x="7426" y="12539"/>
                </a:cubicBezTo>
                <a:cubicBezTo>
                  <a:pt x="7438" y="12539"/>
                  <a:pt x="7458" y="12525"/>
                  <a:pt x="7476" y="12525"/>
                </a:cubicBezTo>
                <a:cubicBezTo>
                  <a:pt x="7593" y="12511"/>
                  <a:pt x="7710" y="12505"/>
                  <a:pt x="7824" y="12505"/>
                </a:cubicBezTo>
                <a:cubicBezTo>
                  <a:pt x="8107" y="12505"/>
                  <a:pt x="8381" y="12541"/>
                  <a:pt x="8652" y="12580"/>
                </a:cubicBezTo>
                <a:cubicBezTo>
                  <a:pt x="8893" y="12616"/>
                  <a:pt x="9132" y="12638"/>
                  <a:pt x="9363" y="12638"/>
                </a:cubicBezTo>
                <a:cubicBezTo>
                  <a:pt x="9447" y="12638"/>
                  <a:pt x="9529" y="12635"/>
                  <a:pt x="9611" y="12628"/>
                </a:cubicBezTo>
                <a:cubicBezTo>
                  <a:pt x="9690" y="12624"/>
                  <a:pt x="9768" y="12622"/>
                  <a:pt x="9847" y="12622"/>
                </a:cubicBezTo>
                <a:cubicBezTo>
                  <a:pt x="10226" y="12622"/>
                  <a:pt x="10590" y="12670"/>
                  <a:pt x="10977" y="12756"/>
                </a:cubicBezTo>
                <a:cubicBezTo>
                  <a:pt x="11332" y="12859"/>
                  <a:pt x="11719" y="12908"/>
                  <a:pt x="12100" y="12932"/>
                </a:cubicBezTo>
                <a:cubicBezTo>
                  <a:pt x="12291" y="12956"/>
                  <a:pt x="12481" y="12980"/>
                  <a:pt x="12672" y="13035"/>
                </a:cubicBezTo>
                <a:cubicBezTo>
                  <a:pt x="12864" y="13069"/>
                  <a:pt x="13055" y="13087"/>
                  <a:pt x="13245" y="13087"/>
                </a:cubicBezTo>
                <a:cubicBezTo>
                  <a:pt x="13465" y="13087"/>
                  <a:pt x="13685" y="13062"/>
                  <a:pt x="13907" y="13011"/>
                </a:cubicBezTo>
                <a:cubicBezTo>
                  <a:pt x="14182" y="12932"/>
                  <a:pt x="14478" y="12859"/>
                  <a:pt x="14754" y="12780"/>
                </a:cubicBezTo>
                <a:cubicBezTo>
                  <a:pt x="15247" y="12628"/>
                  <a:pt x="15713" y="12525"/>
                  <a:pt x="16233" y="12501"/>
                </a:cubicBezTo>
                <a:cubicBezTo>
                  <a:pt x="16397" y="12476"/>
                  <a:pt x="16535" y="12476"/>
                  <a:pt x="16699" y="12452"/>
                </a:cubicBezTo>
                <a:cubicBezTo>
                  <a:pt x="16810" y="12452"/>
                  <a:pt x="16889" y="12404"/>
                  <a:pt x="16889" y="12300"/>
                </a:cubicBezTo>
                <a:cubicBezTo>
                  <a:pt x="16889" y="12198"/>
                  <a:pt x="16810" y="12150"/>
                  <a:pt x="16699" y="12125"/>
                </a:cubicBezTo>
                <a:cubicBezTo>
                  <a:pt x="16449" y="12101"/>
                  <a:pt x="16206" y="12046"/>
                  <a:pt x="15930" y="12046"/>
                </a:cubicBezTo>
                <a:cubicBezTo>
                  <a:pt x="15333" y="12046"/>
                  <a:pt x="14754" y="12101"/>
                  <a:pt x="14150" y="12125"/>
                </a:cubicBezTo>
                <a:cubicBezTo>
                  <a:pt x="13690" y="12125"/>
                  <a:pt x="13250" y="12046"/>
                  <a:pt x="12836" y="11822"/>
                </a:cubicBezTo>
                <a:cubicBezTo>
                  <a:pt x="12672" y="11719"/>
                  <a:pt x="12481" y="11646"/>
                  <a:pt x="12317" y="11567"/>
                </a:cubicBezTo>
                <a:cubicBezTo>
                  <a:pt x="11612" y="11254"/>
                  <a:pt x="10905" y="11078"/>
                  <a:pt x="10187" y="11078"/>
                </a:cubicBezTo>
                <a:cubicBezTo>
                  <a:pt x="9628" y="11078"/>
                  <a:pt x="9063" y="11184"/>
                  <a:pt x="8487" y="11415"/>
                </a:cubicBezTo>
                <a:cubicBezTo>
                  <a:pt x="7968" y="11615"/>
                  <a:pt x="7417" y="11822"/>
                  <a:pt x="7035" y="12252"/>
                </a:cubicBezTo>
                <a:cubicBezTo>
                  <a:pt x="7009" y="12300"/>
                  <a:pt x="6956" y="12300"/>
                  <a:pt x="6897" y="12326"/>
                </a:cubicBezTo>
                <a:cubicBezTo>
                  <a:pt x="6464" y="12525"/>
                  <a:pt x="6024" y="12731"/>
                  <a:pt x="5557" y="12932"/>
                </a:cubicBezTo>
                <a:cubicBezTo>
                  <a:pt x="5446" y="12980"/>
                  <a:pt x="5340" y="13011"/>
                  <a:pt x="5203" y="13084"/>
                </a:cubicBezTo>
                <a:cubicBezTo>
                  <a:pt x="5229" y="13011"/>
                  <a:pt x="5256" y="12980"/>
                  <a:pt x="5256" y="12980"/>
                </a:cubicBezTo>
                <a:cubicBezTo>
                  <a:pt x="5859" y="12374"/>
                  <a:pt x="6464" y="11767"/>
                  <a:pt x="7121" y="11239"/>
                </a:cubicBezTo>
                <a:cubicBezTo>
                  <a:pt x="8185" y="10329"/>
                  <a:pt x="9387" y="9572"/>
                  <a:pt x="10622" y="8862"/>
                </a:cubicBezTo>
                <a:cubicBezTo>
                  <a:pt x="10710" y="8809"/>
                  <a:pt x="10783" y="8777"/>
                  <a:pt x="10856" y="8777"/>
                </a:cubicBezTo>
                <a:cubicBezTo>
                  <a:pt x="10921" y="8777"/>
                  <a:pt x="10986" y="8802"/>
                  <a:pt x="11063" y="8862"/>
                </a:cubicBezTo>
                <a:cubicBezTo>
                  <a:pt x="11141" y="8940"/>
                  <a:pt x="11279" y="8989"/>
                  <a:pt x="11391" y="9037"/>
                </a:cubicBezTo>
                <a:cubicBezTo>
                  <a:pt x="11634" y="9116"/>
                  <a:pt x="11883" y="9219"/>
                  <a:pt x="12126" y="9268"/>
                </a:cubicBezTo>
                <a:cubicBezTo>
                  <a:pt x="12620" y="9420"/>
                  <a:pt x="13112" y="9492"/>
                  <a:pt x="13605" y="9492"/>
                </a:cubicBezTo>
                <a:cubicBezTo>
                  <a:pt x="13933" y="9468"/>
                  <a:pt x="14262" y="9468"/>
                  <a:pt x="14590" y="9420"/>
                </a:cubicBezTo>
                <a:cubicBezTo>
                  <a:pt x="14691" y="9412"/>
                  <a:pt x="14791" y="9409"/>
                  <a:pt x="14890" y="9409"/>
                </a:cubicBezTo>
                <a:cubicBezTo>
                  <a:pt x="15486" y="9409"/>
                  <a:pt x="16046" y="9536"/>
                  <a:pt x="16588" y="9796"/>
                </a:cubicBezTo>
                <a:cubicBezTo>
                  <a:pt x="17053" y="10002"/>
                  <a:pt x="17494" y="10178"/>
                  <a:pt x="17961" y="10402"/>
                </a:cubicBezTo>
                <a:cubicBezTo>
                  <a:pt x="18461" y="10614"/>
                  <a:pt x="18985" y="10739"/>
                  <a:pt x="19535" y="10739"/>
                </a:cubicBezTo>
                <a:cubicBezTo>
                  <a:pt x="19584" y="10739"/>
                  <a:pt x="19632" y="10738"/>
                  <a:pt x="19681" y="10736"/>
                </a:cubicBezTo>
                <a:cubicBezTo>
                  <a:pt x="20122" y="10736"/>
                  <a:pt x="20587" y="10736"/>
                  <a:pt x="21021" y="10785"/>
                </a:cubicBezTo>
                <a:cubicBezTo>
                  <a:pt x="21159" y="10809"/>
                  <a:pt x="21271" y="10809"/>
                  <a:pt x="21409" y="10809"/>
                </a:cubicBezTo>
                <a:cubicBezTo>
                  <a:pt x="21426" y="10809"/>
                  <a:pt x="21450" y="10811"/>
                  <a:pt x="21476" y="10811"/>
                </a:cubicBezTo>
                <a:cubicBezTo>
                  <a:pt x="21527" y="10811"/>
                  <a:pt x="21582" y="10801"/>
                  <a:pt x="21600" y="10736"/>
                </a:cubicBezTo>
                <a:cubicBezTo>
                  <a:pt x="21600" y="10633"/>
                  <a:pt x="21514" y="10609"/>
                  <a:pt x="21462" y="10584"/>
                </a:cubicBezTo>
                <a:cubicBezTo>
                  <a:pt x="21271" y="10505"/>
                  <a:pt x="21107" y="10457"/>
                  <a:pt x="20916" y="10402"/>
                </a:cubicBezTo>
                <a:cubicBezTo>
                  <a:pt x="20640" y="10354"/>
                  <a:pt x="20365" y="10354"/>
                  <a:pt x="20122" y="10250"/>
                </a:cubicBezTo>
                <a:cubicBezTo>
                  <a:pt x="19327" y="10002"/>
                  <a:pt x="18617" y="9620"/>
                  <a:pt x="17961" y="9140"/>
                </a:cubicBezTo>
                <a:cubicBezTo>
                  <a:pt x="17737" y="8964"/>
                  <a:pt x="17520" y="8813"/>
                  <a:pt x="17303" y="8662"/>
                </a:cubicBezTo>
                <a:cubicBezTo>
                  <a:pt x="16915" y="8383"/>
                  <a:pt x="16509" y="8279"/>
                  <a:pt x="16068" y="8279"/>
                </a:cubicBezTo>
                <a:cubicBezTo>
                  <a:pt x="15523" y="8279"/>
                  <a:pt x="14945" y="8279"/>
                  <a:pt x="14399" y="8358"/>
                </a:cubicBezTo>
                <a:cubicBezTo>
                  <a:pt x="13743" y="8462"/>
                  <a:pt x="13085" y="8510"/>
                  <a:pt x="12403" y="8559"/>
                </a:cubicBezTo>
                <a:cubicBezTo>
                  <a:pt x="12284" y="8566"/>
                  <a:pt x="12165" y="8572"/>
                  <a:pt x="12047" y="8572"/>
                </a:cubicBezTo>
                <a:cubicBezTo>
                  <a:pt x="11808" y="8572"/>
                  <a:pt x="11568" y="8550"/>
                  <a:pt x="11332" y="8486"/>
                </a:cubicBezTo>
                <a:cubicBezTo>
                  <a:pt x="11556" y="8310"/>
                  <a:pt x="11798" y="8182"/>
                  <a:pt x="12015" y="8055"/>
                </a:cubicBezTo>
                <a:lnTo>
                  <a:pt x="12100" y="8055"/>
                </a:lnTo>
                <a:cubicBezTo>
                  <a:pt x="12265" y="8055"/>
                  <a:pt x="12429" y="7976"/>
                  <a:pt x="12567" y="7952"/>
                </a:cubicBezTo>
                <a:cubicBezTo>
                  <a:pt x="13388" y="7703"/>
                  <a:pt x="14098" y="7297"/>
                  <a:pt x="14781" y="6842"/>
                </a:cubicBezTo>
                <a:cubicBezTo>
                  <a:pt x="15136" y="6611"/>
                  <a:pt x="15464" y="6387"/>
                  <a:pt x="15851" y="6260"/>
                </a:cubicBezTo>
                <a:cubicBezTo>
                  <a:pt x="16344" y="6108"/>
                  <a:pt x="16810" y="5932"/>
                  <a:pt x="17303" y="5804"/>
                </a:cubicBezTo>
                <a:cubicBezTo>
                  <a:pt x="18203" y="5628"/>
                  <a:pt x="18998" y="5223"/>
                  <a:pt x="19793" y="4822"/>
                </a:cubicBezTo>
                <a:cubicBezTo>
                  <a:pt x="19845" y="4792"/>
                  <a:pt x="19898" y="4767"/>
                  <a:pt x="19957" y="4719"/>
                </a:cubicBezTo>
                <a:cubicBezTo>
                  <a:pt x="20010" y="4695"/>
                  <a:pt x="20036" y="4616"/>
                  <a:pt x="19984" y="4567"/>
                </a:cubicBezTo>
                <a:cubicBezTo>
                  <a:pt x="19966" y="4518"/>
                  <a:pt x="19927" y="4489"/>
                  <a:pt x="19885" y="4489"/>
                </a:cubicBezTo>
                <a:cubicBezTo>
                  <a:pt x="19863" y="4489"/>
                  <a:pt x="19839" y="4499"/>
                  <a:pt x="19819" y="4519"/>
                </a:cubicBezTo>
                <a:cubicBezTo>
                  <a:pt x="19681" y="4543"/>
                  <a:pt x="19569" y="4591"/>
                  <a:pt x="19464" y="4640"/>
                </a:cubicBezTo>
                <a:cubicBezTo>
                  <a:pt x="18834" y="4919"/>
                  <a:pt x="18203" y="5126"/>
                  <a:pt x="17520" y="5223"/>
                </a:cubicBezTo>
                <a:cubicBezTo>
                  <a:pt x="16863" y="5301"/>
                  <a:pt x="16206" y="5399"/>
                  <a:pt x="15549" y="5501"/>
                </a:cubicBezTo>
                <a:cubicBezTo>
                  <a:pt x="15004" y="5580"/>
                  <a:pt x="14452" y="5732"/>
                  <a:pt x="13907" y="5932"/>
                </a:cubicBezTo>
                <a:cubicBezTo>
                  <a:pt x="13164" y="6236"/>
                  <a:pt x="12567" y="6666"/>
                  <a:pt x="12074" y="7273"/>
                </a:cubicBezTo>
                <a:cubicBezTo>
                  <a:pt x="11988" y="7370"/>
                  <a:pt x="11910" y="7473"/>
                  <a:pt x="11883" y="7601"/>
                </a:cubicBezTo>
                <a:cubicBezTo>
                  <a:pt x="11883" y="7800"/>
                  <a:pt x="11745" y="7879"/>
                  <a:pt x="11582" y="7976"/>
                </a:cubicBezTo>
                <a:cubicBezTo>
                  <a:pt x="10569" y="8534"/>
                  <a:pt x="9551" y="9092"/>
                  <a:pt x="8625" y="9748"/>
                </a:cubicBezTo>
                <a:cubicBezTo>
                  <a:pt x="8612" y="9759"/>
                  <a:pt x="8597" y="9765"/>
                  <a:pt x="8582" y="9765"/>
                </a:cubicBezTo>
                <a:cubicBezTo>
                  <a:pt x="8568" y="9765"/>
                  <a:pt x="8553" y="9759"/>
                  <a:pt x="8540" y="9748"/>
                </a:cubicBezTo>
                <a:cubicBezTo>
                  <a:pt x="8566" y="9723"/>
                  <a:pt x="8566" y="9699"/>
                  <a:pt x="8566" y="9699"/>
                </a:cubicBezTo>
                <a:cubicBezTo>
                  <a:pt x="8842" y="9189"/>
                  <a:pt x="9033" y="8686"/>
                  <a:pt x="9224" y="8158"/>
                </a:cubicBezTo>
                <a:cubicBezTo>
                  <a:pt x="9256" y="8031"/>
                  <a:pt x="9282" y="7903"/>
                  <a:pt x="9387" y="7775"/>
                </a:cubicBezTo>
                <a:cubicBezTo>
                  <a:pt x="9716" y="7400"/>
                  <a:pt x="10044" y="6993"/>
                  <a:pt x="10431" y="6666"/>
                </a:cubicBezTo>
                <a:cubicBezTo>
                  <a:pt x="11029" y="6132"/>
                  <a:pt x="11418" y="5525"/>
                  <a:pt x="11687" y="4822"/>
                </a:cubicBezTo>
                <a:cubicBezTo>
                  <a:pt x="11771" y="4543"/>
                  <a:pt x="11883" y="4288"/>
                  <a:pt x="12015" y="4034"/>
                </a:cubicBezTo>
                <a:cubicBezTo>
                  <a:pt x="12179" y="3706"/>
                  <a:pt x="12376" y="3354"/>
                  <a:pt x="12508" y="3002"/>
                </a:cubicBezTo>
                <a:cubicBezTo>
                  <a:pt x="12870" y="2141"/>
                  <a:pt x="13250" y="1304"/>
                  <a:pt x="13907" y="600"/>
                </a:cubicBezTo>
                <a:cubicBezTo>
                  <a:pt x="13960" y="546"/>
                  <a:pt x="13986" y="473"/>
                  <a:pt x="14019" y="425"/>
                </a:cubicBezTo>
                <a:cubicBezTo>
                  <a:pt x="14124" y="218"/>
                  <a:pt x="14098" y="91"/>
                  <a:pt x="13986" y="18"/>
                </a:cubicBezTo>
                <a:cubicBezTo>
                  <a:pt x="13960" y="6"/>
                  <a:pt x="13931" y="0"/>
                  <a:pt x="13902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409" name="Google Shape;482;p22"/>
          <p:cNvGrpSpPr/>
          <p:nvPr/>
        </p:nvGrpSpPr>
        <p:grpSpPr>
          <a:xfrm>
            <a:off x="7934400" y="57064"/>
            <a:ext cx="1315245" cy="1100872"/>
            <a:chOff x="0" y="0"/>
            <a:chExt cx="1315244" cy="1100870"/>
          </a:xfrm>
        </p:grpSpPr>
        <p:sp>
          <p:nvSpPr>
            <p:cNvPr id="403" name="Google Shape;483;p22"/>
            <p:cNvSpPr/>
            <p:nvPr/>
          </p:nvSpPr>
          <p:spPr>
            <a:xfrm>
              <a:off x="0" y="451439"/>
              <a:ext cx="309776" cy="19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04" name="Google Shape;484;p22"/>
            <p:cNvSpPr/>
            <p:nvPr/>
          </p:nvSpPr>
          <p:spPr>
            <a:xfrm>
              <a:off x="548103" y="179280"/>
              <a:ext cx="192693" cy="318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05" name="Google Shape;485;p22"/>
            <p:cNvSpPr/>
            <p:nvPr/>
          </p:nvSpPr>
          <p:spPr>
            <a:xfrm>
              <a:off x="1061229" y="0"/>
              <a:ext cx="254016" cy="201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06" name="Google Shape;486;p22"/>
            <p:cNvSpPr/>
            <p:nvPr/>
          </p:nvSpPr>
          <p:spPr>
            <a:xfrm>
              <a:off x="202765" y="946079"/>
              <a:ext cx="190376" cy="154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600" extrusionOk="0">
                  <a:moveTo>
                    <a:pt x="12818" y="0"/>
                  </a:moveTo>
                  <a:cubicBezTo>
                    <a:pt x="12259" y="0"/>
                    <a:pt x="11680" y="77"/>
                    <a:pt x="11101" y="257"/>
                  </a:cubicBezTo>
                  <a:cubicBezTo>
                    <a:pt x="7767" y="978"/>
                    <a:pt x="4892" y="2780"/>
                    <a:pt x="1558" y="4686"/>
                  </a:cubicBezTo>
                  <a:cubicBezTo>
                    <a:pt x="1099" y="7646"/>
                    <a:pt x="640" y="10169"/>
                    <a:pt x="81" y="12100"/>
                  </a:cubicBezTo>
                  <a:cubicBezTo>
                    <a:pt x="-378" y="17584"/>
                    <a:pt x="1099" y="20107"/>
                    <a:pt x="4892" y="21291"/>
                  </a:cubicBezTo>
                  <a:cubicBezTo>
                    <a:pt x="5691" y="21497"/>
                    <a:pt x="6469" y="21600"/>
                    <a:pt x="7228" y="21600"/>
                  </a:cubicBezTo>
                  <a:cubicBezTo>
                    <a:pt x="10642" y="21600"/>
                    <a:pt x="13656" y="19643"/>
                    <a:pt x="16391" y="17584"/>
                  </a:cubicBezTo>
                  <a:cubicBezTo>
                    <a:pt x="20184" y="14469"/>
                    <a:pt x="21222" y="9577"/>
                    <a:pt x="20184" y="5870"/>
                  </a:cubicBezTo>
                  <a:cubicBezTo>
                    <a:pt x="19006" y="2729"/>
                    <a:pt x="16072" y="0"/>
                    <a:pt x="1281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07" name="Google Shape;487;p22"/>
            <p:cNvSpPr/>
            <p:nvPr/>
          </p:nvSpPr>
          <p:spPr>
            <a:xfrm>
              <a:off x="703026" y="741775"/>
              <a:ext cx="189384" cy="154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08" name="Google Shape;488;p22"/>
            <p:cNvSpPr/>
            <p:nvPr/>
          </p:nvSpPr>
          <p:spPr>
            <a:xfrm>
              <a:off x="980029" y="435239"/>
              <a:ext cx="190268" cy="155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410" name="Google Shape;489;p22"/>
          <p:cNvSpPr/>
          <p:nvPr/>
        </p:nvSpPr>
        <p:spPr>
          <a:xfrm rot="10800000">
            <a:off x="7215840" y="3698397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93;p23"/>
          <p:cNvSpPr/>
          <p:nvPr/>
        </p:nvSpPr>
        <p:spPr>
          <a:xfrm rot="10800000">
            <a:off x="-285121" y="4604488"/>
            <a:ext cx="1349851" cy="77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19" name="Google Shape;494;p23"/>
          <p:cNvSpPr/>
          <p:nvPr/>
        </p:nvSpPr>
        <p:spPr>
          <a:xfrm rot="16200000">
            <a:off x="8575440" y="4425014"/>
            <a:ext cx="624738" cy="1278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20" name="Google Shape;495;p23"/>
          <p:cNvSpPr/>
          <p:nvPr/>
        </p:nvSpPr>
        <p:spPr>
          <a:xfrm>
            <a:off x="84688" y="-468001"/>
            <a:ext cx="1257032" cy="714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21" name="Google Shape;496;p23"/>
          <p:cNvSpPr/>
          <p:nvPr/>
        </p:nvSpPr>
        <p:spPr>
          <a:xfrm rot="5400000">
            <a:off x="8296784" y="4022432"/>
            <a:ext cx="1479872" cy="89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8522" y="1170"/>
                </a:moveTo>
                <a:cubicBezTo>
                  <a:pt x="9351" y="1272"/>
                  <a:pt x="10179" y="1373"/>
                  <a:pt x="11005" y="1373"/>
                </a:cubicBezTo>
                <a:lnTo>
                  <a:pt x="11388" y="1373"/>
                </a:lnTo>
                <a:cubicBezTo>
                  <a:pt x="12600" y="1272"/>
                  <a:pt x="13751" y="1272"/>
                  <a:pt x="14960" y="1272"/>
                </a:cubicBezTo>
                <a:lnTo>
                  <a:pt x="16817" y="1272"/>
                </a:lnTo>
                <a:cubicBezTo>
                  <a:pt x="17904" y="1272"/>
                  <a:pt x="19054" y="1272"/>
                  <a:pt x="20141" y="1373"/>
                </a:cubicBezTo>
                <a:cubicBezTo>
                  <a:pt x="20647" y="1475"/>
                  <a:pt x="20709" y="1603"/>
                  <a:pt x="20709" y="2442"/>
                </a:cubicBezTo>
                <a:cubicBezTo>
                  <a:pt x="20709" y="4981"/>
                  <a:pt x="20647" y="7524"/>
                  <a:pt x="20325" y="9961"/>
                </a:cubicBezTo>
                <a:cubicBezTo>
                  <a:pt x="20202" y="11003"/>
                  <a:pt x="20080" y="11970"/>
                  <a:pt x="19883" y="12911"/>
                </a:cubicBezTo>
                <a:cubicBezTo>
                  <a:pt x="19758" y="13546"/>
                  <a:pt x="19561" y="14076"/>
                  <a:pt x="19377" y="14610"/>
                </a:cubicBezTo>
                <a:cubicBezTo>
                  <a:pt x="17842" y="17993"/>
                  <a:pt x="15727" y="19896"/>
                  <a:pt x="13245" y="20430"/>
                </a:cubicBezTo>
                <a:cubicBezTo>
                  <a:pt x="12739" y="20660"/>
                  <a:pt x="12217" y="20660"/>
                  <a:pt x="11711" y="20660"/>
                </a:cubicBezTo>
                <a:cubicBezTo>
                  <a:pt x="10363" y="20660"/>
                  <a:pt x="9090" y="20227"/>
                  <a:pt x="7816" y="19591"/>
                </a:cubicBezTo>
                <a:cubicBezTo>
                  <a:pt x="6913" y="19057"/>
                  <a:pt x="6085" y="18421"/>
                  <a:pt x="5256" y="17790"/>
                </a:cubicBezTo>
                <a:cubicBezTo>
                  <a:pt x="4937" y="17485"/>
                  <a:pt x="4614" y="17255"/>
                  <a:pt x="4308" y="16951"/>
                </a:cubicBezTo>
                <a:cubicBezTo>
                  <a:pt x="3341" y="16085"/>
                  <a:pt x="2635" y="14814"/>
                  <a:pt x="2191" y="13136"/>
                </a:cubicBezTo>
                <a:cubicBezTo>
                  <a:pt x="1748" y="11334"/>
                  <a:pt x="1426" y="9528"/>
                  <a:pt x="1104" y="7625"/>
                </a:cubicBezTo>
                <a:cubicBezTo>
                  <a:pt x="781" y="5819"/>
                  <a:pt x="720" y="3912"/>
                  <a:pt x="659" y="2009"/>
                </a:cubicBezTo>
                <a:cubicBezTo>
                  <a:pt x="659" y="1704"/>
                  <a:pt x="659" y="1704"/>
                  <a:pt x="920" y="1603"/>
                </a:cubicBezTo>
                <a:cubicBezTo>
                  <a:pt x="1748" y="1475"/>
                  <a:pt x="2574" y="1272"/>
                  <a:pt x="3464" y="1272"/>
                </a:cubicBezTo>
                <a:cubicBezTo>
                  <a:pt x="4614" y="1170"/>
                  <a:pt x="5701" y="1170"/>
                  <a:pt x="6852" y="1170"/>
                </a:cubicBezTo>
                <a:close/>
                <a:moveTo>
                  <a:pt x="5901" y="0"/>
                </a:moveTo>
                <a:cubicBezTo>
                  <a:pt x="4689" y="0"/>
                  <a:pt x="3464" y="0"/>
                  <a:pt x="2252" y="203"/>
                </a:cubicBezTo>
                <a:cubicBezTo>
                  <a:pt x="1687" y="331"/>
                  <a:pt x="1042" y="534"/>
                  <a:pt x="475" y="839"/>
                </a:cubicBezTo>
                <a:cubicBezTo>
                  <a:pt x="92" y="1069"/>
                  <a:pt x="-47" y="1272"/>
                  <a:pt x="14" y="2009"/>
                </a:cubicBezTo>
                <a:cubicBezTo>
                  <a:pt x="14" y="2543"/>
                  <a:pt x="92" y="3078"/>
                  <a:pt x="92" y="3709"/>
                </a:cubicBezTo>
                <a:cubicBezTo>
                  <a:pt x="92" y="4649"/>
                  <a:pt x="92" y="5616"/>
                  <a:pt x="153" y="6557"/>
                </a:cubicBezTo>
                <a:cubicBezTo>
                  <a:pt x="275" y="8791"/>
                  <a:pt x="598" y="10800"/>
                  <a:pt x="1042" y="12809"/>
                </a:cubicBezTo>
                <a:cubicBezTo>
                  <a:pt x="1626" y="15449"/>
                  <a:pt x="2635" y="17485"/>
                  <a:pt x="4170" y="18628"/>
                </a:cubicBezTo>
                <a:cubicBezTo>
                  <a:pt x="5456" y="19591"/>
                  <a:pt x="6791" y="20430"/>
                  <a:pt x="8139" y="21066"/>
                </a:cubicBezTo>
                <a:cubicBezTo>
                  <a:pt x="9028" y="21498"/>
                  <a:pt x="9918" y="21600"/>
                  <a:pt x="10821" y="21600"/>
                </a:cubicBezTo>
                <a:lnTo>
                  <a:pt x="11388" y="21600"/>
                </a:lnTo>
                <a:cubicBezTo>
                  <a:pt x="13306" y="21600"/>
                  <a:pt x="15099" y="20863"/>
                  <a:pt x="16756" y="19489"/>
                </a:cubicBezTo>
                <a:cubicBezTo>
                  <a:pt x="18103" y="18319"/>
                  <a:pt x="19177" y="16619"/>
                  <a:pt x="20019" y="14509"/>
                </a:cubicBezTo>
                <a:cubicBezTo>
                  <a:pt x="20202" y="14076"/>
                  <a:pt x="20325" y="13546"/>
                  <a:pt x="20402" y="13136"/>
                </a:cubicBezTo>
                <a:cubicBezTo>
                  <a:pt x="20709" y="11639"/>
                  <a:pt x="20908" y="10164"/>
                  <a:pt x="21092" y="8588"/>
                </a:cubicBezTo>
                <a:cubicBezTo>
                  <a:pt x="21292" y="6888"/>
                  <a:pt x="21353" y="5184"/>
                  <a:pt x="21476" y="3506"/>
                </a:cubicBezTo>
                <a:cubicBezTo>
                  <a:pt x="21476" y="2874"/>
                  <a:pt x="21553" y="2340"/>
                  <a:pt x="21476" y="1704"/>
                </a:cubicBezTo>
                <a:cubicBezTo>
                  <a:pt x="21414" y="839"/>
                  <a:pt x="21092" y="331"/>
                  <a:pt x="20525" y="331"/>
                </a:cubicBezTo>
                <a:lnTo>
                  <a:pt x="19438" y="331"/>
                </a:lnTo>
                <a:cubicBezTo>
                  <a:pt x="17137" y="331"/>
                  <a:pt x="14899" y="331"/>
                  <a:pt x="12739" y="203"/>
                </a:cubicBezTo>
                <a:cubicBezTo>
                  <a:pt x="12355" y="331"/>
                  <a:pt x="11972" y="331"/>
                  <a:pt x="11588" y="331"/>
                </a:cubicBezTo>
                <a:cubicBezTo>
                  <a:pt x="10563" y="331"/>
                  <a:pt x="9596" y="203"/>
                  <a:pt x="8645" y="102"/>
                </a:cubicBezTo>
                <a:cubicBezTo>
                  <a:pt x="7680" y="0"/>
                  <a:pt x="6791" y="0"/>
                  <a:pt x="5901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22" name="Google Shape;497;p23"/>
          <p:cNvSpPr/>
          <p:nvPr/>
        </p:nvSpPr>
        <p:spPr>
          <a:xfrm>
            <a:off x="8092758" y="-780840"/>
            <a:ext cx="1506321" cy="1798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23" name="Google Shape;498;p23"/>
          <p:cNvSpPr/>
          <p:nvPr/>
        </p:nvSpPr>
        <p:spPr>
          <a:xfrm>
            <a:off x="8561490" y="-430112"/>
            <a:ext cx="1215391" cy="1938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2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24" name="Google Shape;499;p23"/>
          <p:cNvSpPr/>
          <p:nvPr/>
        </p:nvSpPr>
        <p:spPr>
          <a:xfrm>
            <a:off x="-314720" y="4051962"/>
            <a:ext cx="754040" cy="837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437" name="Google Shape;500;p23"/>
          <p:cNvGrpSpPr/>
          <p:nvPr/>
        </p:nvGrpSpPr>
        <p:grpSpPr>
          <a:xfrm>
            <a:off x="-129640" y="-186380"/>
            <a:ext cx="718140" cy="1061800"/>
            <a:chOff x="0" y="0"/>
            <a:chExt cx="718139" cy="1061798"/>
          </a:xfrm>
        </p:grpSpPr>
        <p:sp>
          <p:nvSpPr>
            <p:cNvPr id="425" name="Google Shape;501;p23"/>
            <p:cNvSpPr/>
            <p:nvPr/>
          </p:nvSpPr>
          <p:spPr>
            <a:xfrm>
              <a:off x="405759" y="381499"/>
              <a:ext cx="123020" cy="195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1" y="0"/>
                  </a:moveTo>
                  <a:cubicBezTo>
                    <a:pt x="2957" y="0"/>
                    <a:pt x="407" y="1280"/>
                    <a:pt x="0" y="3975"/>
                  </a:cubicBezTo>
                  <a:lnTo>
                    <a:pt x="0" y="6090"/>
                  </a:lnTo>
                  <a:cubicBezTo>
                    <a:pt x="814" y="10388"/>
                    <a:pt x="3771" y="14419"/>
                    <a:pt x="7135" y="17881"/>
                  </a:cubicBezTo>
                  <a:cubicBezTo>
                    <a:pt x="8056" y="18906"/>
                    <a:pt x="9685" y="19997"/>
                    <a:pt x="11420" y="20832"/>
                  </a:cubicBezTo>
                  <a:cubicBezTo>
                    <a:pt x="12748" y="21344"/>
                    <a:pt x="13969" y="21600"/>
                    <a:pt x="14784" y="21600"/>
                  </a:cubicBezTo>
                  <a:cubicBezTo>
                    <a:pt x="16908" y="21600"/>
                    <a:pt x="18643" y="20832"/>
                    <a:pt x="19865" y="19741"/>
                  </a:cubicBezTo>
                  <a:cubicBezTo>
                    <a:pt x="20786" y="18906"/>
                    <a:pt x="21193" y="17625"/>
                    <a:pt x="21600" y="17046"/>
                  </a:cubicBezTo>
                  <a:cubicBezTo>
                    <a:pt x="20786" y="11212"/>
                    <a:pt x="16908" y="6669"/>
                    <a:pt x="13155" y="2115"/>
                  </a:cubicBezTo>
                  <a:cubicBezTo>
                    <a:pt x="12234" y="1603"/>
                    <a:pt x="11420" y="1024"/>
                    <a:pt x="10198" y="768"/>
                  </a:cubicBezTo>
                  <a:cubicBezTo>
                    <a:pt x="8870" y="256"/>
                    <a:pt x="7649" y="0"/>
                    <a:pt x="632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26" name="Google Shape;502;p23"/>
            <p:cNvSpPr/>
            <p:nvPr/>
          </p:nvSpPr>
          <p:spPr>
            <a:xfrm>
              <a:off x="0" y="602179"/>
              <a:ext cx="133240" cy="152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9" h="21600" extrusionOk="0">
                  <a:moveTo>
                    <a:pt x="10192" y="0"/>
                  </a:moveTo>
                  <a:cubicBezTo>
                    <a:pt x="7559" y="0"/>
                    <a:pt x="5305" y="1318"/>
                    <a:pt x="3034" y="3796"/>
                  </a:cubicBezTo>
                  <a:cubicBezTo>
                    <a:pt x="39" y="6847"/>
                    <a:pt x="-781" y="9984"/>
                    <a:pt x="764" y="13693"/>
                  </a:cubicBezTo>
                  <a:cubicBezTo>
                    <a:pt x="2309" y="17804"/>
                    <a:pt x="5305" y="20941"/>
                    <a:pt x="10555" y="21271"/>
                  </a:cubicBezTo>
                  <a:cubicBezTo>
                    <a:pt x="10555" y="21600"/>
                    <a:pt x="11012" y="21600"/>
                    <a:pt x="11375" y="21600"/>
                  </a:cubicBezTo>
                  <a:cubicBezTo>
                    <a:pt x="14008" y="21600"/>
                    <a:pt x="16641" y="20612"/>
                    <a:pt x="18186" y="18549"/>
                  </a:cubicBezTo>
                  <a:cubicBezTo>
                    <a:pt x="19637" y="15742"/>
                    <a:pt x="20456" y="13034"/>
                    <a:pt x="20819" y="10642"/>
                  </a:cubicBezTo>
                  <a:cubicBezTo>
                    <a:pt x="20819" y="5114"/>
                    <a:pt x="17366" y="1318"/>
                    <a:pt x="12463" y="329"/>
                  </a:cubicBezTo>
                  <a:cubicBezTo>
                    <a:pt x="11738" y="0"/>
                    <a:pt x="11012" y="0"/>
                    <a:pt x="101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27" name="Google Shape;503;p23"/>
            <p:cNvSpPr/>
            <p:nvPr/>
          </p:nvSpPr>
          <p:spPr>
            <a:xfrm>
              <a:off x="23884" y="196920"/>
              <a:ext cx="134095" cy="155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13197" y="0"/>
                  </a:moveTo>
                  <a:cubicBezTo>
                    <a:pt x="12090" y="0"/>
                    <a:pt x="11255" y="0"/>
                    <a:pt x="10148" y="970"/>
                  </a:cubicBezTo>
                  <a:cubicBezTo>
                    <a:pt x="7837" y="2670"/>
                    <a:pt x="5526" y="5017"/>
                    <a:pt x="3584" y="7434"/>
                  </a:cubicBezTo>
                  <a:cubicBezTo>
                    <a:pt x="1659" y="9781"/>
                    <a:pt x="86" y="12451"/>
                    <a:pt x="86" y="15852"/>
                  </a:cubicBezTo>
                  <a:cubicBezTo>
                    <a:pt x="-283" y="17876"/>
                    <a:pt x="551" y="19900"/>
                    <a:pt x="2397" y="20546"/>
                  </a:cubicBezTo>
                  <a:cubicBezTo>
                    <a:pt x="3954" y="21192"/>
                    <a:pt x="5526" y="21600"/>
                    <a:pt x="7468" y="21600"/>
                  </a:cubicBezTo>
                  <a:cubicBezTo>
                    <a:pt x="8575" y="21600"/>
                    <a:pt x="9779" y="21192"/>
                    <a:pt x="10886" y="20546"/>
                  </a:cubicBezTo>
                  <a:cubicBezTo>
                    <a:pt x="17080" y="17553"/>
                    <a:pt x="19760" y="12128"/>
                    <a:pt x="21317" y="6394"/>
                  </a:cubicBezTo>
                  <a:lnTo>
                    <a:pt x="21317" y="5425"/>
                  </a:lnTo>
                  <a:cubicBezTo>
                    <a:pt x="20868" y="3401"/>
                    <a:pt x="20499" y="1377"/>
                    <a:pt x="18188" y="970"/>
                  </a:cubicBezTo>
                  <a:cubicBezTo>
                    <a:pt x="16711" y="646"/>
                    <a:pt x="14770" y="0"/>
                    <a:pt x="1319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28" name="Google Shape;504;p23"/>
            <p:cNvSpPr/>
            <p:nvPr/>
          </p:nvSpPr>
          <p:spPr>
            <a:xfrm>
              <a:off x="264237" y="658080"/>
              <a:ext cx="131871" cy="139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2" h="21600" extrusionOk="0">
                  <a:moveTo>
                    <a:pt x="8047" y="0"/>
                  </a:moveTo>
                  <a:cubicBezTo>
                    <a:pt x="2595" y="0"/>
                    <a:pt x="-1371" y="2959"/>
                    <a:pt x="447" y="9313"/>
                  </a:cubicBezTo>
                  <a:cubicBezTo>
                    <a:pt x="2249" y="14156"/>
                    <a:pt x="5103" y="17925"/>
                    <a:pt x="9084" y="20525"/>
                  </a:cubicBezTo>
                  <a:cubicBezTo>
                    <a:pt x="9429" y="20884"/>
                    <a:pt x="9429" y="20884"/>
                    <a:pt x="9774" y="20884"/>
                  </a:cubicBezTo>
                  <a:cubicBezTo>
                    <a:pt x="10556" y="21242"/>
                    <a:pt x="11247" y="21600"/>
                    <a:pt x="12373" y="21600"/>
                  </a:cubicBezTo>
                  <a:cubicBezTo>
                    <a:pt x="15918" y="21600"/>
                    <a:pt x="20229" y="17473"/>
                    <a:pt x="19538" y="13798"/>
                  </a:cubicBezTo>
                  <a:cubicBezTo>
                    <a:pt x="19538" y="12272"/>
                    <a:pt x="19193" y="10745"/>
                    <a:pt x="18847" y="8955"/>
                  </a:cubicBezTo>
                  <a:cubicBezTo>
                    <a:pt x="17721" y="4033"/>
                    <a:pt x="13410" y="0"/>
                    <a:pt x="839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29" name="Google Shape;505;p23"/>
            <p:cNvSpPr/>
            <p:nvPr/>
          </p:nvSpPr>
          <p:spPr>
            <a:xfrm>
              <a:off x="180304" y="0"/>
              <a:ext cx="76776" cy="108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4" h="21600" extrusionOk="0">
                  <a:moveTo>
                    <a:pt x="9017" y="0"/>
                  </a:moveTo>
                  <a:cubicBezTo>
                    <a:pt x="6499" y="0"/>
                    <a:pt x="4446" y="1038"/>
                    <a:pt x="2557" y="2875"/>
                  </a:cubicBezTo>
                  <a:cubicBezTo>
                    <a:pt x="-756" y="6767"/>
                    <a:pt x="-126" y="10560"/>
                    <a:pt x="503" y="14932"/>
                  </a:cubicBezTo>
                  <a:cubicBezTo>
                    <a:pt x="1927" y="18725"/>
                    <a:pt x="5869" y="21600"/>
                    <a:pt x="10441" y="21600"/>
                  </a:cubicBezTo>
                  <a:cubicBezTo>
                    <a:pt x="15013" y="21141"/>
                    <a:pt x="19585" y="18725"/>
                    <a:pt x="20214" y="14932"/>
                  </a:cubicBezTo>
                  <a:cubicBezTo>
                    <a:pt x="20844" y="11479"/>
                    <a:pt x="20844" y="8145"/>
                    <a:pt x="20844" y="4372"/>
                  </a:cubicBezTo>
                  <a:cubicBezTo>
                    <a:pt x="18325" y="2875"/>
                    <a:pt x="16272" y="1956"/>
                    <a:pt x="14383" y="1038"/>
                  </a:cubicBezTo>
                  <a:cubicBezTo>
                    <a:pt x="12330" y="0"/>
                    <a:pt x="10441" y="0"/>
                    <a:pt x="901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30" name="Google Shape;506;p23"/>
            <p:cNvSpPr/>
            <p:nvPr/>
          </p:nvSpPr>
          <p:spPr>
            <a:xfrm>
              <a:off x="325220" y="141119"/>
              <a:ext cx="70484" cy="67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4" h="21600" extrusionOk="0">
                  <a:moveTo>
                    <a:pt x="12978" y="0"/>
                  </a:moveTo>
                  <a:cubicBezTo>
                    <a:pt x="6579" y="0"/>
                    <a:pt x="0" y="5328"/>
                    <a:pt x="0" y="10688"/>
                  </a:cubicBezTo>
                  <a:cubicBezTo>
                    <a:pt x="0" y="16240"/>
                    <a:pt x="3635" y="20862"/>
                    <a:pt x="7961" y="21600"/>
                  </a:cubicBezTo>
                  <a:lnTo>
                    <a:pt x="8652" y="21600"/>
                  </a:lnTo>
                  <a:cubicBezTo>
                    <a:pt x="15201" y="21600"/>
                    <a:pt x="20909" y="16240"/>
                    <a:pt x="20909" y="10688"/>
                  </a:cubicBezTo>
                  <a:cubicBezTo>
                    <a:pt x="21600" y="5328"/>
                    <a:pt x="17965" y="0"/>
                    <a:pt x="1366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31" name="Google Shape;507;p23"/>
            <p:cNvSpPr/>
            <p:nvPr/>
          </p:nvSpPr>
          <p:spPr>
            <a:xfrm>
              <a:off x="478580" y="868939"/>
              <a:ext cx="55825" cy="70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0" h="21600" extrusionOk="0">
                  <a:moveTo>
                    <a:pt x="5165" y="0"/>
                  </a:moveTo>
                  <a:cubicBezTo>
                    <a:pt x="831" y="1428"/>
                    <a:pt x="0" y="5183"/>
                    <a:pt x="0" y="8938"/>
                  </a:cubicBezTo>
                  <a:cubicBezTo>
                    <a:pt x="0" y="13407"/>
                    <a:pt x="831" y="18590"/>
                    <a:pt x="5996" y="20886"/>
                  </a:cubicBezTo>
                  <a:cubicBezTo>
                    <a:pt x="7658" y="21600"/>
                    <a:pt x="8488" y="21600"/>
                    <a:pt x="9319" y="21600"/>
                  </a:cubicBezTo>
                  <a:cubicBezTo>
                    <a:pt x="12859" y="21600"/>
                    <a:pt x="16399" y="19303"/>
                    <a:pt x="18891" y="17876"/>
                  </a:cubicBezTo>
                  <a:cubicBezTo>
                    <a:pt x="21600" y="5183"/>
                    <a:pt x="20769" y="5183"/>
                    <a:pt x="516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32" name="Google Shape;508;p23"/>
            <p:cNvSpPr/>
            <p:nvPr/>
          </p:nvSpPr>
          <p:spPr>
            <a:xfrm>
              <a:off x="595331" y="232920"/>
              <a:ext cx="100949" cy="128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6" h="21600" extrusionOk="0">
                  <a:moveTo>
                    <a:pt x="10815" y="0"/>
                  </a:moveTo>
                  <a:cubicBezTo>
                    <a:pt x="6853" y="0"/>
                    <a:pt x="3851" y="1664"/>
                    <a:pt x="2308" y="4092"/>
                  </a:cubicBezTo>
                  <a:cubicBezTo>
                    <a:pt x="-110" y="8202"/>
                    <a:pt x="-694" y="12702"/>
                    <a:pt x="870" y="16709"/>
                  </a:cubicBezTo>
                  <a:cubicBezTo>
                    <a:pt x="1349" y="19545"/>
                    <a:pt x="3372" y="21600"/>
                    <a:pt x="6853" y="21600"/>
                  </a:cubicBezTo>
                  <a:lnTo>
                    <a:pt x="7813" y="21600"/>
                  </a:lnTo>
                  <a:cubicBezTo>
                    <a:pt x="12379" y="21600"/>
                    <a:pt x="15860" y="20428"/>
                    <a:pt x="17904" y="16709"/>
                  </a:cubicBezTo>
                  <a:cubicBezTo>
                    <a:pt x="19342" y="14264"/>
                    <a:pt x="20301" y="11819"/>
                    <a:pt x="20906" y="9764"/>
                  </a:cubicBezTo>
                  <a:cubicBezTo>
                    <a:pt x="20301" y="7811"/>
                    <a:pt x="20301" y="6147"/>
                    <a:pt x="19822" y="4891"/>
                  </a:cubicBezTo>
                  <a:cubicBezTo>
                    <a:pt x="18383" y="1664"/>
                    <a:pt x="14901" y="0"/>
                    <a:pt x="112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33" name="Google Shape;509;p23"/>
            <p:cNvSpPr/>
            <p:nvPr/>
          </p:nvSpPr>
          <p:spPr>
            <a:xfrm>
              <a:off x="244730" y="916819"/>
              <a:ext cx="119270" cy="144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3" h="21600" extrusionOk="0">
                  <a:moveTo>
                    <a:pt x="8792" y="0"/>
                  </a:moveTo>
                  <a:cubicBezTo>
                    <a:pt x="7086" y="0"/>
                    <a:pt x="5417" y="616"/>
                    <a:pt x="3567" y="1518"/>
                  </a:cubicBezTo>
                  <a:cubicBezTo>
                    <a:pt x="174" y="3668"/>
                    <a:pt x="-347" y="6524"/>
                    <a:pt x="174" y="9470"/>
                  </a:cubicBezTo>
                  <a:cubicBezTo>
                    <a:pt x="1000" y="14144"/>
                    <a:pt x="4411" y="17000"/>
                    <a:pt x="8325" y="19932"/>
                  </a:cubicBezTo>
                  <a:cubicBezTo>
                    <a:pt x="10103" y="21059"/>
                    <a:pt x="11665" y="21600"/>
                    <a:pt x="13227" y="21600"/>
                  </a:cubicBezTo>
                  <a:cubicBezTo>
                    <a:pt x="14663" y="21600"/>
                    <a:pt x="16100" y="21149"/>
                    <a:pt x="17734" y="20277"/>
                  </a:cubicBezTo>
                  <a:cubicBezTo>
                    <a:pt x="20840" y="18458"/>
                    <a:pt x="21253" y="15963"/>
                    <a:pt x="21253" y="13453"/>
                  </a:cubicBezTo>
                  <a:cubicBezTo>
                    <a:pt x="20840" y="7997"/>
                    <a:pt x="17321" y="4013"/>
                    <a:pt x="12150" y="812"/>
                  </a:cubicBezTo>
                  <a:cubicBezTo>
                    <a:pt x="10983" y="241"/>
                    <a:pt x="9887" y="0"/>
                    <a:pt x="87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34" name="Google Shape;510;p23"/>
            <p:cNvSpPr/>
            <p:nvPr/>
          </p:nvSpPr>
          <p:spPr>
            <a:xfrm>
              <a:off x="233420" y="365040"/>
              <a:ext cx="114556" cy="141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4" h="21600" extrusionOk="0">
                  <a:moveTo>
                    <a:pt x="8498" y="0"/>
                  </a:moveTo>
                  <a:cubicBezTo>
                    <a:pt x="7294" y="0"/>
                    <a:pt x="6285" y="340"/>
                    <a:pt x="5489" y="1312"/>
                  </a:cubicBezTo>
                  <a:cubicBezTo>
                    <a:pt x="2142" y="4694"/>
                    <a:pt x="1222" y="9140"/>
                    <a:pt x="0" y="12429"/>
                  </a:cubicBezTo>
                  <a:cubicBezTo>
                    <a:pt x="0" y="18080"/>
                    <a:pt x="4090" y="21600"/>
                    <a:pt x="9242" y="21600"/>
                  </a:cubicBezTo>
                  <a:cubicBezTo>
                    <a:pt x="10499" y="21600"/>
                    <a:pt x="11809" y="21384"/>
                    <a:pt x="13137" y="20952"/>
                  </a:cubicBezTo>
                  <a:cubicBezTo>
                    <a:pt x="18236" y="19438"/>
                    <a:pt x="21600" y="11364"/>
                    <a:pt x="19458" y="6917"/>
                  </a:cubicBezTo>
                  <a:cubicBezTo>
                    <a:pt x="17829" y="3536"/>
                    <a:pt x="15687" y="602"/>
                    <a:pt x="10588" y="247"/>
                  </a:cubicBezTo>
                  <a:cubicBezTo>
                    <a:pt x="9844" y="93"/>
                    <a:pt x="9136" y="0"/>
                    <a:pt x="849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35" name="Google Shape;511;p23"/>
            <p:cNvSpPr/>
            <p:nvPr/>
          </p:nvSpPr>
          <p:spPr>
            <a:xfrm>
              <a:off x="548069" y="708019"/>
              <a:ext cx="92091" cy="122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1" h="21600" extrusionOk="0">
                  <a:moveTo>
                    <a:pt x="8430" y="0"/>
                  </a:moveTo>
                  <a:cubicBezTo>
                    <a:pt x="7324" y="0"/>
                    <a:pt x="6196" y="195"/>
                    <a:pt x="5137" y="497"/>
                  </a:cubicBezTo>
                  <a:cubicBezTo>
                    <a:pt x="1291" y="1828"/>
                    <a:pt x="-436" y="3976"/>
                    <a:pt x="94" y="6017"/>
                  </a:cubicBezTo>
                  <a:cubicBezTo>
                    <a:pt x="94" y="11128"/>
                    <a:pt x="1821" y="15015"/>
                    <a:pt x="4607" y="18388"/>
                  </a:cubicBezTo>
                  <a:cubicBezTo>
                    <a:pt x="6334" y="20127"/>
                    <a:pt x="8821" y="21600"/>
                    <a:pt x="11838" y="21600"/>
                  </a:cubicBezTo>
                  <a:cubicBezTo>
                    <a:pt x="12529" y="21600"/>
                    <a:pt x="13265" y="21511"/>
                    <a:pt x="14002" y="21334"/>
                  </a:cubicBezTo>
                  <a:cubicBezTo>
                    <a:pt x="17848" y="20517"/>
                    <a:pt x="19967" y="18388"/>
                    <a:pt x="20634" y="15424"/>
                  </a:cubicBezTo>
                  <a:cubicBezTo>
                    <a:pt x="21164" y="14199"/>
                    <a:pt x="21164" y="12459"/>
                    <a:pt x="20634" y="10720"/>
                  </a:cubicBezTo>
                  <a:cubicBezTo>
                    <a:pt x="18907" y="7348"/>
                    <a:pt x="16121" y="4384"/>
                    <a:pt x="12828" y="1828"/>
                  </a:cubicBezTo>
                  <a:cubicBezTo>
                    <a:pt x="11838" y="515"/>
                    <a:pt x="10203" y="0"/>
                    <a:pt x="8430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36" name="Google Shape;512;p23"/>
            <p:cNvSpPr/>
            <p:nvPr/>
          </p:nvSpPr>
          <p:spPr>
            <a:xfrm>
              <a:off x="640506" y="509400"/>
              <a:ext cx="77634" cy="81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5" h="21600" extrusionOk="0">
                  <a:moveTo>
                    <a:pt x="13094" y="0"/>
                  </a:moveTo>
                  <a:cubicBezTo>
                    <a:pt x="12777" y="0"/>
                    <a:pt x="12486" y="27"/>
                    <a:pt x="12169" y="53"/>
                  </a:cubicBezTo>
                  <a:cubicBezTo>
                    <a:pt x="8362" y="825"/>
                    <a:pt x="3947" y="2660"/>
                    <a:pt x="1356" y="6491"/>
                  </a:cubicBezTo>
                  <a:cubicBezTo>
                    <a:pt x="-1235" y="10321"/>
                    <a:pt x="140" y="16759"/>
                    <a:pt x="3339" y="19206"/>
                  </a:cubicBezTo>
                  <a:cubicBezTo>
                    <a:pt x="5242" y="20802"/>
                    <a:pt x="7146" y="21600"/>
                    <a:pt x="9129" y="21600"/>
                  </a:cubicBezTo>
                  <a:cubicBezTo>
                    <a:pt x="11085" y="21600"/>
                    <a:pt x="13147" y="20802"/>
                    <a:pt x="15368" y="19206"/>
                  </a:cubicBezTo>
                  <a:cubicBezTo>
                    <a:pt x="19149" y="16759"/>
                    <a:pt x="19149" y="12316"/>
                    <a:pt x="20365" y="7714"/>
                  </a:cubicBezTo>
                  <a:cubicBezTo>
                    <a:pt x="19810" y="3591"/>
                    <a:pt x="17007" y="0"/>
                    <a:pt x="130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438" name="Google Shape;513;p23"/>
          <p:cNvSpPr/>
          <p:nvPr/>
        </p:nvSpPr>
        <p:spPr>
          <a:xfrm>
            <a:off x="8738826" y="4241968"/>
            <a:ext cx="670019" cy="723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84" h="21600" extrusionOk="0">
                <a:moveTo>
                  <a:pt x="9526" y="0"/>
                </a:moveTo>
                <a:cubicBezTo>
                  <a:pt x="6511" y="0"/>
                  <a:pt x="3557" y="1317"/>
                  <a:pt x="1673" y="4288"/>
                </a:cubicBezTo>
                <a:cubicBezTo>
                  <a:pt x="-964" y="8398"/>
                  <a:pt x="-406" y="14643"/>
                  <a:pt x="2805" y="18252"/>
                </a:cubicBezTo>
                <a:cubicBezTo>
                  <a:pt x="4688" y="20465"/>
                  <a:pt x="7386" y="21600"/>
                  <a:pt x="10084" y="21600"/>
                </a:cubicBezTo>
                <a:cubicBezTo>
                  <a:pt x="11726" y="21600"/>
                  <a:pt x="13295" y="21223"/>
                  <a:pt x="14667" y="20404"/>
                </a:cubicBezTo>
                <a:cubicBezTo>
                  <a:pt x="18509" y="18131"/>
                  <a:pt x="20636" y="12823"/>
                  <a:pt x="19641" y="8140"/>
                </a:cubicBezTo>
                <a:cubicBezTo>
                  <a:pt x="18570" y="2971"/>
                  <a:pt x="14049" y="0"/>
                  <a:pt x="952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520;p24"/>
          <p:cNvSpPr/>
          <p:nvPr/>
        </p:nvSpPr>
        <p:spPr>
          <a:xfrm rot="16200000">
            <a:off x="7579375" y="-1404067"/>
            <a:ext cx="1412573" cy="2474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47" name="Google Shape;521;p24"/>
          <p:cNvSpPr/>
          <p:nvPr/>
        </p:nvSpPr>
        <p:spPr>
          <a:xfrm rot="10800000">
            <a:off x="-205879" y="-650088"/>
            <a:ext cx="815647" cy="1834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48" name="Google Shape;522;p24"/>
          <p:cNvSpPr/>
          <p:nvPr/>
        </p:nvSpPr>
        <p:spPr>
          <a:xfrm>
            <a:off x="8634600" y="734039"/>
            <a:ext cx="888418" cy="895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2" h="21600" extrusionOk="0">
                <a:moveTo>
                  <a:pt x="10701" y="0"/>
                </a:moveTo>
                <a:cubicBezTo>
                  <a:pt x="5585" y="0"/>
                  <a:pt x="0" y="4401"/>
                  <a:pt x="0" y="10937"/>
                </a:cubicBezTo>
                <a:cubicBezTo>
                  <a:pt x="0" y="17019"/>
                  <a:pt x="4937" y="21600"/>
                  <a:pt x="10701" y="21600"/>
                </a:cubicBezTo>
                <a:lnTo>
                  <a:pt x="10790" y="21600"/>
                </a:lnTo>
                <a:cubicBezTo>
                  <a:pt x="17020" y="21600"/>
                  <a:pt x="21600" y="15989"/>
                  <a:pt x="21309" y="10847"/>
                </a:cubicBezTo>
                <a:cubicBezTo>
                  <a:pt x="21600" y="5322"/>
                  <a:pt x="16931" y="179"/>
                  <a:pt x="1088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49" name="Google Shape;523;p24"/>
          <p:cNvSpPr/>
          <p:nvPr/>
        </p:nvSpPr>
        <p:spPr>
          <a:xfrm>
            <a:off x="-570640" y="734139"/>
            <a:ext cx="1079681" cy="1074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5" h="21600" extrusionOk="0">
                <a:moveTo>
                  <a:pt x="11475" y="1870"/>
                </a:moveTo>
                <a:cubicBezTo>
                  <a:pt x="12183" y="1870"/>
                  <a:pt x="12856" y="2112"/>
                  <a:pt x="13473" y="2355"/>
                </a:cubicBezTo>
                <a:cubicBezTo>
                  <a:pt x="13564" y="2401"/>
                  <a:pt x="13610" y="2447"/>
                  <a:pt x="13713" y="2504"/>
                </a:cubicBezTo>
                <a:cubicBezTo>
                  <a:pt x="15084" y="2931"/>
                  <a:pt x="16133" y="3844"/>
                  <a:pt x="16990" y="5102"/>
                </a:cubicBezTo>
                <a:cubicBezTo>
                  <a:pt x="17994" y="6546"/>
                  <a:pt x="18656" y="8173"/>
                  <a:pt x="18987" y="9950"/>
                </a:cubicBezTo>
                <a:cubicBezTo>
                  <a:pt x="19182" y="10921"/>
                  <a:pt x="19033" y="11878"/>
                  <a:pt x="18747" y="12791"/>
                </a:cubicBezTo>
                <a:cubicBezTo>
                  <a:pt x="18416" y="13898"/>
                  <a:pt x="18039" y="15008"/>
                  <a:pt x="17367" y="15967"/>
                </a:cubicBezTo>
                <a:cubicBezTo>
                  <a:pt x="16659" y="16936"/>
                  <a:pt x="15710" y="17652"/>
                  <a:pt x="14661" y="18182"/>
                </a:cubicBezTo>
                <a:cubicBezTo>
                  <a:pt x="13655" y="18667"/>
                  <a:pt x="12618" y="19094"/>
                  <a:pt x="11475" y="19337"/>
                </a:cubicBezTo>
                <a:cubicBezTo>
                  <a:pt x="10950" y="19429"/>
                  <a:pt x="10426" y="19429"/>
                  <a:pt x="9855" y="19476"/>
                </a:cubicBezTo>
                <a:cubicBezTo>
                  <a:pt x="9089" y="19429"/>
                  <a:pt x="8337" y="19383"/>
                  <a:pt x="7617" y="19094"/>
                </a:cubicBezTo>
                <a:cubicBezTo>
                  <a:pt x="6806" y="18759"/>
                  <a:pt x="6100" y="18276"/>
                  <a:pt x="5437" y="17652"/>
                </a:cubicBezTo>
                <a:cubicBezTo>
                  <a:pt x="4671" y="16878"/>
                  <a:pt x="3953" y="16115"/>
                  <a:pt x="3382" y="15146"/>
                </a:cubicBezTo>
                <a:cubicBezTo>
                  <a:pt x="2479" y="13565"/>
                  <a:pt x="2011" y="11878"/>
                  <a:pt x="2239" y="10009"/>
                </a:cubicBezTo>
                <a:cubicBezTo>
                  <a:pt x="2343" y="9040"/>
                  <a:pt x="2628" y="8127"/>
                  <a:pt x="3051" y="7214"/>
                </a:cubicBezTo>
                <a:cubicBezTo>
                  <a:pt x="3862" y="5483"/>
                  <a:pt x="5197" y="4237"/>
                  <a:pt x="6760" y="3220"/>
                </a:cubicBezTo>
                <a:cubicBezTo>
                  <a:pt x="7480" y="2736"/>
                  <a:pt x="8188" y="2263"/>
                  <a:pt x="8998" y="2020"/>
                </a:cubicBezTo>
                <a:cubicBezTo>
                  <a:pt x="9283" y="1928"/>
                  <a:pt x="9569" y="1870"/>
                  <a:pt x="9855" y="1870"/>
                </a:cubicBezTo>
                <a:close/>
                <a:moveTo>
                  <a:pt x="9946" y="0"/>
                </a:moveTo>
                <a:cubicBezTo>
                  <a:pt x="8383" y="46"/>
                  <a:pt x="6955" y="483"/>
                  <a:pt x="5665" y="1442"/>
                </a:cubicBezTo>
                <a:cubicBezTo>
                  <a:pt x="4294" y="2550"/>
                  <a:pt x="3005" y="3705"/>
                  <a:pt x="2057" y="5194"/>
                </a:cubicBezTo>
                <a:cubicBezTo>
                  <a:pt x="1625" y="5818"/>
                  <a:pt x="1248" y="6442"/>
                  <a:pt x="962" y="7122"/>
                </a:cubicBezTo>
                <a:cubicBezTo>
                  <a:pt x="631" y="7792"/>
                  <a:pt x="482" y="8508"/>
                  <a:pt x="299" y="9234"/>
                </a:cubicBezTo>
                <a:cubicBezTo>
                  <a:pt x="-135" y="10679"/>
                  <a:pt x="-89" y="12075"/>
                  <a:pt x="391" y="13473"/>
                </a:cubicBezTo>
                <a:cubicBezTo>
                  <a:pt x="1053" y="15251"/>
                  <a:pt x="2011" y="16785"/>
                  <a:pt x="3336" y="18135"/>
                </a:cubicBezTo>
                <a:cubicBezTo>
                  <a:pt x="4957" y="19764"/>
                  <a:pt x="6863" y="20872"/>
                  <a:pt x="9147" y="21403"/>
                </a:cubicBezTo>
                <a:cubicBezTo>
                  <a:pt x="9718" y="21554"/>
                  <a:pt x="10335" y="21600"/>
                  <a:pt x="10950" y="21600"/>
                </a:cubicBezTo>
                <a:cubicBezTo>
                  <a:pt x="11430" y="21600"/>
                  <a:pt x="11943" y="21554"/>
                  <a:pt x="12424" y="21496"/>
                </a:cubicBezTo>
                <a:cubicBezTo>
                  <a:pt x="13233" y="21403"/>
                  <a:pt x="14044" y="21207"/>
                  <a:pt x="14752" y="20872"/>
                </a:cubicBezTo>
                <a:cubicBezTo>
                  <a:pt x="16464" y="20053"/>
                  <a:pt x="17845" y="18852"/>
                  <a:pt x="18942" y="17271"/>
                </a:cubicBezTo>
                <a:cubicBezTo>
                  <a:pt x="19559" y="16404"/>
                  <a:pt x="20037" y="15493"/>
                  <a:pt x="20459" y="14476"/>
                </a:cubicBezTo>
                <a:cubicBezTo>
                  <a:pt x="21076" y="13126"/>
                  <a:pt x="21465" y="11684"/>
                  <a:pt x="21465" y="9858"/>
                </a:cubicBezTo>
                <a:cubicBezTo>
                  <a:pt x="21465" y="8127"/>
                  <a:pt x="20699" y="6349"/>
                  <a:pt x="19559" y="4757"/>
                </a:cubicBezTo>
                <a:cubicBezTo>
                  <a:pt x="18507" y="3312"/>
                  <a:pt x="17139" y="2112"/>
                  <a:pt x="15562" y="1200"/>
                </a:cubicBezTo>
                <a:cubicBezTo>
                  <a:pt x="14661" y="622"/>
                  <a:pt x="13655" y="241"/>
                  <a:pt x="12618" y="138"/>
                </a:cubicBezTo>
                <a:cubicBezTo>
                  <a:pt x="11898" y="46"/>
                  <a:pt x="11144" y="0"/>
                  <a:pt x="10426" y="0"/>
                </a:cubicBezTo>
                <a:close/>
              </a:path>
            </a:pathLst>
          </a:custGeom>
          <a:solidFill>
            <a:srgbClr val="80614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50" name="Google Shape;524;p24"/>
          <p:cNvSpPr/>
          <p:nvPr/>
        </p:nvSpPr>
        <p:spPr>
          <a:xfrm rot="5400000">
            <a:off x="367662" y="4549063"/>
            <a:ext cx="1226419" cy="14661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600" extrusionOk="0">
                <a:moveTo>
                  <a:pt x="10628" y="0"/>
                </a:moveTo>
                <a:cubicBezTo>
                  <a:pt x="8314" y="149"/>
                  <a:pt x="6228" y="841"/>
                  <a:pt x="4344" y="1935"/>
                </a:cubicBezTo>
                <a:cubicBezTo>
                  <a:pt x="3301" y="2556"/>
                  <a:pt x="2359" y="3318"/>
                  <a:pt x="1555" y="4125"/>
                </a:cubicBezTo>
                <a:cubicBezTo>
                  <a:pt x="1464" y="4230"/>
                  <a:pt x="1362" y="4342"/>
                  <a:pt x="1271" y="4449"/>
                </a:cubicBezTo>
                <a:cubicBezTo>
                  <a:pt x="987" y="5184"/>
                  <a:pt x="703" y="5911"/>
                  <a:pt x="419" y="6637"/>
                </a:cubicBezTo>
                <a:cubicBezTo>
                  <a:pt x="136" y="7591"/>
                  <a:pt x="90" y="8572"/>
                  <a:pt x="45" y="9596"/>
                </a:cubicBezTo>
                <a:cubicBezTo>
                  <a:pt x="-103" y="10691"/>
                  <a:pt x="136" y="11820"/>
                  <a:pt x="419" y="12914"/>
                </a:cubicBezTo>
                <a:cubicBezTo>
                  <a:pt x="658" y="13905"/>
                  <a:pt x="1123" y="14814"/>
                  <a:pt x="1600" y="15726"/>
                </a:cubicBezTo>
                <a:cubicBezTo>
                  <a:pt x="2450" y="17407"/>
                  <a:pt x="3630" y="18895"/>
                  <a:pt x="5570" y="20033"/>
                </a:cubicBezTo>
                <a:cubicBezTo>
                  <a:pt x="6658" y="20690"/>
                  <a:pt x="7884" y="21162"/>
                  <a:pt x="9165" y="21416"/>
                </a:cubicBezTo>
                <a:cubicBezTo>
                  <a:pt x="9972" y="21600"/>
                  <a:pt x="10867" y="21521"/>
                  <a:pt x="11673" y="21600"/>
                </a:cubicBezTo>
                <a:lnTo>
                  <a:pt x="12002" y="21600"/>
                </a:lnTo>
                <a:cubicBezTo>
                  <a:pt x="12422" y="21600"/>
                  <a:pt x="12897" y="21521"/>
                  <a:pt x="13271" y="21381"/>
                </a:cubicBezTo>
                <a:cubicBezTo>
                  <a:pt x="14271" y="20944"/>
                  <a:pt x="15166" y="20471"/>
                  <a:pt x="16017" y="19884"/>
                </a:cubicBezTo>
                <a:cubicBezTo>
                  <a:pt x="16823" y="19263"/>
                  <a:pt x="17673" y="18641"/>
                  <a:pt x="18524" y="18019"/>
                </a:cubicBezTo>
                <a:cubicBezTo>
                  <a:pt x="19047" y="17661"/>
                  <a:pt x="19658" y="17293"/>
                  <a:pt x="20032" y="16855"/>
                </a:cubicBezTo>
                <a:cubicBezTo>
                  <a:pt x="20691" y="16092"/>
                  <a:pt x="21314" y="15288"/>
                  <a:pt x="21359" y="14341"/>
                </a:cubicBezTo>
                <a:cubicBezTo>
                  <a:pt x="21406" y="13641"/>
                  <a:pt x="21406" y="12949"/>
                  <a:pt x="21452" y="12293"/>
                </a:cubicBezTo>
                <a:cubicBezTo>
                  <a:pt x="21452" y="12039"/>
                  <a:pt x="21497" y="11820"/>
                  <a:pt x="21452" y="11601"/>
                </a:cubicBezTo>
                <a:cubicBezTo>
                  <a:pt x="21314" y="10323"/>
                  <a:pt x="21168" y="9045"/>
                  <a:pt x="20975" y="7775"/>
                </a:cubicBezTo>
                <a:cubicBezTo>
                  <a:pt x="20645" y="5911"/>
                  <a:pt x="19749" y="4230"/>
                  <a:pt x="18138" y="2845"/>
                </a:cubicBezTo>
                <a:cubicBezTo>
                  <a:pt x="17241" y="2005"/>
                  <a:pt x="16256" y="1243"/>
                  <a:pt x="14974" y="727"/>
                </a:cubicBezTo>
                <a:cubicBezTo>
                  <a:pt x="13794" y="254"/>
                  <a:pt x="12570" y="0"/>
                  <a:pt x="1124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465" name="Google Shape;525;p24"/>
          <p:cNvGrpSpPr/>
          <p:nvPr/>
        </p:nvGrpSpPr>
        <p:grpSpPr>
          <a:xfrm>
            <a:off x="8241840" y="-1171399"/>
            <a:ext cx="1224319" cy="2102000"/>
            <a:chOff x="0" y="0"/>
            <a:chExt cx="1224318" cy="2101998"/>
          </a:xfrm>
        </p:grpSpPr>
        <p:sp>
          <p:nvSpPr>
            <p:cNvPr id="451" name="Google Shape;526;p24"/>
            <p:cNvSpPr/>
            <p:nvPr/>
          </p:nvSpPr>
          <p:spPr>
            <a:xfrm>
              <a:off x="211434" y="0"/>
              <a:ext cx="135205" cy="212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1" h="21600" extrusionOk="0">
                  <a:moveTo>
                    <a:pt x="17692" y="0"/>
                  </a:moveTo>
                  <a:cubicBezTo>
                    <a:pt x="16293" y="0"/>
                    <a:pt x="14893" y="937"/>
                    <a:pt x="11729" y="3016"/>
                  </a:cubicBezTo>
                  <a:cubicBezTo>
                    <a:pt x="10756" y="4402"/>
                    <a:pt x="9721" y="5257"/>
                    <a:pt x="8687" y="5257"/>
                  </a:cubicBezTo>
                  <a:cubicBezTo>
                    <a:pt x="8322" y="5257"/>
                    <a:pt x="7957" y="5176"/>
                    <a:pt x="7531" y="4891"/>
                  </a:cubicBezTo>
                  <a:cubicBezTo>
                    <a:pt x="7044" y="4728"/>
                    <a:pt x="6497" y="4687"/>
                    <a:pt x="6010" y="4687"/>
                  </a:cubicBezTo>
                  <a:cubicBezTo>
                    <a:pt x="3515" y="4687"/>
                    <a:pt x="1386" y="6521"/>
                    <a:pt x="230" y="9822"/>
                  </a:cubicBezTo>
                  <a:cubicBezTo>
                    <a:pt x="-1109" y="12471"/>
                    <a:pt x="3698" y="19562"/>
                    <a:pt x="6862" y="19562"/>
                  </a:cubicBezTo>
                  <a:cubicBezTo>
                    <a:pt x="7105" y="19562"/>
                    <a:pt x="7348" y="19522"/>
                    <a:pt x="7531" y="19440"/>
                  </a:cubicBezTo>
                  <a:cubicBezTo>
                    <a:pt x="8930" y="19440"/>
                    <a:pt x="8930" y="19440"/>
                    <a:pt x="7531" y="20622"/>
                  </a:cubicBezTo>
                  <a:cubicBezTo>
                    <a:pt x="7531" y="21274"/>
                    <a:pt x="8444" y="21600"/>
                    <a:pt x="9721" y="21600"/>
                  </a:cubicBezTo>
                  <a:cubicBezTo>
                    <a:pt x="12155" y="21600"/>
                    <a:pt x="15867" y="20500"/>
                    <a:pt x="17692" y="18503"/>
                  </a:cubicBezTo>
                  <a:cubicBezTo>
                    <a:pt x="17692" y="17565"/>
                    <a:pt x="19092" y="14753"/>
                    <a:pt x="17692" y="11697"/>
                  </a:cubicBezTo>
                  <a:lnTo>
                    <a:pt x="17692" y="5828"/>
                  </a:lnTo>
                  <a:cubicBezTo>
                    <a:pt x="19092" y="5828"/>
                    <a:pt x="19092" y="4891"/>
                    <a:pt x="20491" y="3016"/>
                  </a:cubicBezTo>
                  <a:cubicBezTo>
                    <a:pt x="20491" y="937"/>
                    <a:pt x="20491" y="937"/>
                    <a:pt x="176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52" name="Google Shape;527;p24"/>
            <p:cNvSpPr/>
            <p:nvPr/>
          </p:nvSpPr>
          <p:spPr>
            <a:xfrm>
              <a:off x="521446" y="97158"/>
              <a:ext cx="182452" cy="24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3" h="21600" extrusionOk="0">
                  <a:moveTo>
                    <a:pt x="8303" y="0"/>
                  </a:moveTo>
                  <a:cubicBezTo>
                    <a:pt x="7065" y="0"/>
                    <a:pt x="7065" y="1618"/>
                    <a:pt x="6083" y="4257"/>
                  </a:cubicBezTo>
                  <a:cubicBezTo>
                    <a:pt x="5101" y="6684"/>
                    <a:pt x="4119" y="8302"/>
                    <a:pt x="3137" y="9322"/>
                  </a:cubicBezTo>
                  <a:cubicBezTo>
                    <a:pt x="-1046" y="10132"/>
                    <a:pt x="-1046" y="19454"/>
                    <a:pt x="3137" y="21072"/>
                  </a:cubicBezTo>
                  <a:cubicBezTo>
                    <a:pt x="3778" y="21424"/>
                    <a:pt x="4674" y="21600"/>
                    <a:pt x="5613" y="21600"/>
                  </a:cubicBezTo>
                  <a:cubicBezTo>
                    <a:pt x="8986" y="21600"/>
                    <a:pt x="13468" y="19665"/>
                    <a:pt x="14450" y="17625"/>
                  </a:cubicBezTo>
                  <a:cubicBezTo>
                    <a:pt x="14450" y="18434"/>
                    <a:pt x="15431" y="18434"/>
                    <a:pt x="15431" y="18434"/>
                  </a:cubicBezTo>
                  <a:cubicBezTo>
                    <a:pt x="16413" y="17625"/>
                    <a:pt x="16413" y="16816"/>
                    <a:pt x="16413" y="16816"/>
                  </a:cubicBezTo>
                  <a:cubicBezTo>
                    <a:pt x="15431" y="16816"/>
                    <a:pt x="16413" y="15197"/>
                    <a:pt x="17395" y="13368"/>
                  </a:cubicBezTo>
                  <a:cubicBezTo>
                    <a:pt x="18377" y="12559"/>
                    <a:pt x="19359" y="10941"/>
                    <a:pt x="18377" y="10132"/>
                  </a:cubicBezTo>
                  <a:lnTo>
                    <a:pt x="18377" y="6684"/>
                  </a:lnTo>
                  <a:cubicBezTo>
                    <a:pt x="20554" y="2427"/>
                    <a:pt x="19359" y="809"/>
                    <a:pt x="13212" y="809"/>
                  </a:cubicBezTo>
                  <a:cubicBezTo>
                    <a:pt x="10266" y="0"/>
                    <a:pt x="8303" y="0"/>
                    <a:pt x="830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53" name="Google Shape;528;p24"/>
            <p:cNvSpPr/>
            <p:nvPr/>
          </p:nvSpPr>
          <p:spPr>
            <a:xfrm>
              <a:off x="0" y="506880"/>
              <a:ext cx="159032" cy="259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5" h="21600" extrusionOk="0">
                  <a:moveTo>
                    <a:pt x="11671" y="0"/>
                  </a:moveTo>
                  <a:cubicBezTo>
                    <a:pt x="10245" y="0"/>
                    <a:pt x="8344" y="367"/>
                    <a:pt x="5176" y="1135"/>
                  </a:cubicBezTo>
                  <a:cubicBezTo>
                    <a:pt x="1215" y="2671"/>
                    <a:pt x="0" y="3639"/>
                    <a:pt x="0" y="5943"/>
                  </a:cubicBezTo>
                  <a:cubicBezTo>
                    <a:pt x="0" y="8446"/>
                    <a:pt x="0" y="9982"/>
                    <a:pt x="2746" y="13254"/>
                  </a:cubicBezTo>
                  <a:cubicBezTo>
                    <a:pt x="3961" y="14022"/>
                    <a:pt x="5176" y="15557"/>
                    <a:pt x="5176" y="16325"/>
                  </a:cubicBezTo>
                  <a:cubicBezTo>
                    <a:pt x="5176" y="17093"/>
                    <a:pt x="6390" y="18829"/>
                    <a:pt x="7605" y="19597"/>
                  </a:cubicBezTo>
                  <a:cubicBezTo>
                    <a:pt x="9348" y="21066"/>
                    <a:pt x="10457" y="21600"/>
                    <a:pt x="11988" y="21600"/>
                  </a:cubicBezTo>
                  <a:cubicBezTo>
                    <a:pt x="12833" y="21600"/>
                    <a:pt x="13889" y="21400"/>
                    <a:pt x="15210" y="21133"/>
                  </a:cubicBezTo>
                  <a:cubicBezTo>
                    <a:pt x="20385" y="20365"/>
                    <a:pt x="20385" y="19597"/>
                    <a:pt x="20385" y="16325"/>
                  </a:cubicBezTo>
                  <a:cubicBezTo>
                    <a:pt x="21600" y="14789"/>
                    <a:pt x="20385" y="12286"/>
                    <a:pt x="20385" y="11518"/>
                  </a:cubicBezTo>
                  <a:lnTo>
                    <a:pt x="20385" y="7478"/>
                  </a:lnTo>
                  <a:cubicBezTo>
                    <a:pt x="20385" y="5175"/>
                    <a:pt x="20385" y="3639"/>
                    <a:pt x="19171" y="3639"/>
                  </a:cubicBezTo>
                  <a:cubicBezTo>
                    <a:pt x="17956" y="2671"/>
                    <a:pt x="15210" y="1903"/>
                    <a:pt x="15210" y="1135"/>
                  </a:cubicBezTo>
                  <a:cubicBezTo>
                    <a:pt x="13995" y="367"/>
                    <a:pt x="13097" y="0"/>
                    <a:pt x="1167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54" name="Google Shape;529;p24"/>
            <p:cNvSpPr/>
            <p:nvPr/>
          </p:nvSpPr>
          <p:spPr>
            <a:xfrm>
              <a:off x="337679" y="484518"/>
              <a:ext cx="154801" cy="255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94" y="0"/>
                  </a:moveTo>
                  <a:cubicBezTo>
                    <a:pt x="16284" y="0"/>
                    <a:pt x="11807" y="1395"/>
                    <a:pt x="10632" y="3061"/>
                  </a:cubicBezTo>
                  <a:cubicBezTo>
                    <a:pt x="10632" y="3844"/>
                    <a:pt x="9345" y="3844"/>
                    <a:pt x="6771" y="3844"/>
                  </a:cubicBezTo>
                  <a:cubicBezTo>
                    <a:pt x="6044" y="3640"/>
                    <a:pt x="5372" y="3538"/>
                    <a:pt x="4756" y="3538"/>
                  </a:cubicBezTo>
                  <a:cubicBezTo>
                    <a:pt x="3302" y="3538"/>
                    <a:pt x="2238" y="4082"/>
                    <a:pt x="1287" y="4626"/>
                  </a:cubicBezTo>
                  <a:cubicBezTo>
                    <a:pt x="0" y="7960"/>
                    <a:pt x="0" y="8742"/>
                    <a:pt x="0" y="13640"/>
                  </a:cubicBezTo>
                  <a:cubicBezTo>
                    <a:pt x="1119" y="17144"/>
                    <a:pt x="3358" y="20648"/>
                    <a:pt x="5596" y="20648"/>
                  </a:cubicBezTo>
                  <a:cubicBezTo>
                    <a:pt x="5988" y="20648"/>
                    <a:pt x="6379" y="20546"/>
                    <a:pt x="6771" y="20307"/>
                  </a:cubicBezTo>
                  <a:cubicBezTo>
                    <a:pt x="6771" y="20307"/>
                    <a:pt x="8058" y="20307"/>
                    <a:pt x="8058" y="21090"/>
                  </a:cubicBezTo>
                  <a:cubicBezTo>
                    <a:pt x="8058" y="21430"/>
                    <a:pt x="8338" y="21600"/>
                    <a:pt x="8841" y="21600"/>
                  </a:cubicBezTo>
                  <a:cubicBezTo>
                    <a:pt x="10464" y="21600"/>
                    <a:pt x="14158" y="19899"/>
                    <a:pt x="16116" y="18539"/>
                  </a:cubicBezTo>
                  <a:cubicBezTo>
                    <a:pt x="16116" y="16974"/>
                    <a:pt x="17403" y="13640"/>
                    <a:pt x="17403" y="10511"/>
                  </a:cubicBezTo>
                  <a:cubicBezTo>
                    <a:pt x="18690" y="7177"/>
                    <a:pt x="20313" y="3844"/>
                    <a:pt x="20313" y="3061"/>
                  </a:cubicBezTo>
                  <a:cubicBezTo>
                    <a:pt x="21600" y="2279"/>
                    <a:pt x="21600" y="1497"/>
                    <a:pt x="21600" y="714"/>
                  </a:cubicBezTo>
                  <a:cubicBezTo>
                    <a:pt x="21208" y="238"/>
                    <a:pt x="20313" y="0"/>
                    <a:pt x="191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55" name="Google Shape;530;p24"/>
            <p:cNvSpPr/>
            <p:nvPr/>
          </p:nvSpPr>
          <p:spPr>
            <a:xfrm>
              <a:off x="575370" y="662040"/>
              <a:ext cx="159408" cy="215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4" h="21600" extrusionOk="0">
                  <a:moveTo>
                    <a:pt x="12155" y="0"/>
                  </a:moveTo>
                  <a:cubicBezTo>
                    <a:pt x="10902" y="0"/>
                    <a:pt x="9449" y="121"/>
                    <a:pt x="7644" y="484"/>
                  </a:cubicBezTo>
                  <a:lnTo>
                    <a:pt x="1580" y="484"/>
                  </a:lnTo>
                  <a:cubicBezTo>
                    <a:pt x="1580" y="1410"/>
                    <a:pt x="1580" y="3264"/>
                    <a:pt x="428" y="5118"/>
                  </a:cubicBezTo>
                  <a:cubicBezTo>
                    <a:pt x="-725" y="9067"/>
                    <a:pt x="428" y="10921"/>
                    <a:pt x="4186" y="15797"/>
                  </a:cubicBezTo>
                  <a:cubicBezTo>
                    <a:pt x="7644" y="21600"/>
                    <a:pt x="7644" y="21600"/>
                    <a:pt x="11403" y="21600"/>
                  </a:cubicBezTo>
                  <a:cubicBezTo>
                    <a:pt x="16014" y="20673"/>
                    <a:pt x="20875" y="16724"/>
                    <a:pt x="19722" y="15797"/>
                  </a:cubicBezTo>
                  <a:cubicBezTo>
                    <a:pt x="18570" y="14870"/>
                    <a:pt x="18570" y="12090"/>
                    <a:pt x="19722" y="9067"/>
                  </a:cubicBezTo>
                  <a:cubicBezTo>
                    <a:pt x="19722" y="3385"/>
                    <a:pt x="19722" y="1169"/>
                    <a:pt x="19071" y="1169"/>
                  </a:cubicBezTo>
                  <a:cubicBezTo>
                    <a:pt x="18920" y="1169"/>
                    <a:pt x="18770" y="1249"/>
                    <a:pt x="18570" y="1410"/>
                  </a:cubicBezTo>
                  <a:cubicBezTo>
                    <a:pt x="18018" y="1854"/>
                    <a:pt x="17718" y="2096"/>
                    <a:pt x="17567" y="2096"/>
                  </a:cubicBezTo>
                  <a:cubicBezTo>
                    <a:pt x="17417" y="2096"/>
                    <a:pt x="17417" y="1854"/>
                    <a:pt x="17417" y="1410"/>
                  </a:cubicBezTo>
                  <a:cubicBezTo>
                    <a:pt x="16415" y="766"/>
                    <a:pt x="15011" y="0"/>
                    <a:pt x="121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56" name="Google Shape;531;p24"/>
            <p:cNvSpPr/>
            <p:nvPr/>
          </p:nvSpPr>
          <p:spPr>
            <a:xfrm>
              <a:off x="79922" y="1014078"/>
              <a:ext cx="177731" cy="30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9" h="21600" extrusionOk="0">
                  <a:moveTo>
                    <a:pt x="10408" y="0"/>
                  </a:moveTo>
                  <a:cubicBezTo>
                    <a:pt x="8351" y="0"/>
                    <a:pt x="4997" y="1306"/>
                    <a:pt x="1911" y="4087"/>
                  </a:cubicBezTo>
                  <a:cubicBezTo>
                    <a:pt x="-1443" y="6699"/>
                    <a:pt x="-146" y="19613"/>
                    <a:pt x="3968" y="21089"/>
                  </a:cubicBezTo>
                  <a:cubicBezTo>
                    <a:pt x="4639" y="21458"/>
                    <a:pt x="5668" y="21600"/>
                    <a:pt x="6786" y="21600"/>
                  </a:cubicBezTo>
                  <a:cubicBezTo>
                    <a:pt x="9648" y="21600"/>
                    <a:pt x="13315" y="20663"/>
                    <a:pt x="14791" y="19613"/>
                  </a:cubicBezTo>
                  <a:cubicBezTo>
                    <a:pt x="15506" y="19131"/>
                    <a:pt x="16222" y="18676"/>
                    <a:pt x="16579" y="18676"/>
                  </a:cubicBezTo>
                  <a:cubicBezTo>
                    <a:pt x="16758" y="18676"/>
                    <a:pt x="16848" y="18762"/>
                    <a:pt x="16848" y="18960"/>
                  </a:cubicBezTo>
                  <a:cubicBezTo>
                    <a:pt x="16848" y="18960"/>
                    <a:pt x="17876" y="17655"/>
                    <a:pt x="19128" y="15526"/>
                  </a:cubicBezTo>
                  <a:cubicBezTo>
                    <a:pt x="20157" y="10133"/>
                    <a:pt x="20157" y="8175"/>
                    <a:pt x="17876" y="6046"/>
                  </a:cubicBezTo>
                  <a:lnTo>
                    <a:pt x="17876" y="4740"/>
                  </a:lnTo>
                  <a:cubicBezTo>
                    <a:pt x="19128" y="3264"/>
                    <a:pt x="13762" y="0"/>
                    <a:pt x="104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57" name="Google Shape;532;p24"/>
            <p:cNvSpPr/>
            <p:nvPr/>
          </p:nvSpPr>
          <p:spPr>
            <a:xfrm>
              <a:off x="981360" y="377640"/>
              <a:ext cx="173730" cy="23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4" h="21600" extrusionOk="0">
                  <a:moveTo>
                    <a:pt x="10685" y="0"/>
                  </a:moveTo>
                  <a:cubicBezTo>
                    <a:pt x="4941" y="841"/>
                    <a:pt x="2757" y="1681"/>
                    <a:pt x="289" y="3362"/>
                  </a:cubicBezTo>
                  <a:cubicBezTo>
                    <a:pt x="-803" y="6067"/>
                    <a:pt x="1381" y="15752"/>
                    <a:pt x="3849" y="18274"/>
                  </a:cubicBezTo>
                  <a:cubicBezTo>
                    <a:pt x="5131" y="20430"/>
                    <a:pt x="9783" y="21600"/>
                    <a:pt x="13296" y="21600"/>
                  </a:cubicBezTo>
                  <a:cubicBezTo>
                    <a:pt x="15670" y="21600"/>
                    <a:pt x="17474" y="21052"/>
                    <a:pt x="17474" y="19955"/>
                  </a:cubicBezTo>
                  <a:cubicBezTo>
                    <a:pt x="17474" y="19115"/>
                    <a:pt x="18613" y="17434"/>
                    <a:pt x="18613" y="17434"/>
                  </a:cubicBezTo>
                  <a:cubicBezTo>
                    <a:pt x="19705" y="16593"/>
                    <a:pt x="20797" y="14692"/>
                    <a:pt x="19705" y="13011"/>
                  </a:cubicBezTo>
                  <a:cubicBezTo>
                    <a:pt x="18613" y="11330"/>
                    <a:pt x="18613" y="10489"/>
                    <a:pt x="19705" y="9466"/>
                  </a:cubicBezTo>
                  <a:cubicBezTo>
                    <a:pt x="20797" y="9466"/>
                    <a:pt x="20797" y="8625"/>
                    <a:pt x="19705" y="8625"/>
                  </a:cubicBezTo>
                  <a:cubicBezTo>
                    <a:pt x="18613" y="8625"/>
                    <a:pt x="18613" y="7748"/>
                    <a:pt x="18613" y="7748"/>
                  </a:cubicBezTo>
                  <a:cubicBezTo>
                    <a:pt x="19705" y="6908"/>
                    <a:pt x="18613" y="5226"/>
                    <a:pt x="17474" y="3362"/>
                  </a:cubicBezTo>
                  <a:cubicBezTo>
                    <a:pt x="15053" y="841"/>
                    <a:pt x="13961" y="0"/>
                    <a:pt x="1068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58" name="Google Shape;533;p24"/>
            <p:cNvSpPr/>
            <p:nvPr/>
          </p:nvSpPr>
          <p:spPr>
            <a:xfrm>
              <a:off x="404602" y="1012320"/>
              <a:ext cx="182919" cy="255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1" h="21600" extrusionOk="0">
                  <a:moveTo>
                    <a:pt x="14129" y="0"/>
                  </a:moveTo>
                  <a:cubicBezTo>
                    <a:pt x="13768" y="0"/>
                    <a:pt x="13406" y="34"/>
                    <a:pt x="13045" y="136"/>
                  </a:cubicBezTo>
                  <a:cubicBezTo>
                    <a:pt x="6537" y="136"/>
                    <a:pt x="3419" y="1701"/>
                    <a:pt x="3419" y="6599"/>
                  </a:cubicBezTo>
                  <a:cubicBezTo>
                    <a:pt x="2380" y="8946"/>
                    <a:pt x="1070" y="10715"/>
                    <a:pt x="1070" y="11497"/>
                  </a:cubicBezTo>
                  <a:cubicBezTo>
                    <a:pt x="-1009" y="12280"/>
                    <a:pt x="30" y="18743"/>
                    <a:pt x="3419" y="20511"/>
                  </a:cubicBezTo>
                  <a:cubicBezTo>
                    <a:pt x="4911" y="21056"/>
                    <a:pt x="7532" y="21600"/>
                    <a:pt x="9339" y="21600"/>
                  </a:cubicBezTo>
                  <a:cubicBezTo>
                    <a:pt x="10062" y="21600"/>
                    <a:pt x="10650" y="21498"/>
                    <a:pt x="10966" y="21294"/>
                  </a:cubicBezTo>
                  <a:cubicBezTo>
                    <a:pt x="10966" y="21294"/>
                    <a:pt x="12005" y="21294"/>
                    <a:pt x="12005" y="20511"/>
                  </a:cubicBezTo>
                  <a:cubicBezTo>
                    <a:pt x="16434" y="19729"/>
                    <a:pt x="19552" y="17178"/>
                    <a:pt x="19552" y="14831"/>
                  </a:cubicBezTo>
                  <a:cubicBezTo>
                    <a:pt x="20591" y="13062"/>
                    <a:pt x="20591" y="12280"/>
                    <a:pt x="19552" y="11497"/>
                  </a:cubicBezTo>
                  <a:lnTo>
                    <a:pt x="19552" y="10715"/>
                  </a:lnTo>
                  <a:cubicBezTo>
                    <a:pt x="20591" y="9933"/>
                    <a:pt x="20591" y="8946"/>
                    <a:pt x="20591" y="8164"/>
                  </a:cubicBezTo>
                  <a:cubicBezTo>
                    <a:pt x="19552" y="7381"/>
                    <a:pt x="19552" y="6599"/>
                    <a:pt x="19552" y="5817"/>
                  </a:cubicBezTo>
                  <a:cubicBezTo>
                    <a:pt x="20455" y="3538"/>
                    <a:pt x="17247" y="0"/>
                    <a:pt x="1412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59" name="Google Shape;534;p24"/>
            <p:cNvSpPr/>
            <p:nvPr/>
          </p:nvSpPr>
          <p:spPr>
            <a:xfrm>
              <a:off x="761399" y="935238"/>
              <a:ext cx="147365" cy="227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extrusionOk="0">
                  <a:moveTo>
                    <a:pt x="8058" y="0"/>
                  </a:moveTo>
                  <a:cubicBezTo>
                    <a:pt x="8058" y="876"/>
                    <a:pt x="6771" y="1981"/>
                    <a:pt x="5484" y="1981"/>
                  </a:cubicBezTo>
                  <a:cubicBezTo>
                    <a:pt x="4197" y="1981"/>
                    <a:pt x="2910" y="2857"/>
                    <a:pt x="1623" y="3733"/>
                  </a:cubicBezTo>
                  <a:cubicBezTo>
                    <a:pt x="0" y="5486"/>
                    <a:pt x="0" y="7467"/>
                    <a:pt x="0" y="8343"/>
                  </a:cubicBezTo>
                  <a:cubicBezTo>
                    <a:pt x="1623" y="9219"/>
                    <a:pt x="1623" y="11848"/>
                    <a:pt x="1623" y="13829"/>
                  </a:cubicBezTo>
                  <a:cubicBezTo>
                    <a:pt x="1623" y="15581"/>
                    <a:pt x="2910" y="18438"/>
                    <a:pt x="2910" y="19314"/>
                  </a:cubicBezTo>
                  <a:cubicBezTo>
                    <a:pt x="3749" y="20990"/>
                    <a:pt x="4533" y="21600"/>
                    <a:pt x="6099" y="21600"/>
                  </a:cubicBezTo>
                  <a:cubicBezTo>
                    <a:pt x="6995" y="21600"/>
                    <a:pt x="8170" y="21371"/>
                    <a:pt x="9681" y="21067"/>
                  </a:cubicBezTo>
                  <a:cubicBezTo>
                    <a:pt x="12255" y="21067"/>
                    <a:pt x="14829" y="20190"/>
                    <a:pt x="14829" y="20190"/>
                  </a:cubicBezTo>
                  <a:cubicBezTo>
                    <a:pt x="17739" y="19314"/>
                    <a:pt x="21600" y="13829"/>
                    <a:pt x="20313" y="13829"/>
                  </a:cubicBezTo>
                  <a:lnTo>
                    <a:pt x="20313" y="5486"/>
                  </a:lnTo>
                  <a:cubicBezTo>
                    <a:pt x="20313" y="5486"/>
                    <a:pt x="19026" y="4610"/>
                    <a:pt x="17739" y="2857"/>
                  </a:cubicBezTo>
                  <a:cubicBezTo>
                    <a:pt x="17739" y="876"/>
                    <a:pt x="16116" y="0"/>
                    <a:pt x="122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60" name="Google Shape;535;p24"/>
            <p:cNvSpPr/>
            <p:nvPr/>
          </p:nvSpPr>
          <p:spPr>
            <a:xfrm>
              <a:off x="323763" y="1462320"/>
              <a:ext cx="148156" cy="212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1" h="21600" extrusionOk="0">
                  <a:moveTo>
                    <a:pt x="7638" y="0"/>
                  </a:moveTo>
                  <a:cubicBezTo>
                    <a:pt x="4607" y="0"/>
                    <a:pt x="2549" y="1100"/>
                    <a:pt x="655" y="3383"/>
                  </a:cubicBezTo>
                  <a:cubicBezTo>
                    <a:pt x="-1619" y="7906"/>
                    <a:pt x="2387" y="21315"/>
                    <a:pt x="7151" y="21315"/>
                  </a:cubicBezTo>
                  <a:cubicBezTo>
                    <a:pt x="7584" y="21315"/>
                    <a:pt x="8017" y="21192"/>
                    <a:pt x="8450" y="20989"/>
                  </a:cubicBezTo>
                  <a:lnTo>
                    <a:pt x="12186" y="20989"/>
                  </a:lnTo>
                  <a:cubicBezTo>
                    <a:pt x="13864" y="21355"/>
                    <a:pt x="14838" y="21600"/>
                    <a:pt x="15434" y="21600"/>
                  </a:cubicBezTo>
                  <a:cubicBezTo>
                    <a:pt x="16246" y="21600"/>
                    <a:pt x="16246" y="21152"/>
                    <a:pt x="16246" y="20051"/>
                  </a:cubicBezTo>
                  <a:cubicBezTo>
                    <a:pt x="16246" y="17932"/>
                    <a:pt x="17491" y="17932"/>
                    <a:pt x="18736" y="17932"/>
                  </a:cubicBezTo>
                  <a:cubicBezTo>
                    <a:pt x="19386" y="18503"/>
                    <a:pt x="19656" y="18829"/>
                    <a:pt x="19819" y="18829"/>
                  </a:cubicBezTo>
                  <a:cubicBezTo>
                    <a:pt x="19981" y="18829"/>
                    <a:pt x="19981" y="18503"/>
                    <a:pt x="19981" y="17932"/>
                  </a:cubicBezTo>
                  <a:cubicBezTo>
                    <a:pt x="18736" y="16995"/>
                    <a:pt x="18736" y="15120"/>
                    <a:pt x="18736" y="13245"/>
                  </a:cubicBezTo>
                  <a:cubicBezTo>
                    <a:pt x="19981" y="11126"/>
                    <a:pt x="18736" y="8314"/>
                    <a:pt x="17491" y="5257"/>
                  </a:cubicBezTo>
                  <a:cubicBezTo>
                    <a:pt x="16246" y="1508"/>
                    <a:pt x="15001" y="1508"/>
                    <a:pt x="10940" y="326"/>
                  </a:cubicBezTo>
                  <a:cubicBezTo>
                    <a:pt x="9749" y="122"/>
                    <a:pt x="8613" y="0"/>
                    <a:pt x="763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61" name="Google Shape;536;p24"/>
            <p:cNvSpPr/>
            <p:nvPr/>
          </p:nvSpPr>
          <p:spPr>
            <a:xfrm>
              <a:off x="1088723" y="904638"/>
              <a:ext cx="135596" cy="21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21600" extrusionOk="0">
                  <a:moveTo>
                    <a:pt x="8564" y="0"/>
                  </a:moveTo>
                  <a:cubicBezTo>
                    <a:pt x="3839" y="0"/>
                    <a:pt x="280" y="3600"/>
                    <a:pt x="280" y="9000"/>
                  </a:cubicBezTo>
                  <a:cubicBezTo>
                    <a:pt x="-886" y="16323"/>
                    <a:pt x="1753" y="21600"/>
                    <a:pt x="5250" y="21600"/>
                  </a:cubicBezTo>
                  <a:cubicBezTo>
                    <a:pt x="5987" y="21600"/>
                    <a:pt x="6846" y="21355"/>
                    <a:pt x="7705" y="20782"/>
                  </a:cubicBezTo>
                  <a:lnTo>
                    <a:pt x="11939" y="20782"/>
                  </a:lnTo>
                  <a:cubicBezTo>
                    <a:pt x="12369" y="21027"/>
                    <a:pt x="12798" y="21150"/>
                    <a:pt x="13228" y="21150"/>
                  </a:cubicBezTo>
                  <a:cubicBezTo>
                    <a:pt x="14455" y="21150"/>
                    <a:pt x="15805" y="20086"/>
                    <a:pt x="17891" y="17959"/>
                  </a:cubicBezTo>
                  <a:cubicBezTo>
                    <a:pt x="19303" y="15832"/>
                    <a:pt x="20714" y="13950"/>
                    <a:pt x="20714" y="13009"/>
                  </a:cubicBezTo>
                  <a:cubicBezTo>
                    <a:pt x="19303" y="13009"/>
                    <a:pt x="19303" y="11127"/>
                    <a:pt x="19303" y="9000"/>
                  </a:cubicBezTo>
                  <a:cubicBezTo>
                    <a:pt x="19303" y="6177"/>
                    <a:pt x="19303" y="4050"/>
                    <a:pt x="15069" y="2168"/>
                  </a:cubicBezTo>
                  <a:cubicBezTo>
                    <a:pt x="12859" y="695"/>
                    <a:pt x="10589" y="0"/>
                    <a:pt x="856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62" name="Google Shape;537;p24"/>
            <p:cNvSpPr/>
            <p:nvPr/>
          </p:nvSpPr>
          <p:spPr>
            <a:xfrm>
              <a:off x="669119" y="1404318"/>
              <a:ext cx="129175" cy="19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36" h="21600" extrusionOk="0">
                  <a:moveTo>
                    <a:pt x="12122" y="0"/>
                  </a:moveTo>
                  <a:cubicBezTo>
                    <a:pt x="11070" y="0"/>
                    <a:pt x="9894" y="135"/>
                    <a:pt x="8533" y="360"/>
                  </a:cubicBezTo>
                  <a:cubicBezTo>
                    <a:pt x="2529" y="1665"/>
                    <a:pt x="2529" y="1665"/>
                    <a:pt x="1106" y="9180"/>
                  </a:cubicBezTo>
                  <a:cubicBezTo>
                    <a:pt x="-1308" y="17190"/>
                    <a:pt x="301" y="21600"/>
                    <a:pt x="5252" y="21600"/>
                  </a:cubicBezTo>
                  <a:cubicBezTo>
                    <a:pt x="6243" y="21600"/>
                    <a:pt x="7357" y="21420"/>
                    <a:pt x="8533" y="21105"/>
                  </a:cubicBezTo>
                  <a:cubicBezTo>
                    <a:pt x="14227" y="19800"/>
                    <a:pt x="18869" y="16695"/>
                    <a:pt x="18869" y="11250"/>
                  </a:cubicBezTo>
                  <a:cubicBezTo>
                    <a:pt x="20292" y="9180"/>
                    <a:pt x="20292" y="8145"/>
                    <a:pt x="18869" y="8145"/>
                  </a:cubicBezTo>
                  <a:lnTo>
                    <a:pt x="18869" y="4770"/>
                  </a:lnTo>
                  <a:cubicBezTo>
                    <a:pt x="17816" y="1395"/>
                    <a:pt x="15650" y="0"/>
                    <a:pt x="1212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63" name="Google Shape;538;p24"/>
            <p:cNvSpPr/>
            <p:nvPr/>
          </p:nvSpPr>
          <p:spPr>
            <a:xfrm>
              <a:off x="1019567" y="1282680"/>
              <a:ext cx="151565" cy="240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7" h="21600" extrusionOk="0">
                  <a:moveTo>
                    <a:pt x="6911" y="0"/>
                  </a:moveTo>
                  <a:cubicBezTo>
                    <a:pt x="5693" y="831"/>
                    <a:pt x="4158" y="2709"/>
                    <a:pt x="1722" y="4371"/>
                  </a:cubicBezTo>
                  <a:cubicBezTo>
                    <a:pt x="505" y="7043"/>
                    <a:pt x="-713" y="8705"/>
                    <a:pt x="505" y="8705"/>
                  </a:cubicBezTo>
                  <a:cubicBezTo>
                    <a:pt x="1722" y="9536"/>
                    <a:pt x="2940" y="13076"/>
                    <a:pt x="1722" y="14737"/>
                  </a:cubicBezTo>
                  <a:cubicBezTo>
                    <a:pt x="-713" y="16399"/>
                    <a:pt x="1722" y="20769"/>
                    <a:pt x="5693" y="21600"/>
                  </a:cubicBezTo>
                  <a:cubicBezTo>
                    <a:pt x="9346" y="21600"/>
                    <a:pt x="14481" y="20769"/>
                    <a:pt x="16969" y="19108"/>
                  </a:cubicBezTo>
                  <a:cubicBezTo>
                    <a:pt x="19405" y="17446"/>
                    <a:pt x="20887" y="11197"/>
                    <a:pt x="19405" y="7043"/>
                  </a:cubicBezTo>
                  <a:cubicBezTo>
                    <a:pt x="19405" y="4371"/>
                    <a:pt x="18187" y="3540"/>
                    <a:pt x="13263" y="1842"/>
                  </a:cubicBezTo>
                  <a:cubicBezTo>
                    <a:pt x="10563" y="831"/>
                    <a:pt x="6911" y="0"/>
                    <a:pt x="69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64" name="Google Shape;539;p24"/>
            <p:cNvSpPr/>
            <p:nvPr/>
          </p:nvSpPr>
          <p:spPr>
            <a:xfrm>
              <a:off x="685357" y="1852878"/>
              <a:ext cx="163842" cy="249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7" h="21600" extrusionOk="0">
                  <a:moveTo>
                    <a:pt x="12479" y="0"/>
                  </a:moveTo>
                  <a:cubicBezTo>
                    <a:pt x="11075" y="0"/>
                    <a:pt x="9371" y="279"/>
                    <a:pt x="7166" y="732"/>
                  </a:cubicBezTo>
                  <a:cubicBezTo>
                    <a:pt x="3708" y="1533"/>
                    <a:pt x="1152" y="2543"/>
                    <a:pt x="0" y="2543"/>
                  </a:cubicBezTo>
                  <a:lnTo>
                    <a:pt x="0" y="8361"/>
                  </a:lnTo>
                  <a:cubicBezTo>
                    <a:pt x="0" y="10765"/>
                    <a:pt x="1152" y="13378"/>
                    <a:pt x="1152" y="14179"/>
                  </a:cubicBezTo>
                  <a:lnTo>
                    <a:pt x="1152" y="14981"/>
                  </a:lnTo>
                  <a:cubicBezTo>
                    <a:pt x="-1153" y="15782"/>
                    <a:pt x="3708" y="20799"/>
                    <a:pt x="7166" y="21600"/>
                  </a:cubicBezTo>
                  <a:cubicBezTo>
                    <a:pt x="8319" y="21600"/>
                    <a:pt x="8319" y="21600"/>
                    <a:pt x="8319" y="20799"/>
                  </a:cubicBezTo>
                  <a:lnTo>
                    <a:pt x="10925" y="20799"/>
                  </a:lnTo>
                  <a:cubicBezTo>
                    <a:pt x="12078" y="20799"/>
                    <a:pt x="13230" y="19997"/>
                    <a:pt x="13230" y="19997"/>
                  </a:cubicBezTo>
                  <a:cubicBezTo>
                    <a:pt x="13230" y="19719"/>
                    <a:pt x="13230" y="19649"/>
                    <a:pt x="13280" y="19649"/>
                  </a:cubicBezTo>
                  <a:cubicBezTo>
                    <a:pt x="13381" y="19649"/>
                    <a:pt x="13631" y="19997"/>
                    <a:pt x="14383" y="19997"/>
                  </a:cubicBezTo>
                  <a:cubicBezTo>
                    <a:pt x="14934" y="20729"/>
                    <a:pt x="15185" y="21112"/>
                    <a:pt x="15486" y="21112"/>
                  </a:cubicBezTo>
                  <a:cubicBezTo>
                    <a:pt x="15786" y="21112"/>
                    <a:pt x="16087" y="20520"/>
                    <a:pt x="16688" y="19196"/>
                  </a:cubicBezTo>
                  <a:cubicBezTo>
                    <a:pt x="16688" y="17594"/>
                    <a:pt x="18142" y="17594"/>
                    <a:pt x="18142" y="17594"/>
                  </a:cubicBezTo>
                  <a:cubicBezTo>
                    <a:pt x="18342" y="17698"/>
                    <a:pt x="18492" y="17768"/>
                    <a:pt x="18643" y="17768"/>
                  </a:cubicBezTo>
                  <a:cubicBezTo>
                    <a:pt x="19344" y="17768"/>
                    <a:pt x="19495" y="16061"/>
                    <a:pt x="20447" y="13378"/>
                  </a:cubicBezTo>
                  <a:lnTo>
                    <a:pt x="20447" y="8361"/>
                  </a:lnTo>
                  <a:cubicBezTo>
                    <a:pt x="19294" y="7560"/>
                    <a:pt x="18142" y="6550"/>
                    <a:pt x="18142" y="4947"/>
                  </a:cubicBezTo>
                  <a:cubicBezTo>
                    <a:pt x="17139" y="1428"/>
                    <a:pt x="15686" y="0"/>
                    <a:pt x="124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466" name="Google Shape;540;p24"/>
          <p:cNvSpPr/>
          <p:nvPr/>
        </p:nvSpPr>
        <p:spPr>
          <a:xfrm>
            <a:off x="-568977" y="3552840"/>
            <a:ext cx="1076759" cy="1285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470" name="Google Shape;541;p24"/>
          <p:cNvGrpSpPr/>
          <p:nvPr/>
        </p:nvGrpSpPr>
        <p:grpSpPr>
          <a:xfrm>
            <a:off x="8267524" y="3970439"/>
            <a:ext cx="1341635" cy="2296082"/>
            <a:chOff x="0" y="0"/>
            <a:chExt cx="1341634" cy="2296080"/>
          </a:xfrm>
        </p:grpSpPr>
        <p:sp>
          <p:nvSpPr>
            <p:cNvPr id="467" name="Google Shape;542;p24"/>
            <p:cNvSpPr/>
            <p:nvPr/>
          </p:nvSpPr>
          <p:spPr>
            <a:xfrm>
              <a:off x="0" y="0"/>
              <a:ext cx="1341635" cy="2296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11535" y="0"/>
                  </a:moveTo>
                  <a:cubicBezTo>
                    <a:pt x="10536" y="0"/>
                    <a:pt x="9587" y="86"/>
                    <a:pt x="8576" y="204"/>
                  </a:cubicBezTo>
                  <a:cubicBezTo>
                    <a:pt x="7433" y="353"/>
                    <a:pt x="6327" y="585"/>
                    <a:pt x="5328" y="938"/>
                  </a:cubicBezTo>
                  <a:cubicBezTo>
                    <a:pt x="4968" y="1086"/>
                    <a:pt x="4619" y="1262"/>
                    <a:pt x="4222" y="1437"/>
                  </a:cubicBezTo>
                  <a:cubicBezTo>
                    <a:pt x="2768" y="2050"/>
                    <a:pt x="1865" y="2902"/>
                    <a:pt x="1263" y="3904"/>
                  </a:cubicBezTo>
                  <a:cubicBezTo>
                    <a:pt x="818" y="4664"/>
                    <a:pt x="517" y="5425"/>
                    <a:pt x="362" y="6221"/>
                  </a:cubicBezTo>
                  <a:cubicBezTo>
                    <a:pt x="266" y="6694"/>
                    <a:pt x="109" y="7186"/>
                    <a:pt x="109" y="7686"/>
                  </a:cubicBezTo>
                  <a:cubicBezTo>
                    <a:pt x="61" y="8743"/>
                    <a:pt x="61" y="9827"/>
                    <a:pt x="61" y="10885"/>
                  </a:cubicBezTo>
                  <a:cubicBezTo>
                    <a:pt x="61" y="11328"/>
                    <a:pt x="-35" y="11765"/>
                    <a:pt x="13" y="12181"/>
                  </a:cubicBezTo>
                  <a:cubicBezTo>
                    <a:pt x="13" y="13033"/>
                    <a:pt x="61" y="13878"/>
                    <a:pt x="109" y="14703"/>
                  </a:cubicBezTo>
                  <a:cubicBezTo>
                    <a:pt x="109" y="15379"/>
                    <a:pt x="218" y="16056"/>
                    <a:pt x="218" y="16732"/>
                  </a:cubicBezTo>
                  <a:cubicBezTo>
                    <a:pt x="218" y="17964"/>
                    <a:pt x="157" y="19163"/>
                    <a:pt x="362" y="20367"/>
                  </a:cubicBezTo>
                  <a:cubicBezTo>
                    <a:pt x="410" y="20782"/>
                    <a:pt x="517" y="21163"/>
                    <a:pt x="711" y="21600"/>
                  </a:cubicBezTo>
                  <a:cubicBezTo>
                    <a:pt x="1215" y="21572"/>
                    <a:pt x="1769" y="21544"/>
                    <a:pt x="2371" y="21516"/>
                  </a:cubicBezTo>
                  <a:lnTo>
                    <a:pt x="2371" y="20959"/>
                  </a:lnTo>
                  <a:cubicBezTo>
                    <a:pt x="2323" y="20135"/>
                    <a:pt x="2262" y="19281"/>
                    <a:pt x="2214" y="18458"/>
                  </a:cubicBezTo>
                  <a:cubicBezTo>
                    <a:pt x="2214" y="18049"/>
                    <a:pt x="2214" y="17641"/>
                    <a:pt x="2166" y="17225"/>
                  </a:cubicBezTo>
                  <a:cubicBezTo>
                    <a:pt x="2118" y="16668"/>
                    <a:pt x="2022" y="16112"/>
                    <a:pt x="2022" y="15555"/>
                  </a:cubicBezTo>
                  <a:cubicBezTo>
                    <a:pt x="1961" y="14294"/>
                    <a:pt x="1913" y="13062"/>
                    <a:pt x="1913" y="11829"/>
                  </a:cubicBezTo>
                  <a:cubicBezTo>
                    <a:pt x="1913" y="10976"/>
                    <a:pt x="1913" y="10152"/>
                    <a:pt x="1961" y="9335"/>
                  </a:cubicBezTo>
                  <a:cubicBezTo>
                    <a:pt x="1961" y="9039"/>
                    <a:pt x="2070" y="8743"/>
                    <a:pt x="2070" y="8454"/>
                  </a:cubicBezTo>
                  <a:cubicBezTo>
                    <a:pt x="2118" y="7602"/>
                    <a:pt x="2262" y="6750"/>
                    <a:pt x="2467" y="5869"/>
                  </a:cubicBezTo>
                  <a:cubicBezTo>
                    <a:pt x="2768" y="4580"/>
                    <a:pt x="3620" y="3403"/>
                    <a:pt x="5221" y="2467"/>
                  </a:cubicBezTo>
                  <a:cubicBezTo>
                    <a:pt x="6170" y="1902"/>
                    <a:pt x="7278" y="1522"/>
                    <a:pt x="8576" y="1347"/>
                  </a:cubicBezTo>
                  <a:cubicBezTo>
                    <a:pt x="9082" y="1262"/>
                    <a:pt x="9635" y="1234"/>
                    <a:pt x="10187" y="1234"/>
                  </a:cubicBezTo>
                  <a:cubicBezTo>
                    <a:pt x="10789" y="1234"/>
                    <a:pt x="11391" y="1262"/>
                    <a:pt x="11993" y="1318"/>
                  </a:cubicBezTo>
                  <a:cubicBezTo>
                    <a:pt x="13038" y="1465"/>
                    <a:pt x="13989" y="1762"/>
                    <a:pt x="14890" y="2079"/>
                  </a:cubicBezTo>
                  <a:cubicBezTo>
                    <a:pt x="15792" y="2431"/>
                    <a:pt x="16551" y="2874"/>
                    <a:pt x="17055" y="3431"/>
                  </a:cubicBezTo>
                  <a:cubicBezTo>
                    <a:pt x="17548" y="4016"/>
                    <a:pt x="17849" y="4636"/>
                    <a:pt x="18150" y="5249"/>
                  </a:cubicBezTo>
                  <a:cubicBezTo>
                    <a:pt x="18259" y="5460"/>
                    <a:pt x="18355" y="5664"/>
                    <a:pt x="18403" y="5840"/>
                  </a:cubicBezTo>
                  <a:cubicBezTo>
                    <a:pt x="18451" y="6426"/>
                    <a:pt x="18560" y="6981"/>
                    <a:pt x="18560" y="7574"/>
                  </a:cubicBezTo>
                  <a:cubicBezTo>
                    <a:pt x="18656" y="8835"/>
                    <a:pt x="18704" y="10096"/>
                    <a:pt x="18752" y="11385"/>
                  </a:cubicBezTo>
                  <a:cubicBezTo>
                    <a:pt x="18752" y="12210"/>
                    <a:pt x="18800" y="13033"/>
                    <a:pt x="18800" y="13850"/>
                  </a:cubicBezTo>
                  <a:cubicBezTo>
                    <a:pt x="18861" y="15174"/>
                    <a:pt x="18957" y="16463"/>
                    <a:pt x="19005" y="17754"/>
                  </a:cubicBezTo>
                  <a:cubicBezTo>
                    <a:pt x="19053" y="18782"/>
                    <a:pt x="19101" y="19810"/>
                    <a:pt x="19159" y="20810"/>
                  </a:cubicBezTo>
                  <a:cubicBezTo>
                    <a:pt x="19159" y="20923"/>
                    <a:pt x="19207" y="21015"/>
                    <a:pt x="19256" y="21099"/>
                  </a:cubicBezTo>
                  <a:cubicBezTo>
                    <a:pt x="19352" y="21191"/>
                    <a:pt x="19508" y="21276"/>
                    <a:pt x="19605" y="21276"/>
                  </a:cubicBezTo>
                  <a:lnTo>
                    <a:pt x="20255" y="21276"/>
                  </a:lnTo>
                  <a:cubicBezTo>
                    <a:pt x="20604" y="21276"/>
                    <a:pt x="21013" y="21247"/>
                    <a:pt x="21410" y="21191"/>
                  </a:cubicBezTo>
                  <a:lnTo>
                    <a:pt x="21410" y="19958"/>
                  </a:lnTo>
                  <a:cubicBezTo>
                    <a:pt x="21362" y="19310"/>
                    <a:pt x="21314" y="18669"/>
                    <a:pt x="21314" y="18021"/>
                  </a:cubicBezTo>
                  <a:cubicBezTo>
                    <a:pt x="21314" y="17260"/>
                    <a:pt x="21410" y="16520"/>
                    <a:pt x="21410" y="15788"/>
                  </a:cubicBezTo>
                  <a:lnTo>
                    <a:pt x="21410" y="12737"/>
                  </a:lnTo>
                  <a:cubicBezTo>
                    <a:pt x="21410" y="11624"/>
                    <a:pt x="21506" y="10504"/>
                    <a:pt x="21506" y="9392"/>
                  </a:cubicBezTo>
                  <a:cubicBezTo>
                    <a:pt x="21565" y="8454"/>
                    <a:pt x="21565" y="7482"/>
                    <a:pt x="21506" y="6545"/>
                  </a:cubicBezTo>
                  <a:cubicBezTo>
                    <a:pt x="21458" y="5953"/>
                    <a:pt x="21362" y="5397"/>
                    <a:pt x="21266" y="4812"/>
                  </a:cubicBezTo>
                  <a:cubicBezTo>
                    <a:pt x="21157" y="4227"/>
                    <a:pt x="20856" y="3699"/>
                    <a:pt x="20363" y="3171"/>
                  </a:cubicBezTo>
                  <a:cubicBezTo>
                    <a:pt x="19653" y="2375"/>
                    <a:pt x="18704" y="1698"/>
                    <a:pt x="17500" y="1170"/>
                  </a:cubicBezTo>
                  <a:cubicBezTo>
                    <a:pt x="15853" y="437"/>
                    <a:pt x="13989" y="56"/>
                    <a:pt x="1188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68" name="Google Shape;543;p24"/>
            <p:cNvSpPr/>
            <p:nvPr/>
          </p:nvSpPr>
          <p:spPr>
            <a:xfrm>
              <a:off x="320987" y="477000"/>
              <a:ext cx="681129" cy="1800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2072" y="0"/>
                  </a:moveTo>
                  <a:cubicBezTo>
                    <a:pt x="7644" y="72"/>
                    <a:pt x="4376" y="863"/>
                    <a:pt x="2314" y="2318"/>
                  </a:cubicBezTo>
                  <a:cubicBezTo>
                    <a:pt x="630" y="3486"/>
                    <a:pt x="136" y="4754"/>
                    <a:pt x="42" y="6065"/>
                  </a:cubicBezTo>
                  <a:cubicBezTo>
                    <a:pt x="-53" y="6891"/>
                    <a:pt x="42" y="7709"/>
                    <a:pt x="42" y="8499"/>
                  </a:cubicBezTo>
                  <a:lnTo>
                    <a:pt x="42" y="12804"/>
                  </a:lnTo>
                  <a:cubicBezTo>
                    <a:pt x="136" y="13855"/>
                    <a:pt x="231" y="14943"/>
                    <a:pt x="346" y="16020"/>
                  </a:cubicBezTo>
                  <a:cubicBezTo>
                    <a:pt x="346" y="16290"/>
                    <a:pt x="346" y="16551"/>
                    <a:pt x="441" y="16812"/>
                  </a:cubicBezTo>
                  <a:cubicBezTo>
                    <a:pt x="536" y="17520"/>
                    <a:pt x="630" y="18231"/>
                    <a:pt x="820" y="18940"/>
                  </a:cubicBezTo>
                  <a:cubicBezTo>
                    <a:pt x="939" y="19731"/>
                    <a:pt x="1034" y="20513"/>
                    <a:pt x="1128" y="21303"/>
                  </a:cubicBezTo>
                  <a:cubicBezTo>
                    <a:pt x="1128" y="21411"/>
                    <a:pt x="1223" y="21492"/>
                    <a:pt x="1318" y="21600"/>
                  </a:cubicBezTo>
                  <a:lnTo>
                    <a:pt x="4586" y="21600"/>
                  </a:lnTo>
                  <a:cubicBezTo>
                    <a:pt x="5084" y="21411"/>
                    <a:pt x="4968" y="21232"/>
                    <a:pt x="4968" y="21007"/>
                  </a:cubicBezTo>
                  <a:cubicBezTo>
                    <a:pt x="4874" y="20818"/>
                    <a:pt x="4779" y="20593"/>
                    <a:pt x="4779" y="20404"/>
                  </a:cubicBezTo>
                  <a:cubicBezTo>
                    <a:pt x="4684" y="19057"/>
                    <a:pt x="4586" y="17709"/>
                    <a:pt x="4491" y="16362"/>
                  </a:cubicBezTo>
                  <a:cubicBezTo>
                    <a:pt x="4491" y="14673"/>
                    <a:pt x="4376" y="13029"/>
                    <a:pt x="4376" y="11349"/>
                  </a:cubicBezTo>
                  <a:cubicBezTo>
                    <a:pt x="4281" y="10368"/>
                    <a:pt x="4376" y="9399"/>
                    <a:pt x="4491" y="8428"/>
                  </a:cubicBezTo>
                  <a:cubicBezTo>
                    <a:pt x="4491" y="7791"/>
                    <a:pt x="4586" y="7152"/>
                    <a:pt x="4779" y="6515"/>
                  </a:cubicBezTo>
                  <a:cubicBezTo>
                    <a:pt x="5178" y="5463"/>
                    <a:pt x="5771" y="4421"/>
                    <a:pt x="6648" y="3441"/>
                  </a:cubicBezTo>
                  <a:cubicBezTo>
                    <a:pt x="7240" y="2849"/>
                    <a:pt x="8142" y="2318"/>
                    <a:pt x="9512" y="1986"/>
                  </a:cubicBezTo>
                  <a:cubicBezTo>
                    <a:pt x="10105" y="1869"/>
                    <a:pt x="10887" y="1797"/>
                    <a:pt x="11599" y="1761"/>
                  </a:cubicBezTo>
                  <a:cubicBezTo>
                    <a:pt x="11694" y="1761"/>
                    <a:pt x="11788" y="1725"/>
                    <a:pt x="11883" y="1725"/>
                  </a:cubicBezTo>
                  <a:cubicBezTo>
                    <a:pt x="12381" y="1725"/>
                    <a:pt x="12974" y="1797"/>
                    <a:pt x="13472" y="1833"/>
                  </a:cubicBezTo>
                  <a:cubicBezTo>
                    <a:pt x="14250" y="1869"/>
                    <a:pt x="14842" y="2058"/>
                    <a:pt x="15340" y="2283"/>
                  </a:cubicBezTo>
                  <a:cubicBezTo>
                    <a:pt x="16431" y="2768"/>
                    <a:pt x="16715" y="3369"/>
                    <a:pt x="17024" y="3936"/>
                  </a:cubicBezTo>
                  <a:cubicBezTo>
                    <a:pt x="17308" y="4646"/>
                    <a:pt x="17402" y="5319"/>
                    <a:pt x="17522" y="6030"/>
                  </a:cubicBezTo>
                  <a:cubicBezTo>
                    <a:pt x="17616" y="7188"/>
                    <a:pt x="17711" y="8311"/>
                    <a:pt x="17711" y="9471"/>
                  </a:cubicBezTo>
                  <a:cubicBezTo>
                    <a:pt x="17711" y="10261"/>
                    <a:pt x="17711" y="11079"/>
                    <a:pt x="17616" y="11869"/>
                  </a:cubicBezTo>
                  <a:cubicBezTo>
                    <a:pt x="17522" y="14898"/>
                    <a:pt x="17522" y="17898"/>
                    <a:pt x="17806" y="20926"/>
                  </a:cubicBezTo>
                  <a:cubicBezTo>
                    <a:pt x="17900" y="21114"/>
                    <a:pt x="17995" y="21303"/>
                    <a:pt x="17995" y="21492"/>
                  </a:cubicBezTo>
                  <a:cubicBezTo>
                    <a:pt x="18588" y="21492"/>
                    <a:pt x="19082" y="21528"/>
                    <a:pt x="19580" y="21528"/>
                  </a:cubicBezTo>
                  <a:cubicBezTo>
                    <a:pt x="20267" y="21528"/>
                    <a:pt x="20860" y="21492"/>
                    <a:pt x="21452" y="21411"/>
                  </a:cubicBezTo>
                  <a:cubicBezTo>
                    <a:pt x="21452" y="21375"/>
                    <a:pt x="21547" y="21339"/>
                    <a:pt x="21547" y="21303"/>
                  </a:cubicBezTo>
                  <a:cubicBezTo>
                    <a:pt x="21547" y="20109"/>
                    <a:pt x="21547" y="18904"/>
                    <a:pt x="21452" y="17709"/>
                  </a:cubicBezTo>
                  <a:lnTo>
                    <a:pt x="21452" y="14718"/>
                  </a:lnTo>
                  <a:cubicBezTo>
                    <a:pt x="21452" y="13289"/>
                    <a:pt x="21547" y="11905"/>
                    <a:pt x="21547" y="10485"/>
                  </a:cubicBezTo>
                  <a:cubicBezTo>
                    <a:pt x="21547" y="8607"/>
                    <a:pt x="21547" y="6738"/>
                    <a:pt x="21452" y="4870"/>
                  </a:cubicBezTo>
                  <a:cubicBezTo>
                    <a:pt x="21452" y="4044"/>
                    <a:pt x="21452" y="3216"/>
                    <a:pt x="21074" y="2400"/>
                  </a:cubicBezTo>
                  <a:cubicBezTo>
                    <a:pt x="20860" y="2058"/>
                    <a:pt x="20576" y="1761"/>
                    <a:pt x="20078" y="1464"/>
                  </a:cubicBezTo>
                  <a:cubicBezTo>
                    <a:pt x="19580" y="1196"/>
                    <a:pt x="18987" y="935"/>
                    <a:pt x="18398" y="674"/>
                  </a:cubicBezTo>
                  <a:cubicBezTo>
                    <a:pt x="17213" y="225"/>
                    <a:pt x="15744" y="0"/>
                    <a:pt x="1406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69" name="Google Shape;544;p24"/>
            <p:cNvSpPr/>
            <p:nvPr/>
          </p:nvSpPr>
          <p:spPr>
            <a:xfrm>
              <a:off x="159485" y="214920"/>
              <a:ext cx="993012" cy="2072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11855" y="0"/>
                  </a:moveTo>
                  <a:cubicBezTo>
                    <a:pt x="10295" y="31"/>
                    <a:pt x="8672" y="102"/>
                    <a:pt x="7176" y="391"/>
                  </a:cubicBezTo>
                  <a:cubicBezTo>
                    <a:pt x="5895" y="688"/>
                    <a:pt x="4741" y="1006"/>
                    <a:pt x="3863" y="1561"/>
                  </a:cubicBezTo>
                  <a:cubicBezTo>
                    <a:pt x="2647" y="2343"/>
                    <a:pt x="2029" y="3287"/>
                    <a:pt x="1558" y="4231"/>
                  </a:cubicBezTo>
                  <a:cubicBezTo>
                    <a:pt x="1363" y="4786"/>
                    <a:pt x="1363" y="5332"/>
                    <a:pt x="1086" y="5886"/>
                  </a:cubicBezTo>
                  <a:cubicBezTo>
                    <a:pt x="485" y="7353"/>
                    <a:pt x="212" y="8844"/>
                    <a:pt x="82" y="10312"/>
                  </a:cubicBezTo>
                  <a:cubicBezTo>
                    <a:pt x="0" y="11062"/>
                    <a:pt x="0" y="11771"/>
                    <a:pt x="0" y="12490"/>
                  </a:cubicBezTo>
                  <a:cubicBezTo>
                    <a:pt x="82" y="13137"/>
                    <a:pt x="147" y="13825"/>
                    <a:pt x="212" y="14473"/>
                  </a:cubicBezTo>
                  <a:cubicBezTo>
                    <a:pt x="212" y="15940"/>
                    <a:pt x="212" y="17369"/>
                    <a:pt x="277" y="18836"/>
                  </a:cubicBezTo>
                  <a:cubicBezTo>
                    <a:pt x="277" y="19484"/>
                    <a:pt x="341" y="20132"/>
                    <a:pt x="406" y="20787"/>
                  </a:cubicBezTo>
                  <a:cubicBezTo>
                    <a:pt x="485" y="21045"/>
                    <a:pt x="550" y="21303"/>
                    <a:pt x="615" y="21600"/>
                  </a:cubicBezTo>
                  <a:cubicBezTo>
                    <a:pt x="1151" y="21600"/>
                    <a:pt x="1558" y="21569"/>
                    <a:pt x="2111" y="21569"/>
                  </a:cubicBezTo>
                  <a:lnTo>
                    <a:pt x="2111" y="19906"/>
                  </a:lnTo>
                  <a:cubicBezTo>
                    <a:pt x="2029" y="18962"/>
                    <a:pt x="1899" y="18016"/>
                    <a:pt x="1899" y="17041"/>
                  </a:cubicBezTo>
                  <a:cubicBezTo>
                    <a:pt x="1834" y="16002"/>
                    <a:pt x="1834" y="14964"/>
                    <a:pt x="1834" y="13918"/>
                  </a:cubicBezTo>
                  <a:cubicBezTo>
                    <a:pt x="1834" y="12397"/>
                    <a:pt x="1769" y="10866"/>
                    <a:pt x="2111" y="9336"/>
                  </a:cubicBezTo>
                  <a:cubicBezTo>
                    <a:pt x="2371" y="8166"/>
                    <a:pt x="2582" y="7025"/>
                    <a:pt x="2777" y="5886"/>
                  </a:cubicBezTo>
                  <a:cubicBezTo>
                    <a:pt x="2842" y="5597"/>
                    <a:pt x="2924" y="5332"/>
                    <a:pt x="3053" y="5074"/>
                  </a:cubicBezTo>
                  <a:cubicBezTo>
                    <a:pt x="3525" y="4067"/>
                    <a:pt x="4611" y="3255"/>
                    <a:pt x="6090" y="2505"/>
                  </a:cubicBezTo>
                  <a:cubicBezTo>
                    <a:pt x="6496" y="2343"/>
                    <a:pt x="6903" y="2178"/>
                    <a:pt x="7388" y="2085"/>
                  </a:cubicBezTo>
                  <a:cubicBezTo>
                    <a:pt x="8201" y="1921"/>
                    <a:pt x="9014" y="1757"/>
                    <a:pt x="9888" y="1725"/>
                  </a:cubicBezTo>
                  <a:lnTo>
                    <a:pt x="10295" y="1725"/>
                  </a:lnTo>
                  <a:cubicBezTo>
                    <a:pt x="11920" y="1725"/>
                    <a:pt x="13396" y="1921"/>
                    <a:pt x="14892" y="2178"/>
                  </a:cubicBezTo>
                  <a:cubicBezTo>
                    <a:pt x="15640" y="2311"/>
                    <a:pt x="16320" y="2474"/>
                    <a:pt x="16856" y="2794"/>
                  </a:cubicBezTo>
                  <a:cubicBezTo>
                    <a:pt x="17392" y="3185"/>
                    <a:pt x="17945" y="3576"/>
                    <a:pt x="18205" y="4067"/>
                  </a:cubicBezTo>
                  <a:cubicBezTo>
                    <a:pt x="18888" y="5176"/>
                    <a:pt x="19424" y="6307"/>
                    <a:pt x="19424" y="7447"/>
                  </a:cubicBezTo>
                  <a:cubicBezTo>
                    <a:pt x="19359" y="9079"/>
                    <a:pt x="19359" y="10702"/>
                    <a:pt x="19359" y="12326"/>
                  </a:cubicBezTo>
                  <a:cubicBezTo>
                    <a:pt x="19359" y="13497"/>
                    <a:pt x="19292" y="14667"/>
                    <a:pt x="19292" y="15839"/>
                  </a:cubicBezTo>
                  <a:cubicBezTo>
                    <a:pt x="19359" y="17532"/>
                    <a:pt x="19489" y="19226"/>
                    <a:pt x="19568" y="20912"/>
                  </a:cubicBezTo>
                  <a:cubicBezTo>
                    <a:pt x="19568" y="21045"/>
                    <a:pt x="19633" y="21209"/>
                    <a:pt x="19698" y="21373"/>
                  </a:cubicBezTo>
                  <a:cubicBezTo>
                    <a:pt x="20299" y="21373"/>
                    <a:pt x="20917" y="21334"/>
                    <a:pt x="21453" y="21334"/>
                  </a:cubicBezTo>
                  <a:cubicBezTo>
                    <a:pt x="21600" y="21014"/>
                    <a:pt x="21518" y="20717"/>
                    <a:pt x="21453" y="20459"/>
                  </a:cubicBezTo>
                  <a:cubicBezTo>
                    <a:pt x="21388" y="19351"/>
                    <a:pt x="21259" y="18282"/>
                    <a:pt x="21194" y="17174"/>
                  </a:cubicBezTo>
                  <a:cubicBezTo>
                    <a:pt x="21112" y="16424"/>
                    <a:pt x="20982" y="15675"/>
                    <a:pt x="20917" y="14894"/>
                  </a:cubicBezTo>
                  <a:lnTo>
                    <a:pt x="20917" y="12459"/>
                  </a:lnTo>
                  <a:cubicBezTo>
                    <a:pt x="20917" y="11615"/>
                    <a:pt x="20917" y="10765"/>
                    <a:pt x="20982" y="9890"/>
                  </a:cubicBezTo>
                  <a:cubicBezTo>
                    <a:pt x="21047" y="9368"/>
                    <a:pt x="21047" y="8844"/>
                    <a:pt x="20982" y="8297"/>
                  </a:cubicBezTo>
                  <a:cubicBezTo>
                    <a:pt x="20917" y="7713"/>
                    <a:pt x="20852" y="7087"/>
                    <a:pt x="20705" y="6503"/>
                  </a:cubicBezTo>
                  <a:cubicBezTo>
                    <a:pt x="20576" y="5761"/>
                    <a:pt x="20511" y="5012"/>
                    <a:pt x="20169" y="4262"/>
                  </a:cubicBezTo>
                  <a:cubicBezTo>
                    <a:pt x="19974" y="3615"/>
                    <a:pt x="19489" y="2958"/>
                    <a:pt x="19018" y="2311"/>
                  </a:cubicBezTo>
                  <a:cubicBezTo>
                    <a:pt x="18758" y="1921"/>
                    <a:pt x="18270" y="1592"/>
                    <a:pt x="17604" y="1304"/>
                  </a:cubicBezTo>
                  <a:cubicBezTo>
                    <a:pt x="16176" y="648"/>
                    <a:pt x="14421" y="227"/>
                    <a:pt x="12457" y="31"/>
                  </a:cubicBezTo>
                  <a:cubicBezTo>
                    <a:pt x="12262" y="31"/>
                    <a:pt x="12050" y="0"/>
                    <a:pt x="11920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471" name="Google Shape;545;p24"/>
          <p:cNvSpPr/>
          <p:nvPr/>
        </p:nvSpPr>
        <p:spPr>
          <a:xfrm>
            <a:off x="7084373" y="4663256"/>
            <a:ext cx="820048" cy="910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72" name="Google Shape;546;p24"/>
          <p:cNvSpPr/>
          <p:nvPr/>
        </p:nvSpPr>
        <p:spPr>
          <a:xfrm rot="12388200">
            <a:off x="-531296" y="3509753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73" name="Google Shape;547;p24"/>
          <p:cNvSpPr/>
          <p:nvPr/>
        </p:nvSpPr>
        <p:spPr>
          <a:xfrm rot="20987999" flipH="1">
            <a:off x="8836949" y="2611769"/>
            <a:ext cx="638433" cy="2139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0" h="21600" extrusionOk="0">
                <a:moveTo>
                  <a:pt x="21329" y="0"/>
                </a:moveTo>
                <a:cubicBezTo>
                  <a:pt x="21122" y="56"/>
                  <a:pt x="20936" y="119"/>
                  <a:pt x="20842" y="175"/>
                </a:cubicBezTo>
                <a:cubicBezTo>
                  <a:pt x="20072" y="581"/>
                  <a:pt x="19276" y="993"/>
                  <a:pt x="18506" y="1427"/>
                </a:cubicBezTo>
                <a:cubicBezTo>
                  <a:pt x="18201" y="1546"/>
                  <a:pt x="18015" y="1693"/>
                  <a:pt x="17735" y="1839"/>
                </a:cubicBezTo>
                <a:cubicBezTo>
                  <a:pt x="17430" y="2014"/>
                  <a:pt x="17037" y="2217"/>
                  <a:pt x="16664" y="2420"/>
                </a:cubicBezTo>
                <a:cubicBezTo>
                  <a:pt x="16266" y="2623"/>
                  <a:pt x="15868" y="2826"/>
                  <a:pt x="15402" y="3029"/>
                </a:cubicBezTo>
                <a:cubicBezTo>
                  <a:pt x="14911" y="3294"/>
                  <a:pt x="14420" y="3553"/>
                  <a:pt x="13836" y="3819"/>
                </a:cubicBezTo>
                <a:cubicBezTo>
                  <a:pt x="12181" y="4693"/>
                  <a:pt x="11012" y="5477"/>
                  <a:pt x="10241" y="6239"/>
                </a:cubicBezTo>
                <a:cubicBezTo>
                  <a:pt x="9750" y="6673"/>
                  <a:pt x="9564" y="7051"/>
                  <a:pt x="9446" y="7372"/>
                </a:cubicBezTo>
                <a:lnTo>
                  <a:pt x="9446" y="7666"/>
                </a:lnTo>
                <a:cubicBezTo>
                  <a:pt x="9446" y="7869"/>
                  <a:pt x="9353" y="8100"/>
                  <a:pt x="9353" y="8338"/>
                </a:cubicBezTo>
                <a:cubicBezTo>
                  <a:pt x="9353" y="8659"/>
                  <a:pt x="9446" y="8974"/>
                  <a:pt x="9446" y="9296"/>
                </a:cubicBezTo>
                <a:cubicBezTo>
                  <a:pt x="9446" y="9471"/>
                  <a:pt x="9564" y="9646"/>
                  <a:pt x="9564" y="9821"/>
                </a:cubicBezTo>
                <a:cubicBezTo>
                  <a:pt x="9657" y="10639"/>
                  <a:pt x="9657" y="11457"/>
                  <a:pt x="9750" y="12269"/>
                </a:cubicBezTo>
                <a:lnTo>
                  <a:pt x="9750" y="13031"/>
                </a:lnTo>
                <a:lnTo>
                  <a:pt x="9657" y="12996"/>
                </a:lnTo>
                <a:cubicBezTo>
                  <a:pt x="9259" y="12884"/>
                  <a:pt x="9073" y="12765"/>
                  <a:pt x="8980" y="12647"/>
                </a:cubicBezTo>
                <a:cubicBezTo>
                  <a:pt x="8862" y="12507"/>
                  <a:pt x="8769" y="12360"/>
                  <a:pt x="8675" y="12213"/>
                </a:cubicBezTo>
                <a:lnTo>
                  <a:pt x="8582" y="12122"/>
                </a:lnTo>
                <a:cubicBezTo>
                  <a:pt x="8489" y="11982"/>
                  <a:pt x="8395" y="11863"/>
                  <a:pt x="8282" y="11716"/>
                </a:cubicBezTo>
                <a:cubicBezTo>
                  <a:pt x="8095" y="11485"/>
                  <a:pt x="7811" y="11220"/>
                  <a:pt x="7604" y="10989"/>
                </a:cubicBezTo>
                <a:cubicBezTo>
                  <a:pt x="7511" y="10870"/>
                  <a:pt x="7511" y="10758"/>
                  <a:pt x="7418" y="10639"/>
                </a:cubicBezTo>
                <a:cubicBezTo>
                  <a:pt x="7231" y="10464"/>
                  <a:pt x="7113" y="10289"/>
                  <a:pt x="7020" y="10114"/>
                </a:cubicBezTo>
                <a:cubicBezTo>
                  <a:pt x="6740" y="9793"/>
                  <a:pt x="6529" y="9415"/>
                  <a:pt x="6529" y="9037"/>
                </a:cubicBezTo>
                <a:cubicBezTo>
                  <a:pt x="6647" y="8743"/>
                  <a:pt x="6647" y="8450"/>
                  <a:pt x="6740" y="8163"/>
                </a:cubicBezTo>
                <a:cubicBezTo>
                  <a:pt x="6740" y="7785"/>
                  <a:pt x="6833" y="7435"/>
                  <a:pt x="6833" y="7086"/>
                </a:cubicBezTo>
                <a:cubicBezTo>
                  <a:pt x="6927" y="6561"/>
                  <a:pt x="7113" y="6036"/>
                  <a:pt x="7324" y="5540"/>
                </a:cubicBezTo>
                <a:cubicBezTo>
                  <a:pt x="7324" y="5365"/>
                  <a:pt x="7418" y="5218"/>
                  <a:pt x="7418" y="5043"/>
                </a:cubicBezTo>
                <a:lnTo>
                  <a:pt x="7418" y="5015"/>
                </a:lnTo>
                <a:cubicBezTo>
                  <a:pt x="7511" y="4987"/>
                  <a:pt x="7511" y="4924"/>
                  <a:pt x="7418" y="4896"/>
                </a:cubicBezTo>
                <a:cubicBezTo>
                  <a:pt x="7324" y="4924"/>
                  <a:pt x="7231" y="4952"/>
                  <a:pt x="7231" y="4987"/>
                </a:cubicBezTo>
                <a:cubicBezTo>
                  <a:pt x="6249" y="5393"/>
                  <a:pt x="5478" y="5889"/>
                  <a:pt x="4590" y="6526"/>
                </a:cubicBezTo>
                <a:cubicBezTo>
                  <a:pt x="4310" y="6792"/>
                  <a:pt x="3912" y="7086"/>
                  <a:pt x="3612" y="7372"/>
                </a:cubicBezTo>
                <a:cubicBezTo>
                  <a:pt x="3332" y="7666"/>
                  <a:pt x="3332" y="7925"/>
                  <a:pt x="3425" y="8191"/>
                </a:cubicBezTo>
                <a:cubicBezTo>
                  <a:pt x="3612" y="8338"/>
                  <a:pt x="3612" y="8484"/>
                  <a:pt x="3726" y="8625"/>
                </a:cubicBezTo>
                <a:lnTo>
                  <a:pt x="3726" y="8743"/>
                </a:lnTo>
                <a:cubicBezTo>
                  <a:pt x="3819" y="8834"/>
                  <a:pt x="3819" y="8918"/>
                  <a:pt x="3819" y="9009"/>
                </a:cubicBezTo>
                <a:cubicBezTo>
                  <a:pt x="3912" y="9149"/>
                  <a:pt x="3912" y="9324"/>
                  <a:pt x="4099" y="9499"/>
                </a:cubicBezTo>
                <a:cubicBezTo>
                  <a:pt x="4403" y="9883"/>
                  <a:pt x="4776" y="10261"/>
                  <a:pt x="5267" y="10758"/>
                </a:cubicBezTo>
                <a:cubicBezTo>
                  <a:pt x="5758" y="11192"/>
                  <a:pt x="6529" y="11632"/>
                  <a:pt x="7231" y="12066"/>
                </a:cubicBezTo>
                <a:cubicBezTo>
                  <a:pt x="7418" y="12157"/>
                  <a:pt x="7604" y="12269"/>
                  <a:pt x="7811" y="12388"/>
                </a:cubicBezTo>
                <a:cubicBezTo>
                  <a:pt x="7998" y="12472"/>
                  <a:pt x="8095" y="12563"/>
                  <a:pt x="8282" y="12647"/>
                </a:cubicBezTo>
                <a:cubicBezTo>
                  <a:pt x="8675" y="12884"/>
                  <a:pt x="9166" y="13115"/>
                  <a:pt x="9353" y="13381"/>
                </a:cubicBezTo>
                <a:cubicBezTo>
                  <a:pt x="9446" y="13465"/>
                  <a:pt x="9446" y="13521"/>
                  <a:pt x="9353" y="13584"/>
                </a:cubicBezTo>
                <a:cubicBezTo>
                  <a:pt x="9073" y="13787"/>
                  <a:pt x="8980" y="14018"/>
                  <a:pt x="8980" y="14255"/>
                </a:cubicBezTo>
                <a:cubicBezTo>
                  <a:pt x="8862" y="14339"/>
                  <a:pt x="8862" y="14458"/>
                  <a:pt x="8862" y="14542"/>
                </a:cubicBezTo>
                <a:lnTo>
                  <a:pt x="8675" y="14920"/>
                </a:lnTo>
                <a:cubicBezTo>
                  <a:pt x="8489" y="15360"/>
                  <a:pt x="8282" y="15794"/>
                  <a:pt x="8095" y="16263"/>
                </a:cubicBezTo>
                <a:cubicBezTo>
                  <a:pt x="7998" y="16291"/>
                  <a:pt x="7998" y="16319"/>
                  <a:pt x="7998" y="16354"/>
                </a:cubicBezTo>
                <a:cubicBezTo>
                  <a:pt x="7998" y="16466"/>
                  <a:pt x="7904" y="16585"/>
                  <a:pt x="7697" y="16731"/>
                </a:cubicBezTo>
                <a:lnTo>
                  <a:pt x="7697" y="16787"/>
                </a:lnTo>
                <a:lnTo>
                  <a:pt x="7511" y="16669"/>
                </a:lnTo>
                <a:cubicBezTo>
                  <a:pt x="7231" y="16529"/>
                  <a:pt x="7020" y="16382"/>
                  <a:pt x="7020" y="16235"/>
                </a:cubicBezTo>
                <a:cubicBezTo>
                  <a:pt x="6927" y="15829"/>
                  <a:pt x="6740" y="15417"/>
                  <a:pt x="6647" y="15067"/>
                </a:cubicBezTo>
                <a:cubicBezTo>
                  <a:pt x="6529" y="14955"/>
                  <a:pt x="6529" y="14836"/>
                  <a:pt x="6436" y="14717"/>
                </a:cubicBezTo>
                <a:cubicBezTo>
                  <a:pt x="5945" y="14283"/>
                  <a:pt x="5267" y="13933"/>
                  <a:pt x="4776" y="13640"/>
                </a:cubicBezTo>
                <a:lnTo>
                  <a:pt x="4683" y="13612"/>
                </a:lnTo>
                <a:cubicBezTo>
                  <a:pt x="4496" y="13521"/>
                  <a:pt x="4403" y="13465"/>
                  <a:pt x="4310" y="13381"/>
                </a:cubicBezTo>
                <a:lnTo>
                  <a:pt x="4192" y="13290"/>
                </a:lnTo>
                <a:cubicBezTo>
                  <a:pt x="3912" y="13031"/>
                  <a:pt x="3612" y="12765"/>
                  <a:pt x="3425" y="12472"/>
                </a:cubicBezTo>
                <a:cubicBezTo>
                  <a:pt x="3141" y="12185"/>
                  <a:pt x="2934" y="11863"/>
                  <a:pt x="2748" y="11569"/>
                </a:cubicBezTo>
                <a:cubicBezTo>
                  <a:pt x="2748" y="11423"/>
                  <a:pt x="2654" y="11282"/>
                  <a:pt x="2561" y="11136"/>
                </a:cubicBezTo>
                <a:cubicBezTo>
                  <a:pt x="2444" y="11136"/>
                  <a:pt x="2444" y="11108"/>
                  <a:pt x="2444" y="11073"/>
                </a:cubicBezTo>
                <a:cubicBezTo>
                  <a:pt x="2350" y="11073"/>
                  <a:pt x="2350" y="11108"/>
                  <a:pt x="2350" y="11108"/>
                </a:cubicBezTo>
                <a:cubicBezTo>
                  <a:pt x="1486" y="11863"/>
                  <a:pt x="1275" y="12681"/>
                  <a:pt x="1673" y="13584"/>
                </a:cubicBezTo>
                <a:cubicBezTo>
                  <a:pt x="1766" y="13905"/>
                  <a:pt x="2257" y="14164"/>
                  <a:pt x="2934" y="14367"/>
                </a:cubicBezTo>
                <a:cubicBezTo>
                  <a:pt x="3239" y="14458"/>
                  <a:pt x="3425" y="14570"/>
                  <a:pt x="3612" y="14689"/>
                </a:cubicBezTo>
                <a:cubicBezTo>
                  <a:pt x="4099" y="14955"/>
                  <a:pt x="4590" y="15214"/>
                  <a:pt x="5081" y="15479"/>
                </a:cubicBezTo>
                <a:lnTo>
                  <a:pt x="5572" y="15766"/>
                </a:lnTo>
                <a:cubicBezTo>
                  <a:pt x="6342" y="16207"/>
                  <a:pt x="7020" y="16585"/>
                  <a:pt x="7231" y="17053"/>
                </a:cubicBezTo>
                <a:cubicBezTo>
                  <a:pt x="7231" y="17109"/>
                  <a:pt x="7231" y="17193"/>
                  <a:pt x="7113" y="17256"/>
                </a:cubicBezTo>
                <a:cubicBezTo>
                  <a:pt x="6342" y="17690"/>
                  <a:pt x="5851" y="18214"/>
                  <a:pt x="5665" y="18830"/>
                </a:cubicBezTo>
                <a:cubicBezTo>
                  <a:pt x="5478" y="19089"/>
                  <a:pt x="5478" y="19354"/>
                  <a:pt x="5361" y="19585"/>
                </a:cubicBezTo>
                <a:cubicBezTo>
                  <a:pt x="5267" y="19732"/>
                  <a:pt x="5267" y="19851"/>
                  <a:pt x="5174" y="19991"/>
                </a:cubicBezTo>
                <a:cubicBezTo>
                  <a:pt x="5174" y="20026"/>
                  <a:pt x="5174" y="20054"/>
                  <a:pt x="5081" y="20082"/>
                </a:cubicBezTo>
                <a:lnTo>
                  <a:pt x="5081" y="20166"/>
                </a:lnTo>
                <a:lnTo>
                  <a:pt x="4894" y="20166"/>
                </a:lnTo>
                <a:cubicBezTo>
                  <a:pt x="4894" y="20166"/>
                  <a:pt x="4776" y="20054"/>
                  <a:pt x="4776" y="20026"/>
                </a:cubicBezTo>
                <a:cubicBezTo>
                  <a:pt x="4683" y="19907"/>
                  <a:pt x="4683" y="19788"/>
                  <a:pt x="4590" y="19676"/>
                </a:cubicBezTo>
                <a:cubicBezTo>
                  <a:pt x="4403" y="19411"/>
                  <a:pt x="4192" y="19152"/>
                  <a:pt x="4005" y="18886"/>
                </a:cubicBezTo>
                <a:cubicBezTo>
                  <a:pt x="3425" y="18186"/>
                  <a:pt x="2748" y="17487"/>
                  <a:pt x="2257" y="16906"/>
                </a:cubicBezTo>
                <a:cubicBezTo>
                  <a:pt x="1977" y="16585"/>
                  <a:pt x="1673" y="16263"/>
                  <a:pt x="1275" y="15941"/>
                </a:cubicBezTo>
                <a:cubicBezTo>
                  <a:pt x="1275" y="15885"/>
                  <a:pt x="1182" y="15829"/>
                  <a:pt x="995" y="15794"/>
                </a:cubicBezTo>
                <a:lnTo>
                  <a:pt x="995" y="15857"/>
                </a:lnTo>
                <a:cubicBezTo>
                  <a:pt x="902" y="15913"/>
                  <a:pt x="902" y="15969"/>
                  <a:pt x="809" y="16032"/>
                </a:cubicBezTo>
                <a:cubicBezTo>
                  <a:pt x="691" y="16116"/>
                  <a:pt x="691" y="16235"/>
                  <a:pt x="598" y="16319"/>
                </a:cubicBezTo>
                <a:cubicBezTo>
                  <a:pt x="504" y="16494"/>
                  <a:pt x="411" y="16703"/>
                  <a:pt x="224" y="16878"/>
                </a:cubicBezTo>
                <a:cubicBezTo>
                  <a:pt x="-80" y="17193"/>
                  <a:pt x="13" y="17515"/>
                  <a:pt x="13" y="17809"/>
                </a:cubicBezTo>
                <a:cubicBezTo>
                  <a:pt x="107" y="18012"/>
                  <a:pt x="318" y="18214"/>
                  <a:pt x="691" y="18389"/>
                </a:cubicBezTo>
                <a:cubicBezTo>
                  <a:pt x="995" y="18480"/>
                  <a:pt x="1275" y="18592"/>
                  <a:pt x="1486" y="18711"/>
                </a:cubicBezTo>
                <a:cubicBezTo>
                  <a:pt x="1977" y="18886"/>
                  <a:pt x="2164" y="19089"/>
                  <a:pt x="2350" y="19264"/>
                </a:cubicBezTo>
                <a:cubicBezTo>
                  <a:pt x="2444" y="19326"/>
                  <a:pt x="2561" y="19354"/>
                  <a:pt x="2561" y="19411"/>
                </a:cubicBezTo>
                <a:cubicBezTo>
                  <a:pt x="3519" y="20138"/>
                  <a:pt x="4005" y="20725"/>
                  <a:pt x="4310" y="21278"/>
                </a:cubicBezTo>
                <a:cubicBezTo>
                  <a:pt x="4310" y="21334"/>
                  <a:pt x="4310" y="21425"/>
                  <a:pt x="4403" y="21481"/>
                </a:cubicBezTo>
                <a:cubicBezTo>
                  <a:pt x="4403" y="21509"/>
                  <a:pt x="4403" y="21537"/>
                  <a:pt x="4496" y="21565"/>
                </a:cubicBezTo>
                <a:lnTo>
                  <a:pt x="4590" y="21600"/>
                </a:lnTo>
                <a:lnTo>
                  <a:pt x="4683" y="21565"/>
                </a:lnTo>
                <a:cubicBezTo>
                  <a:pt x="4776" y="21537"/>
                  <a:pt x="4776" y="21509"/>
                  <a:pt x="4894" y="21509"/>
                </a:cubicBezTo>
                <a:cubicBezTo>
                  <a:pt x="4987" y="21425"/>
                  <a:pt x="5174" y="21334"/>
                  <a:pt x="5267" y="21250"/>
                </a:cubicBezTo>
                <a:cubicBezTo>
                  <a:pt x="5665" y="20837"/>
                  <a:pt x="6342" y="20488"/>
                  <a:pt x="7511" y="20201"/>
                </a:cubicBezTo>
                <a:cubicBezTo>
                  <a:pt x="7811" y="20138"/>
                  <a:pt x="8188" y="20054"/>
                  <a:pt x="8489" y="19963"/>
                </a:cubicBezTo>
                <a:cubicBezTo>
                  <a:pt x="9259" y="19760"/>
                  <a:pt x="10148" y="19585"/>
                  <a:pt x="10825" y="19354"/>
                </a:cubicBezTo>
                <a:cubicBezTo>
                  <a:pt x="11901" y="19061"/>
                  <a:pt x="12367" y="18767"/>
                  <a:pt x="12667" y="18452"/>
                </a:cubicBezTo>
                <a:cubicBezTo>
                  <a:pt x="12951" y="18012"/>
                  <a:pt x="13345" y="17578"/>
                  <a:pt x="13743" y="17137"/>
                </a:cubicBezTo>
                <a:cubicBezTo>
                  <a:pt x="13929" y="16962"/>
                  <a:pt x="14116" y="16787"/>
                  <a:pt x="14327" y="16585"/>
                </a:cubicBezTo>
                <a:cubicBezTo>
                  <a:pt x="14327" y="16557"/>
                  <a:pt x="14327" y="16494"/>
                  <a:pt x="14420" y="16466"/>
                </a:cubicBezTo>
                <a:lnTo>
                  <a:pt x="14420" y="16438"/>
                </a:lnTo>
                <a:cubicBezTo>
                  <a:pt x="14327" y="16466"/>
                  <a:pt x="14233" y="16494"/>
                  <a:pt x="14116" y="16529"/>
                </a:cubicBezTo>
                <a:cubicBezTo>
                  <a:pt x="13929" y="16585"/>
                  <a:pt x="13743" y="16641"/>
                  <a:pt x="13532" y="16703"/>
                </a:cubicBezTo>
                <a:cubicBezTo>
                  <a:pt x="13345" y="16787"/>
                  <a:pt x="13065" y="16878"/>
                  <a:pt x="12854" y="16962"/>
                </a:cubicBezTo>
                <a:cubicBezTo>
                  <a:pt x="12667" y="17053"/>
                  <a:pt x="12481" y="17109"/>
                  <a:pt x="12274" y="17193"/>
                </a:cubicBezTo>
                <a:cubicBezTo>
                  <a:pt x="11901" y="17340"/>
                  <a:pt x="11503" y="17487"/>
                  <a:pt x="11012" y="17634"/>
                </a:cubicBezTo>
                <a:cubicBezTo>
                  <a:pt x="10919" y="17634"/>
                  <a:pt x="10825" y="17690"/>
                  <a:pt x="10825" y="17718"/>
                </a:cubicBezTo>
                <a:cubicBezTo>
                  <a:pt x="10428" y="17893"/>
                  <a:pt x="10148" y="18040"/>
                  <a:pt x="9844" y="18214"/>
                </a:cubicBezTo>
                <a:cubicBezTo>
                  <a:pt x="9750" y="18305"/>
                  <a:pt x="9657" y="18361"/>
                  <a:pt x="9446" y="18452"/>
                </a:cubicBezTo>
                <a:cubicBezTo>
                  <a:pt x="9353" y="18536"/>
                  <a:pt x="9166" y="18627"/>
                  <a:pt x="9073" y="18711"/>
                </a:cubicBezTo>
                <a:cubicBezTo>
                  <a:pt x="8675" y="18942"/>
                  <a:pt x="8188" y="19152"/>
                  <a:pt x="7811" y="19382"/>
                </a:cubicBezTo>
                <a:cubicBezTo>
                  <a:pt x="7697" y="19439"/>
                  <a:pt x="7511" y="19529"/>
                  <a:pt x="7418" y="19585"/>
                </a:cubicBezTo>
                <a:cubicBezTo>
                  <a:pt x="7231" y="19676"/>
                  <a:pt x="7020" y="19732"/>
                  <a:pt x="6927" y="19816"/>
                </a:cubicBezTo>
                <a:cubicBezTo>
                  <a:pt x="6740" y="19879"/>
                  <a:pt x="6647" y="19935"/>
                  <a:pt x="6529" y="19991"/>
                </a:cubicBezTo>
                <a:cubicBezTo>
                  <a:pt x="6249" y="20110"/>
                  <a:pt x="5945" y="20229"/>
                  <a:pt x="5851" y="20404"/>
                </a:cubicBezTo>
                <a:cubicBezTo>
                  <a:pt x="5851" y="20432"/>
                  <a:pt x="5758" y="20432"/>
                  <a:pt x="5665" y="20460"/>
                </a:cubicBezTo>
                <a:cubicBezTo>
                  <a:pt x="5572" y="20460"/>
                  <a:pt x="5478" y="20488"/>
                  <a:pt x="5478" y="20488"/>
                </a:cubicBezTo>
                <a:lnTo>
                  <a:pt x="5267" y="20516"/>
                </a:lnTo>
                <a:lnTo>
                  <a:pt x="5361" y="20285"/>
                </a:lnTo>
                <a:cubicBezTo>
                  <a:pt x="5478" y="20138"/>
                  <a:pt x="5572" y="20026"/>
                  <a:pt x="5572" y="19907"/>
                </a:cubicBezTo>
                <a:cubicBezTo>
                  <a:pt x="5758" y="19292"/>
                  <a:pt x="6062" y="18627"/>
                  <a:pt x="6647" y="17984"/>
                </a:cubicBezTo>
                <a:cubicBezTo>
                  <a:pt x="6927" y="17690"/>
                  <a:pt x="7324" y="17368"/>
                  <a:pt x="7998" y="17018"/>
                </a:cubicBezTo>
                <a:cubicBezTo>
                  <a:pt x="8095" y="16990"/>
                  <a:pt x="8188" y="16962"/>
                  <a:pt x="8395" y="16934"/>
                </a:cubicBezTo>
                <a:cubicBezTo>
                  <a:pt x="9353" y="16731"/>
                  <a:pt x="10148" y="16494"/>
                  <a:pt x="11012" y="16235"/>
                </a:cubicBezTo>
                <a:cubicBezTo>
                  <a:pt x="11316" y="16144"/>
                  <a:pt x="11503" y="16088"/>
                  <a:pt x="11783" y="16032"/>
                </a:cubicBezTo>
                <a:cubicBezTo>
                  <a:pt x="11901" y="16004"/>
                  <a:pt x="11994" y="15969"/>
                  <a:pt x="12087" y="15913"/>
                </a:cubicBezTo>
                <a:cubicBezTo>
                  <a:pt x="12181" y="15913"/>
                  <a:pt x="12181" y="15885"/>
                  <a:pt x="12274" y="15885"/>
                </a:cubicBezTo>
                <a:lnTo>
                  <a:pt x="12667" y="15766"/>
                </a:lnTo>
                <a:cubicBezTo>
                  <a:pt x="13345" y="15535"/>
                  <a:pt x="14116" y="15270"/>
                  <a:pt x="14911" y="15011"/>
                </a:cubicBezTo>
                <a:lnTo>
                  <a:pt x="15495" y="14836"/>
                </a:lnTo>
                <a:cubicBezTo>
                  <a:pt x="16359" y="14542"/>
                  <a:pt x="16944" y="14220"/>
                  <a:pt x="17337" y="13905"/>
                </a:cubicBezTo>
                <a:cubicBezTo>
                  <a:pt x="17430" y="13787"/>
                  <a:pt x="17524" y="13668"/>
                  <a:pt x="17617" y="13556"/>
                </a:cubicBezTo>
                <a:cubicBezTo>
                  <a:pt x="17735" y="13465"/>
                  <a:pt x="17828" y="13346"/>
                  <a:pt x="17921" y="13262"/>
                </a:cubicBezTo>
                <a:cubicBezTo>
                  <a:pt x="18506" y="12647"/>
                  <a:pt x="18786" y="12038"/>
                  <a:pt x="18996" y="11423"/>
                </a:cubicBezTo>
                <a:lnTo>
                  <a:pt x="18996" y="11220"/>
                </a:lnTo>
                <a:lnTo>
                  <a:pt x="18903" y="11282"/>
                </a:lnTo>
                <a:cubicBezTo>
                  <a:pt x="18692" y="11366"/>
                  <a:pt x="18599" y="11394"/>
                  <a:pt x="18506" y="11457"/>
                </a:cubicBezTo>
                <a:cubicBezTo>
                  <a:pt x="18319" y="11569"/>
                  <a:pt x="18108" y="11688"/>
                  <a:pt x="17921" y="11807"/>
                </a:cubicBezTo>
                <a:cubicBezTo>
                  <a:pt x="17617" y="11982"/>
                  <a:pt x="17430" y="12157"/>
                  <a:pt x="17151" y="12332"/>
                </a:cubicBezTo>
                <a:lnTo>
                  <a:pt x="16944" y="12444"/>
                </a:lnTo>
                <a:cubicBezTo>
                  <a:pt x="16570" y="12619"/>
                  <a:pt x="16266" y="12821"/>
                  <a:pt x="15986" y="12996"/>
                </a:cubicBezTo>
                <a:cubicBezTo>
                  <a:pt x="15098" y="13409"/>
                  <a:pt x="14327" y="13843"/>
                  <a:pt x="13438" y="14283"/>
                </a:cubicBezTo>
                <a:cubicBezTo>
                  <a:pt x="13345" y="14311"/>
                  <a:pt x="13252" y="14367"/>
                  <a:pt x="13158" y="14430"/>
                </a:cubicBezTo>
                <a:cubicBezTo>
                  <a:pt x="12854" y="14570"/>
                  <a:pt x="12481" y="14745"/>
                  <a:pt x="12087" y="14892"/>
                </a:cubicBezTo>
                <a:cubicBezTo>
                  <a:pt x="11012" y="15270"/>
                  <a:pt x="9844" y="15682"/>
                  <a:pt x="8862" y="16144"/>
                </a:cubicBezTo>
                <a:cubicBezTo>
                  <a:pt x="8862" y="16179"/>
                  <a:pt x="8769" y="16179"/>
                  <a:pt x="8769" y="16207"/>
                </a:cubicBezTo>
                <a:cubicBezTo>
                  <a:pt x="8675" y="16235"/>
                  <a:pt x="8675" y="16235"/>
                  <a:pt x="8582" y="16263"/>
                </a:cubicBezTo>
                <a:lnTo>
                  <a:pt x="8489" y="16319"/>
                </a:lnTo>
                <a:lnTo>
                  <a:pt x="8489" y="16116"/>
                </a:lnTo>
                <a:lnTo>
                  <a:pt x="8675" y="15682"/>
                </a:lnTo>
                <a:cubicBezTo>
                  <a:pt x="8769" y="15417"/>
                  <a:pt x="8862" y="15130"/>
                  <a:pt x="8980" y="14864"/>
                </a:cubicBezTo>
                <a:cubicBezTo>
                  <a:pt x="9073" y="14689"/>
                  <a:pt x="9073" y="14514"/>
                  <a:pt x="9166" y="14339"/>
                </a:cubicBezTo>
                <a:cubicBezTo>
                  <a:pt x="9259" y="14192"/>
                  <a:pt x="9259" y="14046"/>
                  <a:pt x="9353" y="13905"/>
                </a:cubicBezTo>
                <a:cubicBezTo>
                  <a:pt x="9353" y="13787"/>
                  <a:pt x="9446" y="13612"/>
                  <a:pt x="9844" y="13493"/>
                </a:cubicBezTo>
                <a:cubicBezTo>
                  <a:pt x="9937" y="13465"/>
                  <a:pt x="10030" y="13437"/>
                  <a:pt x="10030" y="13409"/>
                </a:cubicBezTo>
                <a:cubicBezTo>
                  <a:pt x="10335" y="13143"/>
                  <a:pt x="11012" y="12968"/>
                  <a:pt x="11596" y="12821"/>
                </a:cubicBezTo>
                <a:cubicBezTo>
                  <a:pt x="12367" y="12647"/>
                  <a:pt x="13158" y="12416"/>
                  <a:pt x="13836" y="12122"/>
                </a:cubicBezTo>
                <a:lnTo>
                  <a:pt x="14700" y="11807"/>
                </a:lnTo>
                <a:cubicBezTo>
                  <a:pt x="15284" y="11541"/>
                  <a:pt x="15986" y="11310"/>
                  <a:pt x="16570" y="11073"/>
                </a:cubicBezTo>
                <a:lnTo>
                  <a:pt x="16757" y="10989"/>
                </a:lnTo>
                <a:cubicBezTo>
                  <a:pt x="17337" y="10758"/>
                  <a:pt x="17921" y="10520"/>
                  <a:pt x="18412" y="10233"/>
                </a:cubicBezTo>
                <a:cubicBezTo>
                  <a:pt x="18599" y="10114"/>
                  <a:pt x="18786" y="10024"/>
                  <a:pt x="18996" y="9911"/>
                </a:cubicBezTo>
                <a:lnTo>
                  <a:pt x="18996" y="9883"/>
                </a:lnTo>
                <a:cubicBezTo>
                  <a:pt x="19767" y="9471"/>
                  <a:pt x="20258" y="9065"/>
                  <a:pt x="20352" y="8687"/>
                </a:cubicBezTo>
                <a:cubicBezTo>
                  <a:pt x="20352" y="8310"/>
                  <a:pt x="20538" y="7897"/>
                  <a:pt x="20749" y="7519"/>
                </a:cubicBezTo>
                <a:cubicBezTo>
                  <a:pt x="20842" y="7288"/>
                  <a:pt x="20936" y="7023"/>
                  <a:pt x="21029" y="6792"/>
                </a:cubicBezTo>
                <a:cubicBezTo>
                  <a:pt x="21236" y="6442"/>
                  <a:pt x="21329" y="6120"/>
                  <a:pt x="21427" y="5799"/>
                </a:cubicBezTo>
                <a:cubicBezTo>
                  <a:pt x="21427" y="5652"/>
                  <a:pt x="21427" y="5540"/>
                  <a:pt x="21520" y="5421"/>
                </a:cubicBezTo>
                <a:lnTo>
                  <a:pt x="21520" y="5365"/>
                </a:lnTo>
                <a:lnTo>
                  <a:pt x="21427" y="5393"/>
                </a:lnTo>
                <a:cubicBezTo>
                  <a:pt x="21329" y="5421"/>
                  <a:pt x="21236" y="5449"/>
                  <a:pt x="21236" y="5477"/>
                </a:cubicBezTo>
                <a:lnTo>
                  <a:pt x="20936" y="5624"/>
                </a:lnTo>
                <a:cubicBezTo>
                  <a:pt x="20656" y="5861"/>
                  <a:pt x="20258" y="6064"/>
                  <a:pt x="19954" y="6295"/>
                </a:cubicBezTo>
                <a:cubicBezTo>
                  <a:pt x="19370" y="6764"/>
                  <a:pt x="18692" y="7226"/>
                  <a:pt x="18201" y="7638"/>
                </a:cubicBezTo>
                <a:lnTo>
                  <a:pt x="18108" y="7722"/>
                </a:lnTo>
                <a:cubicBezTo>
                  <a:pt x="17735" y="8016"/>
                  <a:pt x="17430" y="8275"/>
                  <a:pt x="17244" y="8569"/>
                </a:cubicBezTo>
                <a:cubicBezTo>
                  <a:pt x="16944" y="8918"/>
                  <a:pt x="16664" y="9240"/>
                  <a:pt x="16266" y="9534"/>
                </a:cubicBezTo>
                <a:lnTo>
                  <a:pt x="16079" y="9646"/>
                </a:lnTo>
                <a:cubicBezTo>
                  <a:pt x="15775" y="9849"/>
                  <a:pt x="15495" y="10058"/>
                  <a:pt x="15191" y="10233"/>
                </a:cubicBezTo>
                <a:cubicBezTo>
                  <a:pt x="14607" y="10611"/>
                  <a:pt x="14116" y="10961"/>
                  <a:pt x="13438" y="11338"/>
                </a:cubicBezTo>
                <a:cubicBezTo>
                  <a:pt x="12951" y="11632"/>
                  <a:pt x="12367" y="11982"/>
                  <a:pt x="11503" y="12297"/>
                </a:cubicBezTo>
                <a:cubicBezTo>
                  <a:pt x="11316" y="12360"/>
                  <a:pt x="11199" y="12444"/>
                  <a:pt x="11012" y="12535"/>
                </a:cubicBezTo>
                <a:cubicBezTo>
                  <a:pt x="10919" y="12563"/>
                  <a:pt x="10825" y="12619"/>
                  <a:pt x="10732" y="12647"/>
                </a:cubicBezTo>
                <a:cubicBezTo>
                  <a:pt x="10732" y="12681"/>
                  <a:pt x="10615" y="12709"/>
                  <a:pt x="10521" y="12709"/>
                </a:cubicBezTo>
                <a:cubicBezTo>
                  <a:pt x="10521" y="12737"/>
                  <a:pt x="10428" y="12737"/>
                  <a:pt x="10428" y="12765"/>
                </a:cubicBezTo>
                <a:lnTo>
                  <a:pt x="10241" y="12793"/>
                </a:lnTo>
                <a:lnTo>
                  <a:pt x="10241" y="12737"/>
                </a:lnTo>
                <a:cubicBezTo>
                  <a:pt x="10335" y="12563"/>
                  <a:pt x="10428" y="12388"/>
                  <a:pt x="10428" y="12241"/>
                </a:cubicBezTo>
                <a:cubicBezTo>
                  <a:pt x="10615" y="11863"/>
                  <a:pt x="10825" y="11513"/>
                  <a:pt x="10919" y="11164"/>
                </a:cubicBezTo>
                <a:cubicBezTo>
                  <a:pt x="11105" y="10786"/>
                  <a:pt x="11410" y="10436"/>
                  <a:pt x="11596" y="10058"/>
                </a:cubicBezTo>
                <a:cubicBezTo>
                  <a:pt x="11783" y="9821"/>
                  <a:pt x="11901" y="9590"/>
                  <a:pt x="12087" y="9324"/>
                </a:cubicBezTo>
                <a:cubicBezTo>
                  <a:pt x="12481" y="8569"/>
                  <a:pt x="12951" y="7988"/>
                  <a:pt x="13532" y="7435"/>
                </a:cubicBezTo>
                <a:cubicBezTo>
                  <a:pt x="14420" y="6673"/>
                  <a:pt x="15495" y="5771"/>
                  <a:pt x="17151" y="4896"/>
                </a:cubicBezTo>
                <a:cubicBezTo>
                  <a:pt x="17617" y="4637"/>
                  <a:pt x="18108" y="4288"/>
                  <a:pt x="18412" y="3875"/>
                </a:cubicBezTo>
                <a:cubicBezTo>
                  <a:pt x="18692" y="3616"/>
                  <a:pt x="18786" y="3322"/>
                  <a:pt x="18996" y="3064"/>
                </a:cubicBezTo>
                <a:cubicBezTo>
                  <a:pt x="18996" y="2973"/>
                  <a:pt x="19090" y="2889"/>
                  <a:pt x="19090" y="2798"/>
                </a:cubicBezTo>
                <a:cubicBezTo>
                  <a:pt x="19370" y="2420"/>
                  <a:pt x="19581" y="2014"/>
                  <a:pt x="19954" y="1602"/>
                </a:cubicBezTo>
                <a:cubicBezTo>
                  <a:pt x="20258" y="1280"/>
                  <a:pt x="20656" y="902"/>
                  <a:pt x="21029" y="525"/>
                </a:cubicBezTo>
                <a:lnTo>
                  <a:pt x="21029" y="406"/>
                </a:lnTo>
                <a:cubicBezTo>
                  <a:pt x="21236" y="294"/>
                  <a:pt x="21329" y="147"/>
                  <a:pt x="2132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552;p25"/>
          <p:cNvSpPr/>
          <p:nvPr/>
        </p:nvSpPr>
        <p:spPr>
          <a:xfrm>
            <a:off x="1364630" y="4745045"/>
            <a:ext cx="1139042" cy="1264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82" name="Google Shape;553;p25"/>
          <p:cNvSpPr/>
          <p:nvPr/>
        </p:nvSpPr>
        <p:spPr>
          <a:xfrm>
            <a:off x="6855814" y="-610072"/>
            <a:ext cx="976531" cy="1054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84" h="21600" extrusionOk="0">
                <a:moveTo>
                  <a:pt x="9526" y="0"/>
                </a:moveTo>
                <a:cubicBezTo>
                  <a:pt x="6511" y="0"/>
                  <a:pt x="3557" y="1317"/>
                  <a:pt x="1673" y="4288"/>
                </a:cubicBezTo>
                <a:cubicBezTo>
                  <a:pt x="-964" y="8398"/>
                  <a:pt x="-406" y="14643"/>
                  <a:pt x="2805" y="18252"/>
                </a:cubicBezTo>
                <a:cubicBezTo>
                  <a:pt x="4688" y="20465"/>
                  <a:pt x="7386" y="21600"/>
                  <a:pt x="10084" y="21600"/>
                </a:cubicBezTo>
                <a:cubicBezTo>
                  <a:pt x="11726" y="21600"/>
                  <a:pt x="13295" y="21223"/>
                  <a:pt x="14667" y="20404"/>
                </a:cubicBezTo>
                <a:cubicBezTo>
                  <a:pt x="18509" y="18131"/>
                  <a:pt x="20636" y="12823"/>
                  <a:pt x="19641" y="8140"/>
                </a:cubicBezTo>
                <a:cubicBezTo>
                  <a:pt x="18570" y="2971"/>
                  <a:pt x="14049" y="0"/>
                  <a:pt x="952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83" name="Google Shape;554;p25"/>
          <p:cNvSpPr/>
          <p:nvPr/>
        </p:nvSpPr>
        <p:spPr>
          <a:xfrm>
            <a:off x="-67912" y="3799440"/>
            <a:ext cx="911060" cy="16083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84" name="Google Shape;555;p25"/>
          <p:cNvSpPr/>
          <p:nvPr/>
        </p:nvSpPr>
        <p:spPr>
          <a:xfrm>
            <a:off x="6893980" y="4528799"/>
            <a:ext cx="1297820" cy="131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9" h="21600" extrusionOk="0">
                <a:moveTo>
                  <a:pt x="10731" y="0"/>
                </a:moveTo>
                <a:cubicBezTo>
                  <a:pt x="10024" y="0"/>
                  <a:pt x="9281" y="61"/>
                  <a:pt x="8528" y="207"/>
                </a:cubicBezTo>
                <a:cubicBezTo>
                  <a:pt x="6239" y="717"/>
                  <a:pt x="4144" y="1676"/>
                  <a:pt x="2744" y="3544"/>
                </a:cubicBezTo>
                <a:cubicBezTo>
                  <a:pt x="996" y="5874"/>
                  <a:pt x="-46" y="8495"/>
                  <a:pt x="2" y="11226"/>
                </a:cubicBezTo>
                <a:cubicBezTo>
                  <a:pt x="2" y="12196"/>
                  <a:pt x="98" y="12949"/>
                  <a:pt x="193" y="13760"/>
                </a:cubicBezTo>
                <a:cubicBezTo>
                  <a:pt x="792" y="18155"/>
                  <a:pt x="5282" y="21600"/>
                  <a:pt x="9772" y="21600"/>
                </a:cubicBezTo>
                <a:cubicBezTo>
                  <a:pt x="10180" y="21600"/>
                  <a:pt x="10575" y="21539"/>
                  <a:pt x="10970" y="21490"/>
                </a:cubicBezTo>
                <a:cubicBezTo>
                  <a:pt x="11676" y="21393"/>
                  <a:pt x="12323" y="21296"/>
                  <a:pt x="13018" y="21296"/>
                </a:cubicBezTo>
                <a:cubicBezTo>
                  <a:pt x="13771" y="21235"/>
                  <a:pt x="14466" y="21041"/>
                  <a:pt x="15113" y="20689"/>
                </a:cubicBezTo>
                <a:cubicBezTo>
                  <a:pt x="17016" y="19671"/>
                  <a:pt x="18452" y="18262"/>
                  <a:pt x="19351" y="16381"/>
                </a:cubicBezTo>
                <a:cubicBezTo>
                  <a:pt x="19806" y="15534"/>
                  <a:pt x="20154" y="14671"/>
                  <a:pt x="20403" y="13760"/>
                </a:cubicBezTo>
                <a:cubicBezTo>
                  <a:pt x="21554" y="10170"/>
                  <a:pt x="21003" y="6880"/>
                  <a:pt x="18812" y="3848"/>
                </a:cubicBezTo>
                <a:cubicBezTo>
                  <a:pt x="18154" y="2937"/>
                  <a:pt x="17460" y="2184"/>
                  <a:pt x="16513" y="1626"/>
                </a:cubicBezTo>
                <a:cubicBezTo>
                  <a:pt x="14670" y="559"/>
                  <a:pt x="12766" y="0"/>
                  <a:pt x="10731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85" name="Google Shape;556;p25"/>
          <p:cNvSpPr/>
          <p:nvPr/>
        </p:nvSpPr>
        <p:spPr>
          <a:xfrm rot="510000">
            <a:off x="8236453" y="3902336"/>
            <a:ext cx="1217013" cy="2569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7" h="21600" extrusionOk="0">
                <a:moveTo>
                  <a:pt x="15312" y="287"/>
                </a:moveTo>
                <a:lnTo>
                  <a:pt x="15364" y="311"/>
                </a:lnTo>
                <a:lnTo>
                  <a:pt x="15312" y="336"/>
                </a:lnTo>
                <a:lnTo>
                  <a:pt x="15312" y="287"/>
                </a:lnTo>
                <a:close/>
                <a:moveTo>
                  <a:pt x="8917" y="828"/>
                </a:moveTo>
                <a:cubicBezTo>
                  <a:pt x="8917" y="828"/>
                  <a:pt x="8917" y="860"/>
                  <a:pt x="8969" y="860"/>
                </a:cubicBezTo>
                <a:lnTo>
                  <a:pt x="8969" y="828"/>
                </a:lnTo>
                <a:close/>
                <a:moveTo>
                  <a:pt x="17609" y="1115"/>
                </a:moveTo>
                <a:lnTo>
                  <a:pt x="17609" y="1140"/>
                </a:lnTo>
                <a:lnTo>
                  <a:pt x="17557" y="1140"/>
                </a:lnTo>
                <a:cubicBezTo>
                  <a:pt x="17505" y="1115"/>
                  <a:pt x="17505" y="1115"/>
                  <a:pt x="17557" y="1115"/>
                </a:cubicBezTo>
                <a:close/>
                <a:moveTo>
                  <a:pt x="8536" y="1294"/>
                </a:moveTo>
                <a:lnTo>
                  <a:pt x="8536" y="1326"/>
                </a:lnTo>
                <a:lnTo>
                  <a:pt x="8469" y="1326"/>
                </a:lnTo>
                <a:lnTo>
                  <a:pt x="8536" y="1294"/>
                </a:lnTo>
                <a:close/>
                <a:moveTo>
                  <a:pt x="8141" y="1556"/>
                </a:moveTo>
                <a:lnTo>
                  <a:pt x="8141" y="1581"/>
                </a:lnTo>
                <a:lnTo>
                  <a:pt x="8088" y="1581"/>
                </a:lnTo>
                <a:lnTo>
                  <a:pt x="8141" y="1556"/>
                </a:lnTo>
                <a:close/>
                <a:moveTo>
                  <a:pt x="19474" y="3038"/>
                </a:moveTo>
                <a:cubicBezTo>
                  <a:pt x="19474" y="3062"/>
                  <a:pt x="19421" y="3062"/>
                  <a:pt x="19421" y="3062"/>
                </a:cubicBezTo>
                <a:cubicBezTo>
                  <a:pt x="19369" y="3062"/>
                  <a:pt x="19369" y="3062"/>
                  <a:pt x="19369" y="3038"/>
                </a:cubicBezTo>
                <a:close/>
                <a:moveTo>
                  <a:pt x="7157" y="3087"/>
                </a:moveTo>
                <a:lnTo>
                  <a:pt x="7157" y="3112"/>
                </a:lnTo>
                <a:lnTo>
                  <a:pt x="7105" y="3112"/>
                </a:lnTo>
                <a:cubicBezTo>
                  <a:pt x="7105" y="3112"/>
                  <a:pt x="7105" y="3087"/>
                  <a:pt x="7157" y="3087"/>
                </a:cubicBezTo>
                <a:close/>
                <a:moveTo>
                  <a:pt x="6671" y="3629"/>
                </a:moveTo>
                <a:cubicBezTo>
                  <a:pt x="6619" y="3629"/>
                  <a:pt x="6619" y="3629"/>
                  <a:pt x="6619" y="3659"/>
                </a:cubicBezTo>
                <a:cubicBezTo>
                  <a:pt x="6619" y="3629"/>
                  <a:pt x="6671" y="3629"/>
                  <a:pt x="6671" y="3629"/>
                </a:cubicBezTo>
                <a:close/>
                <a:moveTo>
                  <a:pt x="6619" y="3659"/>
                </a:moveTo>
                <a:cubicBezTo>
                  <a:pt x="6566" y="3659"/>
                  <a:pt x="6566" y="3684"/>
                  <a:pt x="6619" y="3684"/>
                </a:cubicBezTo>
                <a:lnTo>
                  <a:pt x="6619" y="3659"/>
                </a:lnTo>
                <a:close/>
                <a:moveTo>
                  <a:pt x="6290" y="4463"/>
                </a:moveTo>
                <a:lnTo>
                  <a:pt x="6290" y="4488"/>
                </a:lnTo>
                <a:cubicBezTo>
                  <a:pt x="6290" y="4488"/>
                  <a:pt x="6290" y="4463"/>
                  <a:pt x="6343" y="4463"/>
                </a:cubicBezTo>
                <a:close/>
                <a:moveTo>
                  <a:pt x="4978" y="5862"/>
                </a:moveTo>
                <a:lnTo>
                  <a:pt x="5031" y="5888"/>
                </a:lnTo>
                <a:lnTo>
                  <a:pt x="4978" y="5888"/>
                </a:lnTo>
                <a:lnTo>
                  <a:pt x="4978" y="5862"/>
                </a:lnTo>
                <a:close/>
                <a:moveTo>
                  <a:pt x="2300" y="7518"/>
                </a:moveTo>
                <a:cubicBezTo>
                  <a:pt x="2234" y="7518"/>
                  <a:pt x="2234" y="7518"/>
                  <a:pt x="2234" y="7549"/>
                </a:cubicBezTo>
                <a:lnTo>
                  <a:pt x="2300" y="7518"/>
                </a:lnTo>
                <a:close/>
                <a:moveTo>
                  <a:pt x="329" y="9491"/>
                </a:moveTo>
                <a:lnTo>
                  <a:pt x="265" y="9516"/>
                </a:lnTo>
                <a:lnTo>
                  <a:pt x="265" y="9491"/>
                </a:lnTo>
                <a:close/>
                <a:moveTo>
                  <a:pt x="18383" y="10399"/>
                </a:moveTo>
                <a:lnTo>
                  <a:pt x="18383" y="10424"/>
                </a:lnTo>
                <a:lnTo>
                  <a:pt x="18317" y="10399"/>
                </a:lnTo>
                <a:close/>
                <a:moveTo>
                  <a:pt x="212" y="11202"/>
                </a:moveTo>
                <a:cubicBezTo>
                  <a:pt x="157" y="11202"/>
                  <a:pt x="157" y="11202"/>
                  <a:pt x="157" y="11227"/>
                </a:cubicBezTo>
                <a:lnTo>
                  <a:pt x="212" y="11227"/>
                </a:lnTo>
                <a:lnTo>
                  <a:pt x="212" y="11202"/>
                </a:lnTo>
                <a:close/>
                <a:moveTo>
                  <a:pt x="1524" y="13174"/>
                </a:moveTo>
                <a:lnTo>
                  <a:pt x="1524" y="13224"/>
                </a:lnTo>
                <a:cubicBezTo>
                  <a:pt x="1472" y="13224"/>
                  <a:pt x="1472" y="13199"/>
                  <a:pt x="1472" y="13199"/>
                </a:cubicBezTo>
                <a:lnTo>
                  <a:pt x="1524" y="13174"/>
                </a:lnTo>
                <a:close/>
                <a:moveTo>
                  <a:pt x="6172" y="19578"/>
                </a:moveTo>
                <a:lnTo>
                  <a:pt x="6172" y="19603"/>
                </a:lnTo>
                <a:lnTo>
                  <a:pt x="6119" y="19603"/>
                </a:lnTo>
                <a:lnTo>
                  <a:pt x="6119" y="19578"/>
                </a:lnTo>
                <a:close/>
                <a:moveTo>
                  <a:pt x="6895" y="19995"/>
                </a:moveTo>
                <a:cubicBezTo>
                  <a:pt x="6948" y="19995"/>
                  <a:pt x="6895" y="20020"/>
                  <a:pt x="6895" y="20020"/>
                </a:cubicBezTo>
                <a:lnTo>
                  <a:pt x="6895" y="19995"/>
                </a:lnTo>
                <a:close/>
                <a:moveTo>
                  <a:pt x="6948" y="20045"/>
                </a:moveTo>
                <a:lnTo>
                  <a:pt x="6895" y="20070"/>
                </a:lnTo>
                <a:lnTo>
                  <a:pt x="6895" y="20045"/>
                </a:lnTo>
                <a:close/>
                <a:moveTo>
                  <a:pt x="19302" y="20176"/>
                </a:moveTo>
                <a:lnTo>
                  <a:pt x="19302" y="20201"/>
                </a:lnTo>
                <a:lnTo>
                  <a:pt x="19250" y="20176"/>
                </a:lnTo>
                <a:close/>
                <a:moveTo>
                  <a:pt x="19040" y="20380"/>
                </a:moveTo>
                <a:cubicBezTo>
                  <a:pt x="19040" y="20405"/>
                  <a:pt x="18974" y="20405"/>
                  <a:pt x="18974" y="20431"/>
                </a:cubicBezTo>
                <a:lnTo>
                  <a:pt x="18921" y="20431"/>
                </a:lnTo>
                <a:cubicBezTo>
                  <a:pt x="18921" y="20405"/>
                  <a:pt x="18974" y="20380"/>
                  <a:pt x="18974" y="20380"/>
                </a:cubicBezTo>
                <a:close/>
                <a:moveTo>
                  <a:pt x="18383" y="20561"/>
                </a:moveTo>
                <a:cubicBezTo>
                  <a:pt x="18383" y="20586"/>
                  <a:pt x="18383" y="20586"/>
                  <a:pt x="18317" y="20586"/>
                </a:cubicBezTo>
                <a:cubicBezTo>
                  <a:pt x="18264" y="20586"/>
                  <a:pt x="18264" y="20586"/>
                  <a:pt x="18317" y="20561"/>
                </a:cubicBezTo>
                <a:close/>
                <a:moveTo>
                  <a:pt x="12029" y="0"/>
                </a:moveTo>
                <a:cubicBezTo>
                  <a:pt x="11924" y="0"/>
                  <a:pt x="11819" y="25"/>
                  <a:pt x="11819" y="25"/>
                </a:cubicBezTo>
                <a:lnTo>
                  <a:pt x="11753" y="50"/>
                </a:lnTo>
                <a:lnTo>
                  <a:pt x="11700" y="50"/>
                </a:lnTo>
                <a:cubicBezTo>
                  <a:pt x="11700" y="50"/>
                  <a:pt x="11648" y="50"/>
                  <a:pt x="11595" y="81"/>
                </a:cubicBezTo>
                <a:cubicBezTo>
                  <a:pt x="11543" y="81"/>
                  <a:pt x="11490" y="106"/>
                  <a:pt x="11424" y="106"/>
                </a:cubicBezTo>
                <a:lnTo>
                  <a:pt x="11372" y="81"/>
                </a:lnTo>
                <a:cubicBezTo>
                  <a:pt x="11372" y="81"/>
                  <a:pt x="11372" y="106"/>
                  <a:pt x="11319" y="106"/>
                </a:cubicBezTo>
                <a:cubicBezTo>
                  <a:pt x="11319" y="106"/>
                  <a:pt x="11319" y="131"/>
                  <a:pt x="11267" y="131"/>
                </a:cubicBezTo>
                <a:lnTo>
                  <a:pt x="11162" y="131"/>
                </a:lnTo>
                <a:cubicBezTo>
                  <a:pt x="11162" y="156"/>
                  <a:pt x="11095" y="156"/>
                  <a:pt x="11095" y="156"/>
                </a:cubicBezTo>
                <a:lnTo>
                  <a:pt x="10991" y="156"/>
                </a:lnTo>
                <a:cubicBezTo>
                  <a:pt x="10991" y="156"/>
                  <a:pt x="10938" y="156"/>
                  <a:pt x="10938" y="181"/>
                </a:cubicBezTo>
                <a:cubicBezTo>
                  <a:pt x="10938" y="205"/>
                  <a:pt x="10886" y="205"/>
                  <a:pt x="10886" y="205"/>
                </a:cubicBezTo>
                <a:lnTo>
                  <a:pt x="10833" y="205"/>
                </a:lnTo>
                <a:lnTo>
                  <a:pt x="10833" y="181"/>
                </a:lnTo>
                <a:cubicBezTo>
                  <a:pt x="10767" y="181"/>
                  <a:pt x="10767" y="205"/>
                  <a:pt x="10714" y="205"/>
                </a:cubicBezTo>
                <a:cubicBezTo>
                  <a:pt x="10714" y="237"/>
                  <a:pt x="10662" y="237"/>
                  <a:pt x="10609" y="237"/>
                </a:cubicBezTo>
                <a:cubicBezTo>
                  <a:pt x="10557" y="237"/>
                  <a:pt x="10557" y="237"/>
                  <a:pt x="10505" y="262"/>
                </a:cubicBezTo>
                <a:cubicBezTo>
                  <a:pt x="10505" y="287"/>
                  <a:pt x="10441" y="287"/>
                  <a:pt x="10388" y="287"/>
                </a:cubicBezTo>
                <a:cubicBezTo>
                  <a:pt x="10333" y="287"/>
                  <a:pt x="10281" y="311"/>
                  <a:pt x="10281" y="336"/>
                </a:cubicBezTo>
                <a:cubicBezTo>
                  <a:pt x="10228" y="361"/>
                  <a:pt x="10228" y="393"/>
                  <a:pt x="10176" y="393"/>
                </a:cubicBezTo>
                <a:cubicBezTo>
                  <a:pt x="10176" y="393"/>
                  <a:pt x="10112" y="393"/>
                  <a:pt x="10112" y="361"/>
                </a:cubicBezTo>
                <a:cubicBezTo>
                  <a:pt x="10112" y="336"/>
                  <a:pt x="10060" y="336"/>
                  <a:pt x="10060" y="336"/>
                </a:cubicBezTo>
                <a:lnTo>
                  <a:pt x="10060" y="361"/>
                </a:lnTo>
                <a:cubicBezTo>
                  <a:pt x="10112" y="361"/>
                  <a:pt x="10112" y="393"/>
                  <a:pt x="10060" y="393"/>
                </a:cubicBezTo>
                <a:lnTo>
                  <a:pt x="10060" y="361"/>
                </a:lnTo>
                <a:lnTo>
                  <a:pt x="10007" y="393"/>
                </a:lnTo>
                <a:cubicBezTo>
                  <a:pt x="10007" y="417"/>
                  <a:pt x="9850" y="467"/>
                  <a:pt x="9784" y="467"/>
                </a:cubicBezTo>
                <a:cubicBezTo>
                  <a:pt x="9731" y="467"/>
                  <a:pt x="9731" y="548"/>
                  <a:pt x="9784" y="548"/>
                </a:cubicBezTo>
                <a:lnTo>
                  <a:pt x="9679" y="548"/>
                </a:lnTo>
                <a:cubicBezTo>
                  <a:pt x="9574" y="548"/>
                  <a:pt x="9521" y="573"/>
                  <a:pt x="9521" y="598"/>
                </a:cubicBezTo>
                <a:cubicBezTo>
                  <a:pt x="9521" y="598"/>
                  <a:pt x="9455" y="623"/>
                  <a:pt x="9455" y="648"/>
                </a:cubicBezTo>
                <a:cubicBezTo>
                  <a:pt x="9403" y="648"/>
                  <a:pt x="9403" y="673"/>
                  <a:pt x="9403" y="673"/>
                </a:cubicBezTo>
                <a:lnTo>
                  <a:pt x="9403" y="704"/>
                </a:lnTo>
                <a:lnTo>
                  <a:pt x="9350" y="704"/>
                </a:lnTo>
                <a:cubicBezTo>
                  <a:pt x="9350" y="704"/>
                  <a:pt x="9298" y="704"/>
                  <a:pt x="9245" y="729"/>
                </a:cubicBezTo>
                <a:cubicBezTo>
                  <a:pt x="9126" y="729"/>
                  <a:pt x="9126" y="729"/>
                  <a:pt x="9126" y="754"/>
                </a:cubicBezTo>
                <a:cubicBezTo>
                  <a:pt x="9074" y="754"/>
                  <a:pt x="9074" y="779"/>
                  <a:pt x="9074" y="779"/>
                </a:cubicBezTo>
                <a:cubicBezTo>
                  <a:pt x="9074" y="779"/>
                  <a:pt x="9021" y="803"/>
                  <a:pt x="9021" y="828"/>
                </a:cubicBezTo>
                <a:lnTo>
                  <a:pt x="9021" y="860"/>
                </a:lnTo>
                <a:lnTo>
                  <a:pt x="8969" y="860"/>
                </a:lnTo>
                <a:cubicBezTo>
                  <a:pt x="8969" y="885"/>
                  <a:pt x="8969" y="885"/>
                  <a:pt x="8917" y="934"/>
                </a:cubicBezTo>
                <a:cubicBezTo>
                  <a:pt x="8798" y="959"/>
                  <a:pt x="8798" y="984"/>
                  <a:pt x="8798" y="1014"/>
                </a:cubicBezTo>
                <a:cubicBezTo>
                  <a:pt x="8798" y="1040"/>
                  <a:pt x="8798" y="1065"/>
                  <a:pt x="8745" y="1065"/>
                </a:cubicBezTo>
                <a:cubicBezTo>
                  <a:pt x="8745" y="1040"/>
                  <a:pt x="8745" y="1040"/>
                  <a:pt x="8693" y="1040"/>
                </a:cubicBezTo>
                <a:lnTo>
                  <a:pt x="8693" y="1090"/>
                </a:lnTo>
                <a:cubicBezTo>
                  <a:pt x="8640" y="1090"/>
                  <a:pt x="8640" y="1090"/>
                  <a:pt x="8640" y="1115"/>
                </a:cubicBezTo>
                <a:cubicBezTo>
                  <a:pt x="8640" y="1140"/>
                  <a:pt x="8588" y="1140"/>
                  <a:pt x="8588" y="1140"/>
                </a:cubicBezTo>
                <a:cubicBezTo>
                  <a:pt x="8536" y="1140"/>
                  <a:pt x="8536" y="1170"/>
                  <a:pt x="8536" y="1195"/>
                </a:cubicBezTo>
                <a:cubicBezTo>
                  <a:pt x="8536" y="1220"/>
                  <a:pt x="8469" y="1220"/>
                  <a:pt x="8469" y="1220"/>
                </a:cubicBezTo>
                <a:cubicBezTo>
                  <a:pt x="8417" y="1220"/>
                  <a:pt x="8417" y="1245"/>
                  <a:pt x="8417" y="1270"/>
                </a:cubicBezTo>
                <a:cubicBezTo>
                  <a:pt x="8417" y="1294"/>
                  <a:pt x="8364" y="1351"/>
                  <a:pt x="8312" y="1351"/>
                </a:cubicBezTo>
                <a:cubicBezTo>
                  <a:pt x="8259" y="1351"/>
                  <a:pt x="8259" y="1375"/>
                  <a:pt x="8259" y="1400"/>
                </a:cubicBezTo>
                <a:cubicBezTo>
                  <a:pt x="8312" y="1400"/>
                  <a:pt x="8259" y="1425"/>
                  <a:pt x="8207" y="1450"/>
                </a:cubicBezTo>
                <a:cubicBezTo>
                  <a:pt x="8141" y="1481"/>
                  <a:pt x="8141" y="1481"/>
                  <a:pt x="8141" y="1506"/>
                </a:cubicBezTo>
                <a:cubicBezTo>
                  <a:pt x="8141" y="1506"/>
                  <a:pt x="8141" y="1531"/>
                  <a:pt x="8088" y="1531"/>
                </a:cubicBezTo>
                <a:cubicBezTo>
                  <a:pt x="8088" y="1556"/>
                  <a:pt x="7983" y="1637"/>
                  <a:pt x="7983" y="1712"/>
                </a:cubicBezTo>
                <a:cubicBezTo>
                  <a:pt x="7983" y="1737"/>
                  <a:pt x="7931" y="1737"/>
                  <a:pt x="7931" y="1737"/>
                </a:cubicBezTo>
                <a:lnTo>
                  <a:pt x="7815" y="1737"/>
                </a:lnTo>
                <a:lnTo>
                  <a:pt x="7815" y="1762"/>
                </a:lnTo>
                <a:lnTo>
                  <a:pt x="7878" y="1762"/>
                </a:lnTo>
                <a:lnTo>
                  <a:pt x="7878" y="1793"/>
                </a:lnTo>
                <a:lnTo>
                  <a:pt x="7762" y="1793"/>
                </a:lnTo>
                <a:lnTo>
                  <a:pt x="7762" y="1818"/>
                </a:lnTo>
                <a:cubicBezTo>
                  <a:pt x="7815" y="1818"/>
                  <a:pt x="7815" y="1818"/>
                  <a:pt x="7762" y="1843"/>
                </a:cubicBezTo>
                <a:cubicBezTo>
                  <a:pt x="7710" y="1843"/>
                  <a:pt x="7710" y="1843"/>
                  <a:pt x="7710" y="1867"/>
                </a:cubicBezTo>
                <a:cubicBezTo>
                  <a:pt x="7710" y="1867"/>
                  <a:pt x="7762" y="1892"/>
                  <a:pt x="7762" y="1917"/>
                </a:cubicBezTo>
                <a:cubicBezTo>
                  <a:pt x="7815" y="1973"/>
                  <a:pt x="7762" y="2023"/>
                  <a:pt x="7710" y="2023"/>
                </a:cubicBezTo>
                <a:lnTo>
                  <a:pt x="7602" y="2023"/>
                </a:lnTo>
                <a:cubicBezTo>
                  <a:pt x="7602" y="2023"/>
                  <a:pt x="7602" y="2048"/>
                  <a:pt x="7655" y="2048"/>
                </a:cubicBezTo>
                <a:cubicBezTo>
                  <a:pt x="7710" y="2048"/>
                  <a:pt x="7710" y="2073"/>
                  <a:pt x="7655" y="2073"/>
                </a:cubicBezTo>
                <a:cubicBezTo>
                  <a:pt x="7655" y="2073"/>
                  <a:pt x="7602" y="2129"/>
                  <a:pt x="7602" y="2179"/>
                </a:cubicBezTo>
                <a:cubicBezTo>
                  <a:pt x="7602" y="2204"/>
                  <a:pt x="7550" y="2284"/>
                  <a:pt x="7486" y="2335"/>
                </a:cubicBezTo>
                <a:cubicBezTo>
                  <a:pt x="7433" y="2384"/>
                  <a:pt x="7381" y="2440"/>
                  <a:pt x="7381" y="2464"/>
                </a:cubicBezTo>
                <a:lnTo>
                  <a:pt x="7381" y="2489"/>
                </a:lnTo>
                <a:lnTo>
                  <a:pt x="7329" y="2489"/>
                </a:lnTo>
                <a:cubicBezTo>
                  <a:pt x="7329" y="2489"/>
                  <a:pt x="7276" y="2489"/>
                  <a:pt x="7276" y="2514"/>
                </a:cubicBezTo>
                <a:cubicBezTo>
                  <a:pt x="7224" y="2539"/>
                  <a:pt x="7157" y="2645"/>
                  <a:pt x="7224" y="2670"/>
                </a:cubicBezTo>
                <a:lnTo>
                  <a:pt x="7224" y="2645"/>
                </a:lnTo>
                <a:cubicBezTo>
                  <a:pt x="7224" y="2645"/>
                  <a:pt x="7276" y="2645"/>
                  <a:pt x="7276" y="2620"/>
                </a:cubicBezTo>
                <a:cubicBezTo>
                  <a:pt x="7276" y="2620"/>
                  <a:pt x="7329" y="2645"/>
                  <a:pt x="7276" y="2670"/>
                </a:cubicBezTo>
                <a:cubicBezTo>
                  <a:pt x="7276" y="2695"/>
                  <a:pt x="7276" y="2695"/>
                  <a:pt x="7224" y="2695"/>
                </a:cubicBezTo>
                <a:lnTo>
                  <a:pt x="7157" y="2695"/>
                </a:lnTo>
                <a:lnTo>
                  <a:pt x="7224" y="2726"/>
                </a:lnTo>
                <a:cubicBezTo>
                  <a:pt x="7224" y="2751"/>
                  <a:pt x="7276" y="2751"/>
                  <a:pt x="7224" y="2751"/>
                </a:cubicBezTo>
                <a:lnTo>
                  <a:pt x="7157" y="2751"/>
                </a:lnTo>
                <a:lnTo>
                  <a:pt x="7105" y="2776"/>
                </a:lnTo>
                <a:lnTo>
                  <a:pt x="7105" y="2801"/>
                </a:lnTo>
                <a:cubicBezTo>
                  <a:pt x="7157" y="2801"/>
                  <a:pt x="7157" y="2801"/>
                  <a:pt x="7157" y="2826"/>
                </a:cubicBezTo>
                <a:cubicBezTo>
                  <a:pt x="7224" y="2826"/>
                  <a:pt x="7224" y="2850"/>
                  <a:pt x="7224" y="2882"/>
                </a:cubicBezTo>
                <a:cubicBezTo>
                  <a:pt x="7224" y="2882"/>
                  <a:pt x="7157" y="2907"/>
                  <a:pt x="7157" y="2932"/>
                </a:cubicBezTo>
                <a:cubicBezTo>
                  <a:pt x="7157" y="2981"/>
                  <a:pt x="7157" y="3006"/>
                  <a:pt x="7105" y="3006"/>
                </a:cubicBezTo>
                <a:cubicBezTo>
                  <a:pt x="7052" y="3006"/>
                  <a:pt x="7052" y="3006"/>
                  <a:pt x="7052" y="3038"/>
                </a:cubicBezTo>
                <a:cubicBezTo>
                  <a:pt x="7105" y="3062"/>
                  <a:pt x="7052" y="3087"/>
                  <a:pt x="7052" y="3112"/>
                </a:cubicBezTo>
                <a:cubicBezTo>
                  <a:pt x="7000" y="3137"/>
                  <a:pt x="7000" y="3162"/>
                  <a:pt x="7052" y="3162"/>
                </a:cubicBezTo>
                <a:cubicBezTo>
                  <a:pt x="7052" y="3193"/>
                  <a:pt x="7052" y="3193"/>
                  <a:pt x="7000" y="3218"/>
                </a:cubicBezTo>
                <a:cubicBezTo>
                  <a:pt x="6948" y="3243"/>
                  <a:pt x="6948" y="3268"/>
                  <a:pt x="7000" y="3268"/>
                </a:cubicBezTo>
                <a:cubicBezTo>
                  <a:pt x="7052" y="3293"/>
                  <a:pt x="7052" y="3293"/>
                  <a:pt x="7000" y="3293"/>
                </a:cubicBezTo>
                <a:cubicBezTo>
                  <a:pt x="6948" y="3318"/>
                  <a:pt x="6948" y="3318"/>
                  <a:pt x="6948" y="3349"/>
                </a:cubicBezTo>
                <a:cubicBezTo>
                  <a:pt x="6948" y="3399"/>
                  <a:pt x="6948" y="3399"/>
                  <a:pt x="6895" y="3399"/>
                </a:cubicBezTo>
                <a:cubicBezTo>
                  <a:pt x="6776" y="3399"/>
                  <a:pt x="6776" y="3399"/>
                  <a:pt x="6829" y="3424"/>
                </a:cubicBezTo>
                <a:lnTo>
                  <a:pt x="6895" y="3448"/>
                </a:lnTo>
                <a:cubicBezTo>
                  <a:pt x="6829" y="3473"/>
                  <a:pt x="6829" y="3473"/>
                  <a:pt x="6829" y="3504"/>
                </a:cubicBezTo>
                <a:cubicBezTo>
                  <a:pt x="6895" y="3504"/>
                  <a:pt x="6895" y="3504"/>
                  <a:pt x="6895" y="3528"/>
                </a:cubicBezTo>
                <a:lnTo>
                  <a:pt x="6776" y="3528"/>
                </a:lnTo>
                <a:cubicBezTo>
                  <a:pt x="6671" y="3553"/>
                  <a:pt x="6671" y="3553"/>
                  <a:pt x="6724" y="3553"/>
                </a:cubicBezTo>
                <a:cubicBezTo>
                  <a:pt x="6776" y="3578"/>
                  <a:pt x="6776" y="3603"/>
                  <a:pt x="6671" y="3629"/>
                </a:cubicBezTo>
                <a:lnTo>
                  <a:pt x="6671" y="3659"/>
                </a:lnTo>
                <a:lnTo>
                  <a:pt x="6724" y="3659"/>
                </a:lnTo>
                <a:cubicBezTo>
                  <a:pt x="6776" y="3659"/>
                  <a:pt x="6724" y="3684"/>
                  <a:pt x="6724" y="3709"/>
                </a:cubicBezTo>
                <a:lnTo>
                  <a:pt x="6566" y="3709"/>
                </a:lnTo>
                <a:lnTo>
                  <a:pt x="6619" y="3734"/>
                </a:lnTo>
                <a:cubicBezTo>
                  <a:pt x="6619" y="3734"/>
                  <a:pt x="6671" y="3759"/>
                  <a:pt x="6671" y="3784"/>
                </a:cubicBezTo>
                <a:lnTo>
                  <a:pt x="6724" y="3815"/>
                </a:lnTo>
                <a:lnTo>
                  <a:pt x="6671" y="3815"/>
                </a:lnTo>
                <a:lnTo>
                  <a:pt x="6619" y="3784"/>
                </a:lnTo>
                <a:cubicBezTo>
                  <a:pt x="6500" y="3784"/>
                  <a:pt x="6448" y="3840"/>
                  <a:pt x="6500" y="3865"/>
                </a:cubicBezTo>
                <a:lnTo>
                  <a:pt x="6500" y="4020"/>
                </a:lnTo>
                <a:cubicBezTo>
                  <a:pt x="6566" y="4070"/>
                  <a:pt x="6566" y="4070"/>
                  <a:pt x="6500" y="4095"/>
                </a:cubicBezTo>
                <a:lnTo>
                  <a:pt x="6448" y="4095"/>
                </a:lnTo>
                <a:cubicBezTo>
                  <a:pt x="6448" y="4126"/>
                  <a:pt x="6448" y="4126"/>
                  <a:pt x="6500" y="4126"/>
                </a:cubicBezTo>
                <a:lnTo>
                  <a:pt x="6566" y="4126"/>
                </a:lnTo>
                <a:lnTo>
                  <a:pt x="6566" y="4151"/>
                </a:lnTo>
                <a:lnTo>
                  <a:pt x="6500" y="4151"/>
                </a:lnTo>
                <a:cubicBezTo>
                  <a:pt x="6448" y="4151"/>
                  <a:pt x="6448" y="4176"/>
                  <a:pt x="6500" y="4226"/>
                </a:cubicBezTo>
                <a:cubicBezTo>
                  <a:pt x="6566" y="4251"/>
                  <a:pt x="6566" y="4282"/>
                  <a:pt x="6566" y="4282"/>
                </a:cubicBezTo>
                <a:cubicBezTo>
                  <a:pt x="6500" y="4282"/>
                  <a:pt x="6500" y="4251"/>
                  <a:pt x="6500" y="4251"/>
                </a:cubicBezTo>
                <a:lnTo>
                  <a:pt x="6500" y="4307"/>
                </a:lnTo>
                <a:cubicBezTo>
                  <a:pt x="6500" y="4332"/>
                  <a:pt x="6448" y="4332"/>
                  <a:pt x="6448" y="4332"/>
                </a:cubicBezTo>
                <a:lnTo>
                  <a:pt x="6448" y="4382"/>
                </a:lnTo>
                <a:cubicBezTo>
                  <a:pt x="6448" y="4407"/>
                  <a:pt x="6395" y="4438"/>
                  <a:pt x="6343" y="4463"/>
                </a:cubicBezTo>
                <a:lnTo>
                  <a:pt x="6343" y="4512"/>
                </a:lnTo>
                <a:cubicBezTo>
                  <a:pt x="6343" y="4537"/>
                  <a:pt x="6290" y="4562"/>
                  <a:pt x="6290" y="4594"/>
                </a:cubicBezTo>
                <a:cubicBezTo>
                  <a:pt x="6290" y="4594"/>
                  <a:pt x="6238" y="4618"/>
                  <a:pt x="6119" y="4643"/>
                </a:cubicBezTo>
                <a:cubicBezTo>
                  <a:pt x="6067" y="4643"/>
                  <a:pt x="6067" y="4643"/>
                  <a:pt x="6119" y="4668"/>
                </a:cubicBezTo>
                <a:cubicBezTo>
                  <a:pt x="6172" y="4668"/>
                  <a:pt x="6172" y="4668"/>
                  <a:pt x="6067" y="4693"/>
                </a:cubicBezTo>
                <a:cubicBezTo>
                  <a:pt x="6014" y="4693"/>
                  <a:pt x="6014" y="4718"/>
                  <a:pt x="6014" y="4748"/>
                </a:cubicBezTo>
                <a:lnTo>
                  <a:pt x="6014" y="4773"/>
                </a:lnTo>
                <a:cubicBezTo>
                  <a:pt x="6014" y="4748"/>
                  <a:pt x="5962" y="4748"/>
                  <a:pt x="5962" y="4748"/>
                </a:cubicBezTo>
                <a:cubicBezTo>
                  <a:pt x="5962" y="4748"/>
                  <a:pt x="5909" y="4773"/>
                  <a:pt x="5962" y="4798"/>
                </a:cubicBezTo>
                <a:lnTo>
                  <a:pt x="5962" y="4848"/>
                </a:lnTo>
                <a:lnTo>
                  <a:pt x="5909" y="4848"/>
                </a:lnTo>
                <a:cubicBezTo>
                  <a:pt x="5843" y="4848"/>
                  <a:pt x="5843" y="4873"/>
                  <a:pt x="5843" y="4904"/>
                </a:cubicBezTo>
                <a:cubicBezTo>
                  <a:pt x="5843" y="4929"/>
                  <a:pt x="5843" y="4979"/>
                  <a:pt x="5791" y="5003"/>
                </a:cubicBezTo>
                <a:cubicBezTo>
                  <a:pt x="5738" y="5003"/>
                  <a:pt x="5738" y="5028"/>
                  <a:pt x="5738" y="5060"/>
                </a:cubicBezTo>
                <a:cubicBezTo>
                  <a:pt x="5738" y="5060"/>
                  <a:pt x="5738" y="5085"/>
                  <a:pt x="5686" y="5085"/>
                </a:cubicBezTo>
                <a:cubicBezTo>
                  <a:pt x="5633" y="5085"/>
                  <a:pt x="5633" y="5109"/>
                  <a:pt x="5581" y="5159"/>
                </a:cubicBezTo>
                <a:lnTo>
                  <a:pt x="5581" y="5215"/>
                </a:lnTo>
                <a:lnTo>
                  <a:pt x="5515" y="5215"/>
                </a:lnTo>
                <a:cubicBezTo>
                  <a:pt x="5462" y="5215"/>
                  <a:pt x="5462" y="5215"/>
                  <a:pt x="5462" y="5240"/>
                </a:cubicBezTo>
                <a:cubicBezTo>
                  <a:pt x="5410" y="5265"/>
                  <a:pt x="5410" y="5265"/>
                  <a:pt x="5462" y="5265"/>
                </a:cubicBezTo>
                <a:cubicBezTo>
                  <a:pt x="5515" y="5265"/>
                  <a:pt x="5515" y="5265"/>
                  <a:pt x="5515" y="5290"/>
                </a:cubicBezTo>
                <a:cubicBezTo>
                  <a:pt x="5462" y="5315"/>
                  <a:pt x="5462" y="5340"/>
                  <a:pt x="5462" y="5340"/>
                </a:cubicBezTo>
                <a:lnTo>
                  <a:pt x="5410" y="5340"/>
                </a:lnTo>
                <a:cubicBezTo>
                  <a:pt x="5410" y="5340"/>
                  <a:pt x="5357" y="5371"/>
                  <a:pt x="5357" y="5446"/>
                </a:cubicBezTo>
                <a:cubicBezTo>
                  <a:pt x="5305" y="5577"/>
                  <a:pt x="5305" y="5577"/>
                  <a:pt x="5252" y="5577"/>
                </a:cubicBezTo>
                <a:cubicBezTo>
                  <a:pt x="5188" y="5577"/>
                  <a:pt x="5188" y="5601"/>
                  <a:pt x="5188" y="5601"/>
                </a:cubicBezTo>
                <a:cubicBezTo>
                  <a:pt x="5188" y="5626"/>
                  <a:pt x="5188" y="5626"/>
                  <a:pt x="5083" y="5651"/>
                </a:cubicBezTo>
                <a:cubicBezTo>
                  <a:pt x="5031" y="5651"/>
                  <a:pt x="5031" y="5683"/>
                  <a:pt x="5083" y="5683"/>
                </a:cubicBezTo>
                <a:cubicBezTo>
                  <a:pt x="5136" y="5683"/>
                  <a:pt x="5136" y="5707"/>
                  <a:pt x="5136" y="5732"/>
                </a:cubicBezTo>
                <a:lnTo>
                  <a:pt x="5136" y="5757"/>
                </a:lnTo>
                <a:lnTo>
                  <a:pt x="5083" y="5757"/>
                </a:lnTo>
                <a:lnTo>
                  <a:pt x="5083" y="5707"/>
                </a:lnTo>
                <a:lnTo>
                  <a:pt x="5031" y="5707"/>
                </a:lnTo>
                <a:cubicBezTo>
                  <a:pt x="5031" y="5707"/>
                  <a:pt x="4978" y="5707"/>
                  <a:pt x="5031" y="5732"/>
                </a:cubicBezTo>
                <a:lnTo>
                  <a:pt x="5031" y="5782"/>
                </a:lnTo>
                <a:cubicBezTo>
                  <a:pt x="5031" y="5837"/>
                  <a:pt x="5031" y="5837"/>
                  <a:pt x="4978" y="5837"/>
                </a:cubicBezTo>
                <a:cubicBezTo>
                  <a:pt x="4924" y="5837"/>
                  <a:pt x="4807" y="5888"/>
                  <a:pt x="4807" y="5938"/>
                </a:cubicBezTo>
                <a:cubicBezTo>
                  <a:pt x="4807" y="5963"/>
                  <a:pt x="4755" y="5963"/>
                  <a:pt x="4702" y="5993"/>
                </a:cubicBezTo>
                <a:cubicBezTo>
                  <a:pt x="4702" y="5993"/>
                  <a:pt x="4650" y="5993"/>
                  <a:pt x="4702" y="6018"/>
                </a:cubicBezTo>
                <a:cubicBezTo>
                  <a:pt x="4702" y="6043"/>
                  <a:pt x="4650" y="6067"/>
                  <a:pt x="4597" y="6067"/>
                </a:cubicBezTo>
                <a:cubicBezTo>
                  <a:pt x="4531" y="6092"/>
                  <a:pt x="4374" y="6198"/>
                  <a:pt x="4374" y="6223"/>
                </a:cubicBezTo>
                <a:lnTo>
                  <a:pt x="4426" y="6223"/>
                </a:lnTo>
                <a:lnTo>
                  <a:pt x="4426" y="6248"/>
                </a:lnTo>
                <a:lnTo>
                  <a:pt x="4374" y="6273"/>
                </a:lnTo>
                <a:cubicBezTo>
                  <a:pt x="4321" y="6273"/>
                  <a:pt x="4321" y="6273"/>
                  <a:pt x="4321" y="6304"/>
                </a:cubicBezTo>
                <a:cubicBezTo>
                  <a:pt x="4374" y="6329"/>
                  <a:pt x="4374" y="6329"/>
                  <a:pt x="4321" y="6329"/>
                </a:cubicBezTo>
                <a:lnTo>
                  <a:pt x="4321" y="6304"/>
                </a:lnTo>
                <a:lnTo>
                  <a:pt x="4269" y="6304"/>
                </a:lnTo>
                <a:cubicBezTo>
                  <a:pt x="4203" y="6304"/>
                  <a:pt x="4203" y="6329"/>
                  <a:pt x="4150" y="6354"/>
                </a:cubicBezTo>
                <a:cubicBezTo>
                  <a:pt x="4098" y="6404"/>
                  <a:pt x="4045" y="6460"/>
                  <a:pt x="3993" y="6460"/>
                </a:cubicBezTo>
                <a:cubicBezTo>
                  <a:pt x="3874" y="6510"/>
                  <a:pt x="3874" y="6535"/>
                  <a:pt x="3993" y="6535"/>
                </a:cubicBezTo>
                <a:lnTo>
                  <a:pt x="3874" y="6559"/>
                </a:lnTo>
                <a:cubicBezTo>
                  <a:pt x="3822" y="6584"/>
                  <a:pt x="3769" y="6616"/>
                  <a:pt x="3769" y="6641"/>
                </a:cubicBezTo>
                <a:cubicBezTo>
                  <a:pt x="3769" y="6665"/>
                  <a:pt x="3769" y="6665"/>
                  <a:pt x="3717" y="6665"/>
                </a:cubicBezTo>
                <a:lnTo>
                  <a:pt x="3664" y="6665"/>
                </a:lnTo>
                <a:lnTo>
                  <a:pt x="3664" y="6690"/>
                </a:lnTo>
                <a:lnTo>
                  <a:pt x="3612" y="6715"/>
                </a:lnTo>
                <a:cubicBezTo>
                  <a:pt x="3612" y="6690"/>
                  <a:pt x="3612" y="6690"/>
                  <a:pt x="3546" y="6690"/>
                </a:cubicBezTo>
                <a:lnTo>
                  <a:pt x="3546" y="6715"/>
                </a:lnTo>
                <a:cubicBezTo>
                  <a:pt x="3546" y="6740"/>
                  <a:pt x="3441" y="6796"/>
                  <a:pt x="3388" y="6796"/>
                </a:cubicBezTo>
                <a:cubicBezTo>
                  <a:pt x="3388" y="6796"/>
                  <a:pt x="3336" y="6821"/>
                  <a:pt x="3336" y="6846"/>
                </a:cubicBezTo>
                <a:cubicBezTo>
                  <a:pt x="3283" y="6871"/>
                  <a:pt x="3283" y="6896"/>
                  <a:pt x="3217" y="6896"/>
                </a:cubicBezTo>
                <a:cubicBezTo>
                  <a:pt x="3165" y="6896"/>
                  <a:pt x="3112" y="6896"/>
                  <a:pt x="3112" y="6927"/>
                </a:cubicBezTo>
                <a:lnTo>
                  <a:pt x="3060" y="6952"/>
                </a:lnTo>
                <a:cubicBezTo>
                  <a:pt x="3060" y="6977"/>
                  <a:pt x="3007" y="7027"/>
                  <a:pt x="3007" y="7027"/>
                </a:cubicBezTo>
                <a:lnTo>
                  <a:pt x="2955" y="7027"/>
                </a:lnTo>
                <a:cubicBezTo>
                  <a:pt x="2955" y="7027"/>
                  <a:pt x="2889" y="7027"/>
                  <a:pt x="2889" y="7051"/>
                </a:cubicBezTo>
                <a:cubicBezTo>
                  <a:pt x="2889" y="7082"/>
                  <a:pt x="2836" y="7107"/>
                  <a:pt x="2836" y="7107"/>
                </a:cubicBezTo>
                <a:cubicBezTo>
                  <a:pt x="2784" y="7132"/>
                  <a:pt x="2731" y="7156"/>
                  <a:pt x="2731" y="7182"/>
                </a:cubicBezTo>
                <a:cubicBezTo>
                  <a:pt x="2731" y="7207"/>
                  <a:pt x="2679" y="7207"/>
                  <a:pt x="2679" y="7207"/>
                </a:cubicBezTo>
                <a:lnTo>
                  <a:pt x="2626" y="7207"/>
                </a:lnTo>
                <a:lnTo>
                  <a:pt x="2626" y="7262"/>
                </a:lnTo>
                <a:cubicBezTo>
                  <a:pt x="2679" y="7287"/>
                  <a:pt x="2679" y="7287"/>
                  <a:pt x="2626" y="7337"/>
                </a:cubicBezTo>
                <a:cubicBezTo>
                  <a:pt x="2562" y="7362"/>
                  <a:pt x="2510" y="7393"/>
                  <a:pt x="2510" y="7393"/>
                </a:cubicBezTo>
                <a:cubicBezTo>
                  <a:pt x="2510" y="7393"/>
                  <a:pt x="2457" y="7418"/>
                  <a:pt x="2457" y="7443"/>
                </a:cubicBezTo>
                <a:cubicBezTo>
                  <a:pt x="2457" y="7468"/>
                  <a:pt x="2405" y="7518"/>
                  <a:pt x="2300" y="7518"/>
                </a:cubicBezTo>
                <a:cubicBezTo>
                  <a:pt x="2352" y="7518"/>
                  <a:pt x="2405" y="7549"/>
                  <a:pt x="2352" y="7574"/>
                </a:cubicBezTo>
                <a:cubicBezTo>
                  <a:pt x="2352" y="7574"/>
                  <a:pt x="2352" y="7599"/>
                  <a:pt x="2300" y="7599"/>
                </a:cubicBezTo>
                <a:lnTo>
                  <a:pt x="2300" y="7574"/>
                </a:lnTo>
                <a:cubicBezTo>
                  <a:pt x="2234" y="7574"/>
                  <a:pt x="2234" y="7599"/>
                  <a:pt x="2234" y="7624"/>
                </a:cubicBezTo>
                <a:cubicBezTo>
                  <a:pt x="2234" y="7648"/>
                  <a:pt x="2181" y="7673"/>
                  <a:pt x="2129" y="7673"/>
                </a:cubicBezTo>
                <a:lnTo>
                  <a:pt x="2076" y="7673"/>
                </a:lnTo>
                <a:cubicBezTo>
                  <a:pt x="2076" y="7673"/>
                  <a:pt x="2076" y="7648"/>
                  <a:pt x="2129" y="7648"/>
                </a:cubicBezTo>
                <a:cubicBezTo>
                  <a:pt x="2181" y="7648"/>
                  <a:pt x="2181" y="7624"/>
                  <a:pt x="2129" y="7599"/>
                </a:cubicBezTo>
                <a:lnTo>
                  <a:pt x="2076" y="7624"/>
                </a:lnTo>
                <a:cubicBezTo>
                  <a:pt x="2024" y="7648"/>
                  <a:pt x="2024" y="7673"/>
                  <a:pt x="1971" y="7673"/>
                </a:cubicBezTo>
                <a:lnTo>
                  <a:pt x="1971" y="7705"/>
                </a:lnTo>
                <a:lnTo>
                  <a:pt x="1905" y="7705"/>
                </a:lnTo>
                <a:lnTo>
                  <a:pt x="1905" y="7779"/>
                </a:lnTo>
                <a:cubicBezTo>
                  <a:pt x="1905" y="7804"/>
                  <a:pt x="1905" y="7804"/>
                  <a:pt x="1853" y="7804"/>
                </a:cubicBezTo>
                <a:lnTo>
                  <a:pt x="1853" y="7779"/>
                </a:lnTo>
                <a:cubicBezTo>
                  <a:pt x="1853" y="7779"/>
                  <a:pt x="1853" y="7754"/>
                  <a:pt x="1800" y="7754"/>
                </a:cubicBezTo>
                <a:cubicBezTo>
                  <a:pt x="1800" y="7754"/>
                  <a:pt x="1748" y="7754"/>
                  <a:pt x="1748" y="7779"/>
                </a:cubicBezTo>
                <a:cubicBezTo>
                  <a:pt x="1748" y="7779"/>
                  <a:pt x="1748" y="7804"/>
                  <a:pt x="1695" y="7804"/>
                </a:cubicBezTo>
                <a:lnTo>
                  <a:pt x="1748" y="7829"/>
                </a:lnTo>
                <a:cubicBezTo>
                  <a:pt x="1748" y="7860"/>
                  <a:pt x="1800" y="7885"/>
                  <a:pt x="1748" y="7885"/>
                </a:cubicBezTo>
                <a:cubicBezTo>
                  <a:pt x="1748" y="7860"/>
                  <a:pt x="1748" y="7860"/>
                  <a:pt x="1695" y="7860"/>
                </a:cubicBezTo>
                <a:cubicBezTo>
                  <a:pt x="1643" y="7860"/>
                  <a:pt x="1643" y="7885"/>
                  <a:pt x="1695" y="7910"/>
                </a:cubicBezTo>
                <a:cubicBezTo>
                  <a:pt x="1748" y="7910"/>
                  <a:pt x="1643" y="7960"/>
                  <a:pt x="1577" y="7960"/>
                </a:cubicBezTo>
                <a:lnTo>
                  <a:pt x="1524" y="7960"/>
                </a:lnTo>
                <a:lnTo>
                  <a:pt x="1524" y="7985"/>
                </a:lnTo>
                <a:cubicBezTo>
                  <a:pt x="1577" y="7985"/>
                  <a:pt x="1524" y="8016"/>
                  <a:pt x="1472" y="8041"/>
                </a:cubicBezTo>
                <a:cubicBezTo>
                  <a:pt x="1472" y="8066"/>
                  <a:pt x="1419" y="8066"/>
                  <a:pt x="1419" y="8091"/>
                </a:cubicBezTo>
                <a:cubicBezTo>
                  <a:pt x="1419" y="8091"/>
                  <a:pt x="1367" y="8116"/>
                  <a:pt x="1314" y="8116"/>
                </a:cubicBezTo>
                <a:cubicBezTo>
                  <a:pt x="1248" y="8116"/>
                  <a:pt x="1248" y="8140"/>
                  <a:pt x="1248" y="8172"/>
                </a:cubicBezTo>
                <a:cubicBezTo>
                  <a:pt x="1248" y="8197"/>
                  <a:pt x="1248" y="8222"/>
                  <a:pt x="1196" y="8222"/>
                </a:cubicBezTo>
                <a:lnTo>
                  <a:pt x="1143" y="8197"/>
                </a:lnTo>
                <a:cubicBezTo>
                  <a:pt x="1143" y="8222"/>
                  <a:pt x="1091" y="8246"/>
                  <a:pt x="1091" y="8246"/>
                </a:cubicBezTo>
                <a:cubicBezTo>
                  <a:pt x="1038" y="8246"/>
                  <a:pt x="1038" y="8271"/>
                  <a:pt x="1038" y="8271"/>
                </a:cubicBezTo>
                <a:lnTo>
                  <a:pt x="1038" y="8326"/>
                </a:lnTo>
                <a:lnTo>
                  <a:pt x="986" y="8326"/>
                </a:lnTo>
                <a:cubicBezTo>
                  <a:pt x="986" y="8351"/>
                  <a:pt x="986" y="8351"/>
                  <a:pt x="919" y="8351"/>
                </a:cubicBezTo>
                <a:cubicBezTo>
                  <a:pt x="867" y="8376"/>
                  <a:pt x="919" y="8376"/>
                  <a:pt x="919" y="8376"/>
                </a:cubicBezTo>
                <a:cubicBezTo>
                  <a:pt x="986" y="8376"/>
                  <a:pt x="986" y="8401"/>
                  <a:pt x="986" y="8401"/>
                </a:cubicBezTo>
                <a:lnTo>
                  <a:pt x="986" y="8426"/>
                </a:lnTo>
                <a:cubicBezTo>
                  <a:pt x="1038" y="8426"/>
                  <a:pt x="986" y="8482"/>
                  <a:pt x="919" y="8482"/>
                </a:cubicBezTo>
                <a:lnTo>
                  <a:pt x="867" y="8482"/>
                </a:lnTo>
                <a:lnTo>
                  <a:pt x="867" y="8532"/>
                </a:lnTo>
                <a:cubicBezTo>
                  <a:pt x="815" y="8557"/>
                  <a:pt x="710" y="8688"/>
                  <a:pt x="710" y="8688"/>
                </a:cubicBezTo>
                <a:cubicBezTo>
                  <a:pt x="710" y="8688"/>
                  <a:pt x="710" y="8712"/>
                  <a:pt x="657" y="8737"/>
                </a:cubicBezTo>
                <a:cubicBezTo>
                  <a:pt x="657" y="8794"/>
                  <a:pt x="591" y="8818"/>
                  <a:pt x="591" y="8843"/>
                </a:cubicBezTo>
                <a:lnTo>
                  <a:pt x="591" y="8893"/>
                </a:lnTo>
                <a:cubicBezTo>
                  <a:pt x="538" y="8893"/>
                  <a:pt x="538" y="8918"/>
                  <a:pt x="486" y="8999"/>
                </a:cubicBezTo>
                <a:cubicBezTo>
                  <a:pt x="486" y="9074"/>
                  <a:pt x="486" y="9105"/>
                  <a:pt x="434" y="9105"/>
                </a:cubicBezTo>
                <a:cubicBezTo>
                  <a:pt x="381" y="9130"/>
                  <a:pt x="381" y="9155"/>
                  <a:pt x="381" y="9180"/>
                </a:cubicBezTo>
                <a:lnTo>
                  <a:pt x="381" y="9261"/>
                </a:lnTo>
                <a:lnTo>
                  <a:pt x="434" y="9261"/>
                </a:lnTo>
                <a:lnTo>
                  <a:pt x="434" y="9310"/>
                </a:lnTo>
                <a:lnTo>
                  <a:pt x="381" y="9310"/>
                </a:lnTo>
                <a:cubicBezTo>
                  <a:pt x="329" y="9310"/>
                  <a:pt x="265" y="9335"/>
                  <a:pt x="265" y="9335"/>
                </a:cubicBezTo>
                <a:cubicBezTo>
                  <a:pt x="265" y="9360"/>
                  <a:pt x="265" y="9360"/>
                  <a:pt x="212" y="9385"/>
                </a:cubicBezTo>
                <a:lnTo>
                  <a:pt x="212" y="9441"/>
                </a:lnTo>
                <a:cubicBezTo>
                  <a:pt x="212" y="9441"/>
                  <a:pt x="212" y="9491"/>
                  <a:pt x="157" y="9516"/>
                </a:cubicBezTo>
                <a:cubicBezTo>
                  <a:pt x="105" y="9596"/>
                  <a:pt x="52" y="9671"/>
                  <a:pt x="52" y="9777"/>
                </a:cubicBezTo>
                <a:cubicBezTo>
                  <a:pt x="52" y="9851"/>
                  <a:pt x="0" y="9882"/>
                  <a:pt x="0" y="9882"/>
                </a:cubicBezTo>
                <a:lnTo>
                  <a:pt x="0" y="9907"/>
                </a:lnTo>
                <a:cubicBezTo>
                  <a:pt x="0" y="9932"/>
                  <a:pt x="52" y="9932"/>
                  <a:pt x="52" y="9957"/>
                </a:cubicBezTo>
                <a:cubicBezTo>
                  <a:pt x="105" y="9957"/>
                  <a:pt x="105" y="9982"/>
                  <a:pt x="52" y="9982"/>
                </a:cubicBezTo>
                <a:cubicBezTo>
                  <a:pt x="52" y="9982"/>
                  <a:pt x="52" y="10007"/>
                  <a:pt x="0" y="10063"/>
                </a:cubicBezTo>
                <a:lnTo>
                  <a:pt x="0" y="10505"/>
                </a:lnTo>
                <a:cubicBezTo>
                  <a:pt x="0" y="10505"/>
                  <a:pt x="52" y="10555"/>
                  <a:pt x="52" y="10580"/>
                </a:cubicBezTo>
                <a:lnTo>
                  <a:pt x="52" y="10685"/>
                </a:lnTo>
                <a:cubicBezTo>
                  <a:pt x="52" y="10736"/>
                  <a:pt x="105" y="10890"/>
                  <a:pt x="105" y="10915"/>
                </a:cubicBezTo>
                <a:cubicBezTo>
                  <a:pt x="105" y="10915"/>
                  <a:pt x="105" y="10940"/>
                  <a:pt x="157" y="10940"/>
                </a:cubicBezTo>
                <a:lnTo>
                  <a:pt x="157" y="10971"/>
                </a:lnTo>
                <a:cubicBezTo>
                  <a:pt x="105" y="10971"/>
                  <a:pt x="157" y="11071"/>
                  <a:pt x="212" y="11096"/>
                </a:cubicBezTo>
                <a:lnTo>
                  <a:pt x="212" y="11152"/>
                </a:lnTo>
                <a:cubicBezTo>
                  <a:pt x="265" y="11152"/>
                  <a:pt x="265" y="11177"/>
                  <a:pt x="265" y="11202"/>
                </a:cubicBezTo>
                <a:cubicBezTo>
                  <a:pt x="265" y="11202"/>
                  <a:pt x="265" y="11227"/>
                  <a:pt x="212" y="11227"/>
                </a:cubicBezTo>
                <a:lnTo>
                  <a:pt x="212" y="11251"/>
                </a:lnTo>
                <a:cubicBezTo>
                  <a:pt x="212" y="11251"/>
                  <a:pt x="212" y="11283"/>
                  <a:pt x="265" y="11283"/>
                </a:cubicBezTo>
                <a:cubicBezTo>
                  <a:pt x="265" y="11251"/>
                  <a:pt x="329" y="11251"/>
                  <a:pt x="329" y="11251"/>
                </a:cubicBezTo>
                <a:lnTo>
                  <a:pt x="329" y="11357"/>
                </a:lnTo>
                <a:cubicBezTo>
                  <a:pt x="381" y="11382"/>
                  <a:pt x="381" y="11439"/>
                  <a:pt x="329" y="11439"/>
                </a:cubicBezTo>
                <a:lnTo>
                  <a:pt x="329" y="11407"/>
                </a:lnTo>
                <a:cubicBezTo>
                  <a:pt x="329" y="11382"/>
                  <a:pt x="329" y="11382"/>
                  <a:pt x="265" y="11382"/>
                </a:cubicBezTo>
                <a:cubicBezTo>
                  <a:pt x="212" y="11382"/>
                  <a:pt x="212" y="11382"/>
                  <a:pt x="265" y="11407"/>
                </a:cubicBezTo>
                <a:cubicBezTo>
                  <a:pt x="329" y="11439"/>
                  <a:pt x="381" y="11488"/>
                  <a:pt x="329" y="11538"/>
                </a:cubicBezTo>
                <a:lnTo>
                  <a:pt x="381" y="11538"/>
                </a:lnTo>
                <a:cubicBezTo>
                  <a:pt x="434" y="11538"/>
                  <a:pt x="434" y="11563"/>
                  <a:pt x="381" y="11594"/>
                </a:cubicBezTo>
                <a:cubicBezTo>
                  <a:pt x="265" y="11594"/>
                  <a:pt x="265" y="11619"/>
                  <a:pt x="381" y="11619"/>
                </a:cubicBezTo>
                <a:cubicBezTo>
                  <a:pt x="434" y="11644"/>
                  <a:pt x="434" y="11644"/>
                  <a:pt x="381" y="11669"/>
                </a:cubicBezTo>
                <a:cubicBezTo>
                  <a:pt x="381" y="11669"/>
                  <a:pt x="381" y="11694"/>
                  <a:pt x="434" y="11694"/>
                </a:cubicBezTo>
                <a:lnTo>
                  <a:pt x="434" y="11800"/>
                </a:lnTo>
                <a:cubicBezTo>
                  <a:pt x="434" y="11825"/>
                  <a:pt x="434" y="11849"/>
                  <a:pt x="486" y="11905"/>
                </a:cubicBezTo>
                <a:lnTo>
                  <a:pt x="486" y="11979"/>
                </a:lnTo>
                <a:lnTo>
                  <a:pt x="538" y="12004"/>
                </a:lnTo>
                <a:cubicBezTo>
                  <a:pt x="486" y="12004"/>
                  <a:pt x="538" y="12030"/>
                  <a:pt x="538" y="12030"/>
                </a:cubicBezTo>
                <a:cubicBezTo>
                  <a:pt x="591" y="12060"/>
                  <a:pt x="591" y="12110"/>
                  <a:pt x="591" y="12135"/>
                </a:cubicBezTo>
                <a:lnTo>
                  <a:pt x="591" y="12185"/>
                </a:lnTo>
                <a:cubicBezTo>
                  <a:pt x="657" y="12185"/>
                  <a:pt x="657" y="12185"/>
                  <a:pt x="657" y="12216"/>
                </a:cubicBezTo>
                <a:cubicBezTo>
                  <a:pt x="591" y="12241"/>
                  <a:pt x="591" y="12241"/>
                  <a:pt x="657" y="12241"/>
                </a:cubicBezTo>
                <a:cubicBezTo>
                  <a:pt x="657" y="12241"/>
                  <a:pt x="710" y="12266"/>
                  <a:pt x="710" y="12291"/>
                </a:cubicBezTo>
                <a:lnTo>
                  <a:pt x="710" y="12372"/>
                </a:lnTo>
                <a:lnTo>
                  <a:pt x="762" y="12372"/>
                </a:lnTo>
                <a:cubicBezTo>
                  <a:pt x="710" y="12397"/>
                  <a:pt x="710" y="12421"/>
                  <a:pt x="762" y="12446"/>
                </a:cubicBezTo>
                <a:lnTo>
                  <a:pt x="762" y="12496"/>
                </a:lnTo>
                <a:cubicBezTo>
                  <a:pt x="762" y="12552"/>
                  <a:pt x="867" y="12652"/>
                  <a:pt x="919" y="12683"/>
                </a:cubicBezTo>
                <a:cubicBezTo>
                  <a:pt x="986" y="12708"/>
                  <a:pt x="1038" y="12733"/>
                  <a:pt x="986" y="12758"/>
                </a:cubicBezTo>
                <a:cubicBezTo>
                  <a:pt x="986" y="12783"/>
                  <a:pt x="986" y="12783"/>
                  <a:pt x="1038" y="12808"/>
                </a:cubicBezTo>
                <a:lnTo>
                  <a:pt x="1091" y="12839"/>
                </a:lnTo>
                <a:cubicBezTo>
                  <a:pt x="1091" y="12839"/>
                  <a:pt x="1091" y="12864"/>
                  <a:pt x="1143" y="12889"/>
                </a:cubicBezTo>
                <a:lnTo>
                  <a:pt x="1143" y="12938"/>
                </a:lnTo>
                <a:cubicBezTo>
                  <a:pt x="1196" y="12938"/>
                  <a:pt x="1196" y="12963"/>
                  <a:pt x="1196" y="12963"/>
                </a:cubicBezTo>
                <a:cubicBezTo>
                  <a:pt x="1196" y="12995"/>
                  <a:pt x="1196" y="13019"/>
                  <a:pt x="1248" y="13044"/>
                </a:cubicBezTo>
                <a:cubicBezTo>
                  <a:pt x="1314" y="13094"/>
                  <a:pt x="1367" y="13094"/>
                  <a:pt x="1314" y="13119"/>
                </a:cubicBezTo>
                <a:cubicBezTo>
                  <a:pt x="1248" y="13119"/>
                  <a:pt x="1248" y="13119"/>
                  <a:pt x="1248" y="13149"/>
                </a:cubicBezTo>
                <a:cubicBezTo>
                  <a:pt x="1248" y="13149"/>
                  <a:pt x="1248" y="13174"/>
                  <a:pt x="1314" y="13174"/>
                </a:cubicBezTo>
                <a:lnTo>
                  <a:pt x="1314" y="13149"/>
                </a:lnTo>
                <a:cubicBezTo>
                  <a:pt x="1367" y="13149"/>
                  <a:pt x="1419" y="13174"/>
                  <a:pt x="1367" y="13199"/>
                </a:cubicBezTo>
                <a:cubicBezTo>
                  <a:pt x="1419" y="13199"/>
                  <a:pt x="1524" y="13249"/>
                  <a:pt x="1524" y="13274"/>
                </a:cubicBezTo>
                <a:cubicBezTo>
                  <a:pt x="1524" y="13274"/>
                  <a:pt x="1524" y="13305"/>
                  <a:pt x="1577" y="13305"/>
                </a:cubicBezTo>
                <a:lnTo>
                  <a:pt x="1577" y="13274"/>
                </a:lnTo>
                <a:cubicBezTo>
                  <a:pt x="1643" y="13305"/>
                  <a:pt x="1643" y="13305"/>
                  <a:pt x="1643" y="13330"/>
                </a:cubicBezTo>
                <a:lnTo>
                  <a:pt x="1472" y="13330"/>
                </a:lnTo>
                <a:cubicBezTo>
                  <a:pt x="1419" y="13330"/>
                  <a:pt x="1472" y="13355"/>
                  <a:pt x="1472" y="13355"/>
                </a:cubicBezTo>
                <a:cubicBezTo>
                  <a:pt x="1524" y="13355"/>
                  <a:pt x="1524" y="13355"/>
                  <a:pt x="1524" y="13380"/>
                </a:cubicBezTo>
                <a:cubicBezTo>
                  <a:pt x="1472" y="13429"/>
                  <a:pt x="1524" y="13461"/>
                  <a:pt x="1577" y="13461"/>
                </a:cubicBezTo>
                <a:cubicBezTo>
                  <a:pt x="1577" y="13486"/>
                  <a:pt x="1643" y="13510"/>
                  <a:pt x="1577" y="13510"/>
                </a:cubicBezTo>
                <a:cubicBezTo>
                  <a:pt x="1577" y="13510"/>
                  <a:pt x="1577" y="13535"/>
                  <a:pt x="1643" y="13535"/>
                </a:cubicBezTo>
                <a:cubicBezTo>
                  <a:pt x="1643" y="13535"/>
                  <a:pt x="1695" y="13560"/>
                  <a:pt x="1695" y="13585"/>
                </a:cubicBezTo>
                <a:cubicBezTo>
                  <a:pt x="1643" y="13585"/>
                  <a:pt x="1695" y="13616"/>
                  <a:pt x="1695" y="13616"/>
                </a:cubicBezTo>
                <a:lnTo>
                  <a:pt x="1695" y="13641"/>
                </a:lnTo>
                <a:cubicBezTo>
                  <a:pt x="1748" y="13641"/>
                  <a:pt x="1748" y="13666"/>
                  <a:pt x="1748" y="13691"/>
                </a:cubicBezTo>
                <a:cubicBezTo>
                  <a:pt x="1748" y="13716"/>
                  <a:pt x="1800" y="13772"/>
                  <a:pt x="1853" y="13797"/>
                </a:cubicBezTo>
                <a:cubicBezTo>
                  <a:pt x="1853" y="13822"/>
                  <a:pt x="1905" y="13872"/>
                  <a:pt x="1905" y="13896"/>
                </a:cubicBezTo>
                <a:cubicBezTo>
                  <a:pt x="1905" y="13953"/>
                  <a:pt x="1905" y="13978"/>
                  <a:pt x="1971" y="13978"/>
                </a:cubicBezTo>
                <a:cubicBezTo>
                  <a:pt x="2024" y="13978"/>
                  <a:pt x="2024" y="14002"/>
                  <a:pt x="2024" y="14002"/>
                </a:cubicBezTo>
                <a:cubicBezTo>
                  <a:pt x="2024" y="14052"/>
                  <a:pt x="2076" y="14133"/>
                  <a:pt x="2129" y="14133"/>
                </a:cubicBezTo>
                <a:cubicBezTo>
                  <a:pt x="2181" y="14133"/>
                  <a:pt x="2181" y="14158"/>
                  <a:pt x="2181" y="14183"/>
                </a:cubicBezTo>
                <a:cubicBezTo>
                  <a:pt x="2181" y="14183"/>
                  <a:pt x="2300" y="14263"/>
                  <a:pt x="2300" y="14289"/>
                </a:cubicBezTo>
                <a:cubicBezTo>
                  <a:pt x="2300" y="14289"/>
                  <a:pt x="2300" y="14314"/>
                  <a:pt x="2352" y="14339"/>
                </a:cubicBezTo>
                <a:cubicBezTo>
                  <a:pt x="2405" y="14364"/>
                  <a:pt x="2457" y="14364"/>
                  <a:pt x="2405" y="14394"/>
                </a:cubicBezTo>
                <a:cubicBezTo>
                  <a:pt x="2352" y="14394"/>
                  <a:pt x="2405" y="14419"/>
                  <a:pt x="2457" y="14493"/>
                </a:cubicBezTo>
                <a:cubicBezTo>
                  <a:pt x="2510" y="14518"/>
                  <a:pt x="2510" y="14550"/>
                  <a:pt x="2510" y="14574"/>
                </a:cubicBezTo>
                <a:cubicBezTo>
                  <a:pt x="2510" y="14599"/>
                  <a:pt x="2510" y="14624"/>
                  <a:pt x="2562" y="14624"/>
                </a:cubicBezTo>
                <a:cubicBezTo>
                  <a:pt x="2626" y="14649"/>
                  <a:pt x="2626" y="14674"/>
                  <a:pt x="2626" y="14674"/>
                </a:cubicBezTo>
                <a:lnTo>
                  <a:pt x="2626" y="14705"/>
                </a:lnTo>
                <a:cubicBezTo>
                  <a:pt x="2679" y="14705"/>
                  <a:pt x="2679" y="14705"/>
                  <a:pt x="2679" y="14730"/>
                </a:cubicBezTo>
                <a:cubicBezTo>
                  <a:pt x="2679" y="14730"/>
                  <a:pt x="2679" y="14780"/>
                  <a:pt x="2731" y="14805"/>
                </a:cubicBezTo>
                <a:cubicBezTo>
                  <a:pt x="2784" y="14830"/>
                  <a:pt x="2836" y="14861"/>
                  <a:pt x="2784" y="14861"/>
                </a:cubicBezTo>
                <a:lnTo>
                  <a:pt x="2784" y="14886"/>
                </a:lnTo>
                <a:lnTo>
                  <a:pt x="2836" y="14911"/>
                </a:lnTo>
                <a:lnTo>
                  <a:pt x="2836" y="14961"/>
                </a:lnTo>
                <a:cubicBezTo>
                  <a:pt x="2836" y="14961"/>
                  <a:pt x="2889" y="14985"/>
                  <a:pt x="2889" y="15017"/>
                </a:cubicBezTo>
                <a:cubicBezTo>
                  <a:pt x="2955" y="15066"/>
                  <a:pt x="3007" y="15091"/>
                  <a:pt x="2955" y="15091"/>
                </a:cubicBezTo>
                <a:cubicBezTo>
                  <a:pt x="2955" y="15116"/>
                  <a:pt x="3007" y="15116"/>
                  <a:pt x="3007" y="15116"/>
                </a:cubicBezTo>
                <a:cubicBezTo>
                  <a:pt x="3060" y="15116"/>
                  <a:pt x="3060" y="15141"/>
                  <a:pt x="3060" y="15141"/>
                </a:cubicBezTo>
                <a:cubicBezTo>
                  <a:pt x="3060" y="15172"/>
                  <a:pt x="3112" y="15222"/>
                  <a:pt x="3112" y="15247"/>
                </a:cubicBezTo>
                <a:cubicBezTo>
                  <a:pt x="3165" y="15297"/>
                  <a:pt x="3217" y="15353"/>
                  <a:pt x="3217" y="15378"/>
                </a:cubicBezTo>
                <a:cubicBezTo>
                  <a:pt x="3217" y="15428"/>
                  <a:pt x="3217" y="15453"/>
                  <a:pt x="3283" y="15453"/>
                </a:cubicBezTo>
                <a:cubicBezTo>
                  <a:pt x="3336" y="15453"/>
                  <a:pt x="3388" y="15533"/>
                  <a:pt x="3336" y="15557"/>
                </a:cubicBezTo>
                <a:lnTo>
                  <a:pt x="3336" y="15583"/>
                </a:lnTo>
                <a:cubicBezTo>
                  <a:pt x="3388" y="15608"/>
                  <a:pt x="3441" y="15763"/>
                  <a:pt x="3388" y="15794"/>
                </a:cubicBezTo>
                <a:cubicBezTo>
                  <a:pt x="3388" y="15819"/>
                  <a:pt x="3388" y="15819"/>
                  <a:pt x="3441" y="15819"/>
                </a:cubicBezTo>
                <a:cubicBezTo>
                  <a:pt x="3493" y="15819"/>
                  <a:pt x="3493" y="15844"/>
                  <a:pt x="3441" y="15844"/>
                </a:cubicBezTo>
                <a:cubicBezTo>
                  <a:pt x="3388" y="15844"/>
                  <a:pt x="3388" y="15869"/>
                  <a:pt x="3388" y="15869"/>
                </a:cubicBezTo>
                <a:cubicBezTo>
                  <a:pt x="3441" y="15894"/>
                  <a:pt x="3441" y="15919"/>
                  <a:pt x="3441" y="15950"/>
                </a:cubicBezTo>
                <a:lnTo>
                  <a:pt x="3441" y="16025"/>
                </a:lnTo>
                <a:lnTo>
                  <a:pt x="3493" y="16025"/>
                </a:lnTo>
                <a:cubicBezTo>
                  <a:pt x="3612" y="16025"/>
                  <a:pt x="3546" y="16106"/>
                  <a:pt x="3493" y="16131"/>
                </a:cubicBezTo>
                <a:cubicBezTo>
                  <a:pt x="3441" y="16131"/>
                  <a:pt x="3441" y="16155"/>
                  <a:pt x="3493" y="16155"/>
                </a:cubicBezTo>
                <a:lnTo>
                  <a:pt x="3493" y="16205"/>
                </a:lnTo>
                <a:cubicBezTo>
                  <a:pt x="3546" y="16230"/>
                  <a:pt x="3546" y="16286"/>
                  <a:pt x="3612" y="16311"/>
                </a:cubicBezTo>
                <a:lnTo>
                  <a:pt x="3612" y="16336"/>
                </a:lnTo>
                <a:cubicBezTo>
                  <a:pt x="3546" y="16361"/>
                  <a:pt x="3546" y="16361"/>
                  <a:pt x="3612" y="16386"/>
                </a:cubicBezTo>
                <a:lnTo>
                  <a:pt x="3612" y="16417"/>
                </a:lnTo>
                <a:cubicBezTo>
                  <a:pt x="3612" y="16442"/>
                  <a:pt x="3612" y="16442"/>
                  <a:pt x="3664" y="16442"/>
                </a:cubicBezTo>
                <a:lnTo>
                  <a:pt x="3664" y="16517"/>
                </a:lnTo>
                <a:cubicBezTo>
                  <a:pt x="3664" y="16517"/>
                  <a:pt x="3717" y="16573"/>
                  <a:pt x="3664" y="16598"/>
                </a:cubicBezTo>
                <a:cubicBezTo>
                  <a:pt x="3664" y="16623"/>
                  <a:pt x="3664" y="16647"/>
                  <a:pt x="3717" y="16672"/>
                </a:cubicBezTo>
                <a:cubicBezTo>
                  <a:pt x="3769" y="16672"/>
                  <a:pt x="3769" y="16697"/>
                  <a:pt x="3769" y="16727"/>
                </a:cubicBezTo>
                <a:cubicBezTo>
                  <a:pt x="3717" y="16827"/>
                  <a:pt x="3769" y="16883"/>
                  <a:pt x="3822" y="16908"/>
                </a:cubicBezTo>
                <a:lnTo>
                  <a:pt x="3822" y="17007"/>
                </a:lnTo>
                <a:lnTo>
                  <a:pt x="3874" y="17039"/>
                </a:lnTo>
                <a:lnTo>
                  <a:pt x="3940" y="17007"/>
                </a:lnTo>
                <a:cubicBezTo>
                  <a:pt x="3993" y="17039"/>
                  <a:pt x="3993" y="17064"/>
                  <a:pt x="3874" y="17113"/>
                </a:cubicBezTo>
                <a:cubicBezTo>
                  <a:pt x="3874" y="17113"/>
                  <a:pt x="3874" y="17138"/>
                  <a:pt x="3993" y="17138"/>
                </a:cubicBezTo>
                <a:cubicBezTo>
                  <a:pt x="4045" y="17163"/>
                  <a:pt x="4045" y="17163"/>
                  <a:pt x="4045" y="17195"/>
                </a:cubicBezTo>
                <a:cubicBezTo>
                  <a:pt x="4045" y="17219"/>
                  <a:pt x="4045" y="17244"/>
                  <a:pt x="4098" y="17244"/>
                </a:cubicBezTo>
                <a:lnTo>
                  <a:pt x="4098" y="17319"/>
                </a:lnTo>
                <a:cubicBezTo>
                  <a:pt x="4045" y="17375"/>
                  <a:pt x="4045" y="17400"/>
                  <a:pt x="4098" y="17400"/>
                </a:cubicBezTo>
                <a:lnTo>
                  <a:pt x="4150" y="17400"/>
                </a:lnTo>
                <a:cubicBezTo>
                  <a:pt x="4150" y="17425"/>
                  <a:pt x="4150" y="17425"/>
                  <a:pt x="4203" y="17450"/>
                </a:cubicBezTo>
                <a:cubicBezTo>
                  <a:pt x="4269" y="17475"/>
                  <a:pt x="4321" y="17506"/>
                  <a:pt x="4269" y="17506"/>
                </a:cubicBezTo>
                <a:lnTo>
                  <a:pt x="4203" y="17475"/>
                </a:lnTo>
                <a:lnTo>
                  <a:pt x="4150" y="17475"/>
                </a:lnTo>
                <a:cubicBezTo>
                  <a:pt x="4150" y="17475"/>
                  <a:pt x="4150" y="17506"/>
                  <a:pt x="4203" y="17531"/>
                </a:cubicBezTo>
                <a:lnTo>
                  <a:pt x="4203" y="17556"/>
                </a:lnTo>
                <a:lnTo>
                  <a:pt x="4269" y="17531"/>
                </a:lnTo>
                <a:lnTo>
                  <a:pt x="4269" y="17605"/>
                </a:lnTo>
                <a:cubicBezTo>
                  <a:pt x="4269" y="17662"/>
                  <a:pt x="4269" y="17662"/>
                  <a:pt x="4321" y="17662"/>
                </a:cubicBezTo>
                <a:cubicBezTo>
                  <a:pt x="4479" y="17687"/>
                  <a:pt x="4479" y="17687"/>
                  <a:pt x="4374" y="17711"/>
                </a:cubicBezTo>
                <a:cubicBezTo>
                  <a:pt x="4321" y="17736"/>
                  <a:pt x="4321" y="17736"/>
                  <a:pt x="4374" y="17736"/>
                </a:cubicBezTo>
                <a:cubicBezTo>
                  <a:pt x="4426" y="17736"/>
                  <a:pt x="4426" y="17736"/>
                  <a:pt x="4426" y="17761"/>
                </a:cubicBezTo>
                <a:cubicBezTo>
                  <a:pt x="4426" y="17786"/>
                  <a:pt x="4479" y="17842"/>
                  <a:pt x="4597" y="17867"/>
                </a:cubicBezTo>
                <a:lnTo>
                  <a:pt x="4650" y="17867"/>
                </a:lnTo>
                <a:lnTo>
                  <a:pt x="4597" y="17892"/>
                </a:lnTo>
                <a:cubicBezTo>
                  <a:pt x="4531" y="17892"/>
                  <a:pt x="4531" y="17972"/>
                  <a:pt x="4650" y="17972"/>
                </a:cubicBezTo>
                <a:lnTo>
                  <a:pt x="4702" y="17972"/>
                </a:lnTo>
                <a:cubicBezTo>
                  <a:pt x="4755" y="17997"/>
                  <a:pt x="4702" y="17997"/>
                  <a:pt x="4702" y="17997"/>
                </a:cubicBezTo>
                <a:lnTo>
                  <a:pt x="4702" y="17972"/>
                </a:lnTo>
                <a:cubicBezTo>
                  <a:pt x="4702" y="17972"/>
                  <a:pt x="4650" y="17997"/>
                  <a:pt x="4650" y="18022"/>
                </a:cubicBezTo>
                <a:cubicBezTo>
                  <a:pt x="4650" y="18022"/>
                  <a:pt x="4702" y="18047"/>
                  <a:pt x="4702" y="18072"/>
                </a:cubicBezTo>
                <a:cubicBezTo>
                  <a:pt x="4755" y="18072"/>
                  <a:pt x="4755" y="18072"/>
                  <a:pt x="4755" y="18096"/>
                </a:cubicBezTo>
                <a:lnTo>
                  <a:pt x="4860" y="18096"/>
                </a:lnTo>
                <a:cubicBezTo>
                  <a:pt x="4860" y="18096"/>
                  <a:pt x="4860" y="18128"/>
                  <a:pt x="4807" y="18128"/>
                </a:cubicBezTo>
                <a:cubicBezTo>
                  <a:pt x="4807" y="18153"/>
                  <a:pt x="4755" y="18153"/>
                  <a:pt x="4755" y="18178"/>
                </a:cubicBezTo>
                <a:lnTo>
                  <a:pt x="4807" y="18178"/>
                </a:lnTo>
                <a:lnTo>
                  <a:pt x="4807" y="18153"/>
                </a:lnTo>
                <a:cubicBezTo>
                  <a:pt x="4860" y="18153"/>
                  <a:pt x="4860" y="18153"/>
                  <a:pt x="4924" y="18178"/>
                </a:cubicBezTo>
                <a:cubicBezTo>
                  <a:pt x="4924" y="18178"/>
                  <a:pt x="4978" y="18202"/>
                  <a:pt x="5031" y="18202"/>
                </a:cubicBezTo>
                <a:cubicBezTo>
                  <a:pt x="5031" y="18227"/>
                  <a:pt x="4978" y="18227"/>
                  <a:pt x="4978" y="18227"/>
                </a:cubicBezTo>
                <a:lnTo>
                  <a:pt x="4807" y="18227"/>
                </a:lnTo>
                <a:lnTo>
                  <a:pt x="4860" y="18252"/>
                </a:lnTo>
                <a:cubicBezTo>
                  <a:pt x="4924" y="18252"/>
                  <a:pt x="4924" y="18283"/>
                  <a:pt x="4924" y="18308"/>
                </a:cubicBezTo>
                <a:cubicBezTo>
                  <a:pt x="4860" y="18358"/>
                  <a:pt x="4860" y="18358"/>
                  <a:pt x="4924" y="18358"/>
                </a:cubicBezTo>
                <a:lnTo>
                  <a:pt x="4978" y="18358"/>
                </a:lnTo>
                <a:lnTo>
                  <a:pt x="4978" y="18464"/>
                </a:lnTo>
                <a:cubicBezTo>
                  <a:pt x="5031" y="18464"/>
                  <a:pt x="5031" y="18489"/>
                  <a:pt x="5031" y="18489"/>
                </a:cubicBezTo>
                <a:cubicBezTo>
                  <a:pt x="5031" y="18514"/>
                  <a:pt x="5031" y="18514"/>
                  <a:pt x="5083" y="18514"/>
                </a:cubicBezTo>
                <a:cubicBezTo>
                  <a:pt x="5136" y="18514"/>
                  <a:pt x="5136" y="18539"/>
                  <a:pt x="5136" y="18564"/>
                </a:cubicBezTo>
                <a:lnTo>
                  <a:pt x="5136" y="18595"/>
                </a:lnTo>
                <a:lnTo>
                  <a:pt x="5188" y="18595"/>
                </a:lnTo>
                <a:lnTo>
                  <a:pt x="5188" y="18645"/>
                </a:lnTo>
                <a:lnTo>
                  <a:pt x="5252" y="18645"/>
                </a:lnTo>
                <a:cubicBezTo>
                  <a:pt x="5252" y="18670"/>
                  <a:pt x="5252" y="18670"/>
                  <a:pt x="5305" y="18694"/>
                </a:cubicBezTo>
                <a:lnTo>
                  <a:pt x="5252" y="18694"/>
                </a:lnTo>
                <a:lnTo>
                  <a:pt x="5252" y="18751"/>
                </a:lnTo>
                <a:cubicBezTo>
                  <a:pt x="5305" y="18751"/>
                  <a:pt x="5357" y="18800"/>
                  <a:pt x="5305" y="18850"/>
                </a:cubicBezTo>
                <a:cubicBezTo>
                  <a:pt x="5305" y="18850"/>
                  <a:pt x="5357" y="18875"/>
                  <a:pt x="5410" y="18875"/>
                </a:cubicBezTo>
                <a:cubicBezTo>
                  <a:pt x="5357" y="18906"/>
                  <a:pt x="5357" y="18906"/>
                  <a:pt x="5410" y="18931"/>
                </a:cubicBezTo>
                <a:cubicBezTo>
                  <a:pt x="5410" y="18956"/>
                  <a:pt x="5462" y="18956"/>
                  <a:pt x="5462" y="18956"/>
                </a:cubicBezTo>
                <a:lnTo>
                  <a:pt x="5515" y="18981"/>
                </a:lnTo>
                <a:lnTo>
                  <a:pt x="5515" y="19111"/>
                </a:lnTo>
                <a:lnTo>
                  <a:pt x="5581" y="19111"/>
                </a:lnTo>
                <a:lnTo>
                  <a:pt x="5581" y="19162"/>
                </a:lnTo>
                <a:lnTo>
                  <a:pt x="5686" y="19162"/>
                </a:lnTo>
                <a:cubicBezTo>
                  <a:pt x="5738" y="19186"/>
                  <a:pt x="5738" y="19186"/>
                  <a:pt x="5686" y="19242"/>
                </a:cubicBezTo>
                <a:lnTo>
                  <a:pt x="5686" y="19291"/>
                </a:lnTo>
                <a:lnTo>
                  <a:pt x="5791" y="19291"/>
                </a:lnTo>
                <a:cubicBezTo>
                  <a:pt x="5791" y="19316"/>
                  <a:pt x="5791" y="19341"/>
                  <a:pt x="5843" y="19341"/>
                </a:cubicBezTo>
                <a:lnTo>
                  <a:pt x="5909" y="19372"/>
                </a:lnTo>
                <a:cubicBezTo>
                  <a:pt x="5909" y="19397"/>
                  <a:pt x="5962" y="19397"/>
                  <a:pt x="5962" y="19397"/>
                </a:cubicBezTo>
                <a:lnTo>
                  <a:pt x="5962" y="19372"/>
                </a:lnTo>
                <a:lnTo>
                  <a:pt x="6014" y="19397"/>
                </a:lnTo>
                <a:cubicBezTo>
                  <a:pt x="6067" y="19422"/>
                  <a:pt x="6014" y="19472"/>
                  <a:pt x="5962" y="19472"/>
                </a:cubicBezTo>
                <a:cubicBezTo>
                  <a:pt x="5909" y="19497"/>
                  <a:pt x="5909" y="19528"/>
                  <a:pt x="6014" y="19528"/>
                </a:cubicBezTo>
                <a:lnTo>
                  <a:pt x="6067" y="19528"/>
                </a:lnTo>
                <a:lnTo>
                  <a:pt x="6119" y="19497"/>
                </a:lnTo>
                <a:cubicBezTo>
                  <a:pt x="6119" y="19497"/>
                  <a:pt x="6119" y="19528"/>
                  <a:pt x="6067" y="19553"/>
                </a:cubicBezTo>
                <a:cubicBezTo>
                  <a:pt x="6014" y="19603"/>
                  <a:pt x="6014" y="19603"/>
                  <a:pt x="6119" y="19628"/>
                </a:cubicBezTo>
                <a:cubicBezTo>
                  <a:pt x="6119" y="19652"/>
                  <a:pt x="6172" y="19684"/>
                  <a:pt x="6172" y="19684"/>
                </a:cubicBezTo>
                <a:cubicBezTo>
                  <a:pt x="6238" y="19684"/>
                  <a:pt x="6290" y="19709"/>
                  <a:pt x="6290" y="19709"/>
                </a:cubicBezTo>
                <a:cubicBezTo>
                  <a:pt x="6290" y="19734"/>
                  <a:pt x="6395" y="19758"/>
                  <a:pt x="6448" y="19758"/>
                </a:cubicBezTo>
                <a:cubicBezTo>
                  <a:pt x="6500" y="19758"/>
                  <a:pt x="6500" y="19783"/>
                  <a:pt x="6500" y="19808"/>
                </a:cubicBezTo>
                <a:cubicBezTo>
                  <a:pt x="6500" y="19840"/>
                  <a:pt x="6566" y="19864"/>
                  <a:pt x="6619" y="19864"/>
                </a:cubicBezTo>
                <a:cubicBezTo>
                  <a:pt x="6619" y="19864"/>
                  <a:pt x="6671" y="19889"/>
                  <a:pt x="6671" y="19914"/>
                </a:cubicBezTo>
                <a:cubicBezTo>
                  <a:pt x="6671" y="19939"/>
                  <a:pt x="6671" y="19964"/>
                  <a:pt x="6724" y="19964"/>
                </a:cubicBezTo>
                <a:cubicBezTo>
                  <a:pt x="6724" y="19964"/>
                  <a:pt x="6776" y="19995"/>
                  <a:pt x="6776" y="20020"/>
                </a:cubicBezTo>
                <a:cubicBezTo>
                  <a:pt x="6776" y="20070"/>
                  <a:pt x="6776" y="20070"/>
                  <a:pt x="7052" y="20095"/>
                </a:cubicBezTo>
                <a:lnTo>
                  <a:pt x="7105" y="20120"/>
                </a:lnTo>
                <a:cubicBezTo>
                  <a:pt x="7105" y="20176"/>
                  <a:pt x="7157" y="20226"/>
                  <a:pt x="7276" y="20226"/>
                </a:cubicBezTo>
                <a:cubicBezTo>
                  <a:pt x="7276" y="20226"/>
                  <a:pt x="7329" y="20250"/>
                  <a:pt x="7329" y="20306"/>
                </a:cubicBezTo>
                <a:cubicBezTo>
                  <a:pt x="7381" y="20330"/>
                  <a:pt x="7433" y="20355"/>
                  <a:pt x="7486" y="20380"/>
                </a:cubicBezTo>
                <a:cubicBezTo>
                  <a:pt x="7550" y="20380"/>
                  <a:pt x="7602" y="20405"/>
                  <a:pt x="7550" y="20405"/>
                </a:cubicBezTo>
                <a:lnTo>
                  <a:pt x="7550" y="20431"/>
                </a:lnTo>
                <a:cubicBezTo>
                  <a:pt x="7550" y="20431"/>
                  <a:pt x="7486" y="20431"/>
                  <a:pt x="7486" y="20405"/>
                </a:cubicBezTo>
                <a:cubicBezTo>
                  <a:pt x="7486" y="20380"/>
                  <a:pt x="7486" y="20380"/>
                  <a:pt x="7433" y="20380"/>
                </a:cubicBezTo>
                <a:lnTo>
                  <a:pt x="7433" y="20405"/>
                </a:lnTo>
                <a:cubicBezTo>
                  <a:pt x="7433" y="20431"/>
                  <a:pt x="7550" y="20461"/>
                  <a:pt x="7655" y="20461"/>
                </a:cubicBezTo>
                <a:lnTo>
                  <a:pt x="7710" y="20461"/>
                </a:lnTo>
                <a:lnTo>
                  <a:pt x="7710" y="20486"/>
                </a:lnTo>
                <a:cubicBezTo>
                  <a:pt x="7762" y="20486"/>
                  <a:pt x="7762" y="20511"/>
                  <a:pt x="7762" y="20511"/>
                </a:cubicBezTo>
                <a:cubicBezTo>
                  <a:pt x="7762" y="20536"/>
                  <a:pt x="7815" y="20561"/>
                  <a:pt x="7878" y="20561"/>
                </a:cubicBezTo>
                <a:cubicBezTo>
                  <a:pt x="7983" y="20586"/>
                  <a:pt x="7983" y="20617"/>
                  <a:pt x="7931" y="20642"/>
                </a:cubicBezTo>
                <a:lnTo>
                  <a:pt x="7931" y="20667"/>
                </a:lnTo>
                <a:cubicBezTo>
                  <a:pt x="7931" y="20667"/>
                  <a:pt x="7931" y="20642"/>
                  <a:pt x="7983" y="20642"/>
                </a:cubicBezTo>
                <a:cubicBezTo>
                  <a:pt x="8036" y="20642"/>
                  <a:pt x="8036" y="20642"/>
                  <a:pt x="8088" y="20667"/>
                </a:cubicBezTo>
                <a:cubicBezTo>
                  <a:pt x="8088" y="20692"/>
                  <a:pt x="8088" y="20692"/>
                  <a:pt x="8141" y="20692"/>
                </a:cubicBezTo>
                <a:cubicBezTo>
                  <a:pt x="8141" y="20692"/>
                  <a:pt x="8141" y="20667"/>
                  <a:pt x="8207" y="20667"/>
                </a:cubicBezTo>
                <a:lnTo>
                  <a:pt x="8207" y="20717"/>
                </a:lnTo>
                <a:cubicBezTo>
                  <a:pt x="8141" y="20741"/>
                  <a:pt x="8259" y="20798"/>
                  <a:pt x="8417" y="20823"/>
                </a:cubicBezTo>
                <a:lnTo>
                  <a:pt x="8640" y="20823"/>
                </a:lnTo>
                <a:lnTo>
                  <a:pt x="8640" y="20847"/>
                </a:lnTo>
                <a:cubicBezTo>
                  <a:pt x="8588" y="20872"/>
                  <a:pt x="8588" y="20872"/>
                  <a:pt x="8640" y="20872"/>
                </a:cubicBezTo>
                <a:cubicBezTo>
                  <a:pt x="8693" y="20897"/>
                  <a:pt x="8745" y="20897"/>
                  <a:pt x="8745" y="20897"/>
                </a:cubicBezTo>
                <a:cubicBezTo>
                  <a:pt x="8798" y="20897"/>
                  <a:pt x="8798" y="20897"/>
                  <a:pt x="8745" y="20928"/>
                </a:cubicBezTo>
                <a:lnTo>
                  <a:pt x="8864" y="20928"/>
                </a:lnTo>
                <a:cubicBezTo>
                  <a:pt x="8864" y="20928"/>
                  <a:pt x="8917" y="20928"/>
                  <a:pt x="8917" y="20953"/>
                </a:cubicBezTo>
                <a:cubicBezTo>
                  <a:pt x="8917" y="20953"/>
                  <a:pt x="8969" y="20928"/>
                  <a:pt x="9021" y="20928"/>
                </a:cubicBezTo>
                <a:lnTo>
                  <a:pt x="9074" y="20953"/>
                </a:lnTo>
                <a:cubicBezTo>
                  <a:pt x="9074" y="20978"/>
                  <a:pt x="9074" y="20978"/>
                  <a:pt x="9126" y="20978"/>
                </a:cubicBezTo>
                <a:cubicBezTo>
                  <a:pt x="9193" y="21003"/>
                  <a:pt x="9193" y="21003"/>
                  <a:pt x="9126" y="21003"/>
                </a:cubicBezTo>
                <a:lnTo>
                  <a:pt x="9074" y="21028"/>
                </a:lnTo>
                <a:lnTo>
                  <a:pt x="9245" y="21028"/>
                </a:lnTo>
                <a:cubicBezTo>
                  <a:pt x="9298" y="21028"/>
                  <a:pt x="9298" y="21028"/>
                  <a:pt x="9298" y="21053"/>
                </a:cubicBezTo>
                <a:cubicBezTo>
                  <a:pt x="9245" y="21053"/>
                  <a:pt x="9298" y="21084"/>
                  <a:pt x="9350" y="21084"/>
                </a:cubicBezTo>
                <a:cubicBezTo>
                  <a:pt x="9455" y="21109"/>
                  <a:pt x="9521" y="21134"/>
                  <a:pt x="9574" y="21159"/>
                </a:cubicBezTo>
                <a:cubicBezTo>
                  <a:pt x="9574" y="21184"/>
                  <a:pt x="9626" y="21209"/>
                  <a:pt x="9626" y="21209"/>
                </a:cubicBezTo>
                <a:cubicBezTo>
                  <a:pt x="9679" y="21209"/>
                  <a:pt x="9679" y="21209"/>
                  <a:pt x="9731" y="21240"/>
                </a:cubicBezTo>
                <a:lnTo>
                  <a:pt x="9784" y="21265"/>
                </a:lnTo>
                <a:cubicBezTo>
                  <a:pt x="9902" y="21265"/>
                  <a:pt x="10007" y="21290"/>
                  <a:pt x="10007" y="21290"/>
                </a:cubicBezTo>
                <a:lnTo>
                  <a:pt x="10007" y="21315"/>
                </a:lnTo>
                <a:lnTo>
                  <a:pt x="10112" y="21315"/>
                </a:lnTo>
                <a:cubicBezTo>
                  <a:pt x="10176" y="21315"/>
                  <a:pt x="10176" y="21339"/>
                  <a:pt x="10176" y="21339"/>
                </a:cubicBezTo>
                <a:cubicBezTo>
                  <a:pt x="10176" y="21339"/>
                  <a:pt x="10176" y="21315"/>
                  <a:pt x="10228" y="21315"/>
                </a:cubicBezTo>
                <a:lnTo>
                  <a:pt x="10333" y="21315"/>
                </a:lnTo>
                <a:cubicBezTo>
                  <a:pt x="10333" y="21315"/>
                  <a:pt x="10388" y="21315"/>
                  <a:pt x="10388" y="21290"/>
                </a:cubicBezTo>
                <a:cubicBezTo>
                  <a:pt x="10388" y="21290"/>
                  <a:pt x="10441" y="21290"/>
                  <a:pt x="10441" y="21315"/>
                </a:cubicBezTo>
                <a:cubicBezTo>
                  <a:pt x="10505" y="21364"/>
                  <a:pt x="10662" y="21396"/>
                  <a:pt x="10714" y="21396"/>
                </a:cubicBezTo>
                <a:cubicBezTo>
                  <a:pt x="10714" y="21396"/>
                  <a:pt x="10767" y="21396"/>
                  <a:pt x="10767" y="21364"/>
                </a:cubicBezTo>
                <a:cubicBezTo>
                  <a:pt x="10833" y="21364"/>
                  <a:pt x="10833" y="21364"/>
                  <a:pt x="10833" y="21396"/>
                </a:cubicBezTo>
                <a:lnTo>
                  <a:pt x="10886" y="21420"/>
                </a:lnTo>
                <a:lnTo>
                  <a:pt x="11162" y="21420"/>
                </a:lnTo>
                <a:cubicBezTo>
                  <a:pt x="11319" y="21420"/>
                  <a:pt x="11543" y="21420"/>
                  <a:pt x="11543" y="21445"/>
                </a:cubicBezTo>
                <a:lnTo>
                  <a:pt x="11543" y="21470"/>
                </a:lnTo>
                <a:lnTo>
                  <a:pt x="11700" y="21470"/>
                </a:lnTo>
                <a:cubicBezTo>
                  <a:pt x="11753" y="21495"/>
                  <a:pt x="11819" y="21495"/>
                  <a:pt x="11819" y="21495"/>
                </a:cubicBezTo>
                <a:lnTo>
                  <a:pt x="11924" y="21495"/>
                </a:lnTo>
                <a:cubicBezTo>
                  <a:pt x="11976" y="21470"/>
                  <a:pt x="11976" y="21470"/>
                  <a:pt x="11924" y="21445"/>
                </a:cubicBezTo>
                <a:lnTo>
                  <a:pt x="11976" y="21445"/>
                </a:lnTo>
                <a:cubicBezTo>
                  <a:pt x="11976" y="21445"/>
                  <a:pt x="12029" y="21470"/>
                  <a:pt x="12081" y="21495"/>
                </a:cubicBezTo>
                <a:cubicBezTo>
                  <a:pt x="12081" y="21495"/>
                  <a:pt x="12081" y="21520"/>
                  <a:pt x="12147" y="21520"/>
                </a:cubicBezTo>
                <a:cubicBezTo>
                  <a:pt x="12147" y="21520"/>
                  <a:pt x="12200" y="21495"/>
                  <a:pt x="12252" y="21495"/>
                </a:cubicBezTo>
                <a:lnTo>
                  <a:pt x="12410" y="21495"/>
                </a:lnTo>
                <a:cubicBezTo>
                  <a:pt x="12410" y="21520"/>
                  <a:pt x="12410" y="21520"/>
                  <a:pt x="12476" y="21520"/>
                </a:cubicBezTo>
                <a:lnTo>
                  <a:pt x="12476" y="21495"/>
                </a:lnTo>
                <a:lnTo>
                  <a:pt x="12528" y="21495"/>
                </a:lnTo>
                <a:cubicBezTo>
                  <a:pt x="12581" y="21495"/>
                  <a:pt x="12581" y="21495"/>
                  <a:pt x="12633" y="21520"/>
                </a:cubicBezTo>
                <a:cubicBezTo>
                  <a:pt x="12633" y="21550"/>
                  <a:pt x="12633" y="21550"/>
                  <a:pt x="12686" y="21550"/>
                </a:cubicBezTo>
                <a:lnTo>
                  <a:pt x="12738" y="21550"/>
                </a:lnTo>
                <a:cubicBezTo>
                  <a:pt x="12802" y="21550"/>
                  <a:pt x="12802" y="21550"/>
                  <a:pt x="12802" y="21575"/>
                </a:cubicBezTo>
                <a:lnTo>
                  <a:pt x="12855" y="21575"/>
                </a:lnTo>
                <a:lnTo>
                  <a:pt x="12907" y="21550"/>
                </a:lnTo>
                <a:lnTo>
                  <a:pt x="12960" y="21550"/>
                </a:lnTo>
                <a:cubicBezTo>
                  <a:pt x="13012" y="21575"/>
                  <a:pt x="13131" y="21575"/>
                  <a:pt x="13183" y="21575"/>
                </a:cubicBezTo>
                <a:lnTo>
                  <a:pt x="13722" y="21575"/>
                </a:lnTo>
                <a:cubicBezTo>
                  <a:pt x="13788" y="21575"/>
                  <a:pt x="13788" y="21575"/>
                  <a:pt x="13788" y="21600"/>
                </a:cubicBezTo>
                <a:lnTo>
                  <a:pt x="13998" y="21600"/>
                </a:lnTo>
                <a:lnTo>
                  <a:pt x="13998" y="21575"/>
                </a:lnTo>
                <a:lnTo>
                  <a:pt x="14050" y="21575"/>
                </a:lnTo>
                <a:lnTo>
                  <a:pt x="14050" y="21600"/>
                </a:lnTo>
                <a:cubicBezTo>
                  <a:pt x="14116" y="21600"/>
                  <a:pt x="14116" y="21600"/>
                  <a:pt x="14116" y="21575"/>
                </a:cubicBezTo>
                <a:lnTo>
                  <a:pt x="14326" y="21575"/>
                </a:lnTo>
                <a:cubicBezTo>
                  <a:pt x="14326" y="21550"/>
                  <a:pt x="14379" y="21550"/>
                  <a:pt x="14497" y="21550"/>
                </a:cubicBezTo>
                <a:lnTo>
                  <a:pt x="14655" y="21550"/>
                </a:lnTo>
                <a:cubicBezTo>
                  <a:pt x="14655" y="21575"/>
                  <a:pt x="14655" y="21575"/>
                  <a:pt x="14707" y="21575"/>
                </a:cubicBezTo>
                <a:cubicBezTo>
                  <a:pt x="14826" y="21575"/>
                  <a:pt x="14931" y="21550"/>
                  <a:pt x="14983" y="21550"/>
                </a:cubicBezTo>
                <a:lnTo>
                  <a:pt x="14983" y="21520"/>
                </a:lnTo>
                <a:cubicBezTo>
                  <a:pt x="15036" y="21520"/>
                  <a:pt x="15036" y="21520"/>
                  <a:pt x="15036" y="21550"/>
                </a:cubicBezTo>
                <a:lnTo>
                  <a:pt x="15154" y="21550"/>
                </a:lnTo>
                <a:cubicBezTo>
                  <a:pt x="15207" y="21550"/>
                  <a:pt x="15259" y="21520"/>
                  <a:pt x="15259" y="21520"/>
                </a:cubicBezTo>
                <a:lnTo>
                  <a:pt x="15481" y="21520"/>
                </a:lnTo>
                <a:cubicBezTo>
                  <a:pt x="15533" y="21520"/>
                  <a:pt x="15533" y="21520"/>
                  <a:pt x="15586" y="21495"/>
                </a:cubicBezTo>
                <a:cubicBezTo>
                  <a:pt x="15586" y="21470"/>
                  <a:pt x="15638" y="21470"/>
                  <a:pt x="15638" y="21470"/>
                </a:cubicBezTo>
                <a:lnTo>
                  <a:pt x="15691" y="21470"/>
                </a:lnTo>
                <a:cubicBezTo>
                  <a:pt x="15691" y="21445"/>
                  <a:pt x="15691" y="21420"/>
                  <a:pt x="15757" y="21420"/>
                </a:cubicBezTo>
                <a:lnTo>
                  <a:pt x="15809" y="21420"/>
                </a:lnTo>
                <a:cubicBezTo>
                  <a:pt x="15809" y="21445"/>
                  <a:pt x="15862" y="21445"/>
                  <a:pt x="15862" y="21445"/>
                </a:cubicBezTo>
                <a:lnTo>
                  <a:pt x="15914" y="21420"/>
                </a:lnTo>
                <a:cubicBezTo>
                  <a:pt x="15914" y="21396"/>
                  <a:pt x="16085" y="21364"/>
                  <a:pt x="16243" y="21364"/>
                </a:cubicBezTo>
                <a:lnTo>
                  <a:pt x="16295" y="21364"/>
                </a:lnTo>
                <a:cubicBezTo>
                  <a:pt x="16348" y="21364"/>
                  <a:pt x="16348" y="21364"/>
                  <a:pt x="16348" y="21339"/>
                </a:cubicBezTo>
                <a:cubicBezTo>
                  <a:pt x="16348" y="21339"/>
                  <a:pt x="16348" y="21315"/>
                  <a:pt x="16414" y="21315"/>
                </a:cubicBezTo>
                <a:lnTo>
                  <a:pt x="16414" y="21364"/>
                </a:lnTo>
                <a:lnTo>
                  <a:pt x="16466" y="21364"/>
                </a:lnTo>
                <a:cubicBezTo>
                  <a:pt x="16466" y="21364"/>
                  <a:pt x="16466" y="21339"/>
                  <a:pt x="16519" y="21339"/>
                </a:cubicBezTo>
                <a:lnTo>
                  <a:pt x="16571" y="21339"/>
                </a:lnTo>
                <a:cubicBezTo>
                  <a:pt x="16519" y="21339"/>
                  <a:pt x="16519" y="21315"/>
                  <a:pt x="16519" y="21315"/>
                </a:cubicBezTo>
                <a:lnTo>
                  <a:pt x="16742" y="21315"/>
                </a:lnTo>
                <a:lnTo>
                  <a:pt x="16795" y="21290"/>
                </a:lnTo>
                <a:cubicBezTo>
                  <a:pt x="16847" y="21290"/>
                  <a:pt x="16847" y="21290"/>
                  <a:pt x="16847" y="21265"/>
                </a:cubicBezTo>
                <a:lnTo>
                  <a:pt x="16900" y="21240"/>
                </a:lnTo>
                <a:cubicBezTo>
                  <a:pt x="16952" y="21240"/>
                  <a:pt x="16952" y="21240"/>
                  <a:pt x="16952" y="21209"/>
                </a:cubicBezTo>
                <a:lnTo>
                  <a:pt x="16900" y="21209"/>
                </a:lnTo>
                <a:lnTo>
                  <a:pt x="16900" y="21184"/>
                </a:lnTo>
                <a:lnTo>
                  <a:pt x="16952" y="21159"/>
                </a:lnTo>
                <a:lnTo>
                  <a:pt x="16952" y="21184"/>
                </a:lnTo>
                <a:cubicBezTo>
                  <a:pt x="16952" y="21184"/>
                  <a:pt x="17005" y="21209"/>
                  <a:pt x="17071" y="21209"/>
                </a:cubicBezTo>
                <a:cubicBezTo>
                  <a:pt x="17071" y="21209"/>
                  <a:pt x="17123" y="21184"/>
                  <a:pt x="17176" y="21159"/>
                </a:cubicBezTo>
                <a:cubicBezTo>
                  <a:pt x="17176" y="21134"/>
                  <a:pt x="17228" y="21109"/>
                  <a:pt x="17281" y="21109"/>
                </a:cubicBezTo>
                <a:cubicBezTo>
                  <a:pt x="17333" y="21109"/>
                  <a:pt x="17452" y="21084"/>
                  <a:pt x="17400" y="21053"/>
                </a:cubicBezTo>
                <a:cubicBezTo>
                  <a:pt x="17400" y="21053"/>
                  <a:pt x="17452" y="21028"/>
                  <a:pt x="17557" y="20978"/>
                </a:cubicBezTo>
                <a:cubicBezTo>
                  <a:pt x="17662" y="20953"/>
                  <a:pt x="17726" y="20897"/>
                  <a:pt x="17778" y="20897"/>
                </a:cubicBezTo>
                <a:cubicBezTo>
                  <a:pt x="17778" y="20872"/>
                  <a:pt x="17831" y="20847"/>
                  <a:pt x="17831" y="20847"/>
                </a:cubicBezTo>
                <a:cubicBezTo>
                  <a:pt x="17886" y="20847"/>
                  <a:pt x="17886" y="20872"/>
                  <a:pt x="17831" y="20872"/>
                </a:cubicBezTo>
                <a:cubicBezTo>
                  <a:pt x="17831" y="20897"/>
                  <a:pt x="17831" y="20897"/>
                  <a:pt x="17886" y="20897"/>
                </a:cubicBezTo>
                <a:cubicBezTo>
                  <a:pt x="17938" y="20897"/>
                  <a:pt x="17990" y="20847"/>
                  <a:pt x="17938" y="20823"/>
                </a:cubicBezTo>
                <a:lnTo>
                  <a:pt x="17938" y="20798"/>
                </a:lnTo>
                <a:lnTo>
                  <a:pt x="17990" y="20798"/>
                </a:lnTo>
                <a:cubicBezTo>
                  <a:pt x="17990" y="20798"/>
                  <a:pt x="18054" y="20798"/>
                  <a:pt x="18054" y="20773"/>
                </a:cubicBezTo>
                <a:lnTo>
                  <a:pt x="18107" y="20773"/>
                </a:lnTo>
                <a:cubicBezTo>
                  <a:pt x="18159" y="20773"/>
                  <a:pt x="18212" y="20741"/>
                  <a:pt x="18264" y="20692"/>
                </a:cubicBezTo>
                <a:cubicBezTo>
                  <a:pt x="18264" y="20667"/>
                  <a:pt x="18264" y="20642"/>
                  <a:pt x="18317" y="20642"/>
                </a:cubicBezTo>
                <a:lnTo>
                  <a:pt x="18317" y="20667"/>
                </a:lnTo>
                <a:cubicBezTo>
                  <a:pt x="18317" y="20667"/>
                  <a:pt x="18383" y="20642"/>
                  <a:pt x="18435" y="20617"/>
                </a:cubicBezTo>
                <a:lnTo>
                  <a:pt x="18435" y="20586"/>
                </a:lnTo>
                <a:cubicBezTo>
                  <a:pt x="18488" y="20586"/>
                  <a:pt x="18488" y="20561"/>
                  <a:pt x="18488" y="20561"/>
                </a:cubicBezTo>
                <a:cubicBezTo>
                  <a:pt x="18488" y="20536"/>
                  <a:pt x="18540" y="20536"/>
                  <a:pt x="18593" y="20536"/>
                </a:cubicBezTo>
                <a:cubicBezTo>
                  <a:pt x="18645" y="20536"/>
                  <a:pt x="18645" y="20536"/>
                  <a:pt x="18645" y="20511"/>
                </a:cubicBezTo>
                <a:lnTo>
                  <a:pt x="18711" y="20511"/>
                </a:lnTo>
                <a:lnTo>
                  <a:pt x="18711" y="20536"/>
                </a:lnTo>
                <a:cubicBezTo>
                  <a:pt x="18764" y="20536"/>
                  <a:pt x="18764" y="20511"/>
                  <a:pt x="18816" y="20511"/>
                </a:cubicBezTo>
                <a:cubicBezTo>
                  <a:pt x="18869" y="20486"/>
                  <a:pt x="18974" y="20461"/>
                  <a:pt x="18974" y="20461"/>
                </a:cubicBezTo>
                <a:cubicBezTo>
                  <a:pt x="19040" y="20461"/>
                  <a:pt x="19040" y="20431"/>
                  <a:pt x="19040" y="20431"/>
                </a:cubicBezTo>
                <a:cubicBezTo>
                  <a:pt x="19093" y="20380"/>
                  <a:pt x="19093" y="20355"/>
                  <a:pt x="19093" y="20355"/>
                </a:cubicBezTo>
                <a:lnTo>
                  <a:pt x="19040" y="20355"/>
                </a:lnTo>
                <a:cubicBezTo>
                  <a:pt x="19040" y="20355"/>
                  <a:pt x="18974" y="20330"/>
                  <a:pt x="19040" y="20330"/>
                </a:cubicBezTo>
                <a:cubicBezTo>
                  <a:pt x="19040" y="20306"/>
                  <a:pt x="19040" y="20306"/>
                  <a:pt x="19093" y="20306"/>
                </a:cubicBezTo>
                <a:lnTo>
                  <a:pt x="19093" y="20330"/>
                </a:lnTo>
                <a:cubicBezTo>
                  <a:pt x="19197" y="20330"/>
                  <a:pt x="19302" y="20275"/>
                  <a:pt x="19302" y="20250"/>
                </a:cubicBezTo>
                <a:cubicBezTo>
                  <a:pt x="19369" y="20226"/>
                  <a:pt x="19369" y="20201"/>
                  <a:pt x="19421" y="20201"/>
                </a:cubicBezTo>
                <a:cubicBezTo>
                  <a:pt x="19421" y="20176"/>
                  <a:pt x="19474" y="20176"/>
                  <a:pt x="19421" y="20176"/>
                </a:cubicBezTo>
                <a:cubicBezTo>
                  <a:pt x="19421" y="20176"/>
                  <a:pt x="19421" y="20151"/>
                  <a:pt x="19474" y="20151"/>
                </a:cubicBezTo>
                <a:cubicBezTo>
                  <a:pt x="19526" y="20120"/>
                  <a:pt x="19526" y="20095"/>
                  <a:pt x="19526" y="20070"/>
                </a:cubicBezTo>
                <a:lnTo>
                  <a:pt x="19578" y="20045"/>
                </a:lnTo>
                <a:cubicBezTo>
                  <a:pt x="19578" y="20045"/>
                  <a:pt x="19631" y="20045"/>
                  <a:pt x="19631" y="20070"/>
                </a:cubicBezTo>
                <a:lnTo>
                  <a:pt x="19631" y="20095"/>
                </a:lnTo>
                <a:cubicBezTo>
                  <a:pt x="19697" y="20095"/>
                  <a:pt x="19697" y="20070"/>
                  <a:pt x="19750" y="20045"/>
                </a:cubicBezTo>
                <a:cubicBezTo>
                  <a:pt x="19802" y="20020"/>
                  <a:pt x="19802" y="19995"/>
                  <a:pt x="19750" y="19964"/>
                </a:cubicBezTo>
                <a:cubicBezTo>
                  <a:pt x="19697" y="19939"/>
                  <a:pt x="19697" y="19939"/>
                  <a:pt x="19802" y="19914"/>
                </a:cubicBezTo>
                <a:cubicBezTo>
                  <a:pt x="19855" y="19914"/>
                  <a:pt x="19855" y="19889"/>
                  <a:pt x="19855" y="19889"/>
                </a:cubicBezTo>
                <a:lnTo>
                  <a:pt x="19855" y="19808"/>
                </a:lnTo>
                <a:lnTo>
                  <a:pt x="19960" y="19808"/>
                </a:lnTo>
                <a:cubicBezTo>
                  <a:pt x="19960" y="19783"/>
                  <a:pt x="19960" y="19758"/>
                  <a:pt x="20078" y="19734"/>
                </a:cubicBezTo>
                <a:cubicBezTo>
                  <a:pt x="20183" y="19709"/>
                  <a:pt x="20183" y="19709"/>
                  <a:pt x="20183" y="19684"/>
                </a:cubicBezTo>
                <a:lnTo>
                  <a:pt x="20131" y="19652"/>
                </a:lnTo>
                <a:lnTo>
                  <a:pt x="20183" y="19652"/>
                </a:lnTo>
                <a:lnTo>
                  <a:pt x="20183" y="19684"/>
                </a:lnTo>
                <a:cubicBezTo>
                  <a:pt x="20183" y="19684"/>
                  <a:pt x="20236" y="19652"/>
                  <a:pt x="20236" y="19628"/>
                </a:cubicBezTo>
                <a:cubicBezTo>
                  <a:pt x="20288" y="19603"/>
                  <a:pt x="20288" y="19578"/>
                  <a:pt x="20288" y="19578"/>
                </a:cubicBezTo>
                <a:cubicBezTo>
                  <a:pt x="20352" y="19578"/>
                  <a:pt x="20352" y="19603"/>
                  <a:pt x="20352" y="19603"/>
                </a:cubicBezTo>
                <a:cubicBezTo>
                  <a:pt x="20404" y="19603"/>
                  <a:pt x="20404" y="19603"/>
                  <a:pt x="20457" y="19553"/>
                </a:cubicBezTo>
                <a:lnTo>
                  <a:pt x="20457" y="19497"/>
                </a:lnTo>
                <a:cubicBezTo>
                  <a:pt x="20404" y="19497"/>
                  <a:pt x="20404" y="19472"/>
                  <a:pt x="20457" y="19472"/>
                </a:cubicBezTo>
                <a:cubicBezTo>
                  <a:pt x="20457" y="19447"/>
                  <a:pt x="20509" y="19422"/>
                  <a:pt x="20457" y="19422"/>
                </a:cubicBezTo>
                <a:cubicBezTo>
                  <a:pt x="20457" y="19397"/>
                  <a:pt x="20509" y="19397"/>
                  <a:pt x="20509" y="19397"/>
                </a:cubicBezTo>
                <a:cubicBezTo>
                  <a:pt x="20509" y="19397"/>
                  <a:pt x="20562" y="19372"/>
                  <a:pt x="20562" y="19341"/>
                </a:cubicBezTo>
                <a:lnTo>
                  <a:pt x="20617" y="19341"/>
                </a:lnTo>
                <a:cubicBezTo>
                  <a:pt x="20681" y="19341"/>
                  <a:pt x="20681" y="19316"/>
                  <a:pt x="20617" y="19291"/>
                </a:cubicBezTo>
                <a:cubicBezTo>
                  <a:pt x="20562" y="19291"/>
                  <a:pt x="20562" y="19291"/>
                  <a:pt x="20562" y="19266"/>
                </a:cubicBezTo>
                <a:cubicBezTo>
                  <a:pt x="20562" y="19266"/>
                  <a:pt x="20617" y="19242"/>
                  <a:pt x="20617" y="19217"/>
                </a:cubicBezTo>
                <a:cubicBezTo>
                  <a:pt x="20617" y="19162"/>
                  <a:pt x="20681" y="19137"/>
                  <a:pt x="20681" y="19137"/>
                </a:cubicBezTo>
                <a:cubicBezTo>
                  <a:pt x="20733" y="19137"/>
                  <a:pt x="20733" y="19086"/>
                  <a:pt x="20785" y="19061"/>
                </a:cubicBezTo>
                <a:cubicBezTo>
                  <a:pt x="20785" y="19006"/>
                  <a:pt x="20838" y="18981"/>
                  <a:pt x="20838" y="18956"/>
                </a:cubicBezTo>
                <a:lnTo>
                  <a:pt x="20838" y="18931"/>
                </a:lnTo>
                <a:cubicBezTo>
                  <a:pt x="20838" y="18931"/>
                  <a:pt x="20785" y="18906"/>
                  <a:pt x="20838" y="18906"/>
                </a:cubicBezTo>
                <a:cubicBezTo>
                  <a:pt x="20890" y="18875"/>
                  <a:pt x="21009" y="18751"/>
                  <a:pt x="21009" y="18719"/>
                </a:cubicBezTo>
                <a:cubicBezTo>
                  <a:pt x="20943" y="18694"/>
                  <a:pt x="20943" y="18670"/>
                  <a:pt x="21009" y="18645"/>
                </a:cubicBezTo>
                <a:lnTo>
                  <a:pt x="21062" y="18620"/>
                </a:lnTo>
                <a:cubicBezTo>
                  <a:pt x="21062" y="18595"/>
                  <a:pt x="21114" y="18539"/>
                  <a:pt x="21166" y="18489"/>
                </a:cubicBezTo>
                <a:cubicBezTo>
                  <a:pt x="21166" y="18439"/>
                  <a:pt x="21219" y="18383"/>
                  <a:pt x="21219" y="18383"/>
                </a:cubicBezTo>
                <a:lnTo>
                  <a:pt x="21219" y="18358"/>
                </a:lnTo>
                <a:cubicBezTo>
                  <a:pt x="21271" y="18333"/>
                  <a:pt x="21271" y="18252"/>
                  <a:pt x="21271" y="18252"/>
                </a:cubicBezTo>
                <a:cubicBezTo>
                  <a:pt x="21219" y="18252"/>
                  <a:pt x="21271" y="18202"/>
                  <a:pt x="21338" y="18202"/>
                </a:cubicBezTo>
                <a:cubicBezTo>
                  <a:pt x="21390" y="18178"/>
                  <a:pt x="21390" y="18153"/>
                  <a:pt x="21338" y="18153"/>
                </a:cubicBezTo>
                <a:cubicBezTo>
                  <a:pt x="21271" y="18153"/>
                  <a:pt x="21271" y="18128"/>
                  <a:pt x="21338" y="18096"/>
                </a:cubicBezTo>
                <a:lnTo>
                  <a:pt x="21338" y="17972"/>
                </a:lnTo>
                <a:lnTo>
                  <a:pt x="21271" y="17972"/>
                </a:lnTo>
                <a:cubicBezTo>
                  <a:pt x="21271" y="17972"/>
                  <a:pt x="21271" y="17942"/>
                  <a:pt x="21338" y="17892"/>
                </a:cubicBezTo>
                <a:cubicBezTo>
                  <a:pt x="21443" y="17786"/>
                  <a:pt x="21495" y="17630"/>
                  <a:pt x="21443" y="17630"/>
                </a:cubicBezTo>
                <a:lnTo>
                  <a:pt x="21443" y="17605"/>
                </a:lnTo>
                <a:cubicBezTo>
                  <a:pt x="21495" y="17581"/>
                  <a:pt x="21548" y="17400"/>
                  <a:pt x="21548" y="17400"/>
                </a:cubicBezTo>
                <a:lnTo>
                  <a:pt x="21495" y="17400"/>
                </a:lnTo>
                <a:lnTo>
                  <a:pt x="21495" y="17350"/>
                </a:lnTo>
                <a:cubicBezTo>
                  <a:pt x="21495" y="17319"/>
                  <a:pt x="21548" y="17294"/>
                  <a:pt x="21548" y="17294"/>
                </a:cubicBezTo>
                <a:cubicBezTo>
                  <a:pt x="21548" y="17269"/>
                  <a:pt x="21600" y="17269"/>
                  <a:pt x="21548" y="17244"/>
                </a:cubicBezTo>
                <a:lnTo>
                  <a:pt x="21548" y="17163"/>
                </a:lnTo>
                <a:cubicBezTo>
                  <a:pt x="21495" y="17138"/>
                  <a:pt x="21495" y="17089"/>
                  <a:pt x="21548" y="17089"/>
                </a:cubicBezTo>
                <a:cubicBezTo>
                  <a:pt x="21600" y="17089"/>
                  <a:pt x="21600" y="17089"/>
                  <a:pt x="21548" y="17064"/>
                </a:cubicBezTo>
                <a:lnTo>
                  <a:pt x="21548" y="16623"/>
                </a:lnTo>
                <a:cubicBezTo>
                  <a:pt x="21495" y="16598"/>
                  <a:pt x="21495" y="16573"/>
                  <a:pt x="21548" y="16573"/>
                </a:cubicBezTo>
                <a:lnTo>
                  <a:pt x="21548" y="16286"/>
                </a:lnTo>
                <a:cubicBezTo>
                  <a:pt x="21495" y="16261"/>
                  <a:pt x="21548" y="16261"/>
                  <a:pt x="21548" y="16205"/>
                </a:cubicBezTo>
                <a:lnTo>
                  <a:pt x="21548" y="16131"/>
                </a:lnTo>
                <a:cubicBezTo>
                  <a:pt x="21495" y="16074"/>
                  <a:pt x="21495" y="16049"/>
                  <a:pt x="21548" y="15950"/>
                </a:cubicBezTo>
                <a:cubicBezTo>
                  <a:pt x="21548" y="15894"/>
                  <a:pt x="21548" y="15869"/>
                  <a:pt x="21495" y="15844"/>
                </a:cubicBezTo>
                <a:lnTo>
                  <a:pt x="21495" y="15583"/>
                </a:lnTo>
                <a:cubicBezTo>
                  <a:pt x="21443" y="15557"/>
                  <a:pt x="21443" y="15533"/>
                  <a:pt x="21495" y="15533"/>
                </a:cubicBezTo>
                <a:cubicBezTo>
                  <a:pt x="21495" y="15533"/>
                  <a:pt x="21495" y="15508"/>
                  <a:pt x="21443" y="15483"/>
                </a:cubicBezTo>
                <a:lnTo>
                  <a:pt x="21443" y="15353"/>
                </a:lnTo>
                <a:cubicBezTo>
                  <a:pt x="21390" y="15328"/>
                  <a:pt x="21390" y="15272"/>
                  <a:pt x="21390" y="15222"/>
                </a:cubicBezTo>
                <a:cubicBezTo>
                  <a:pt x="21443" y="15197"/>
                  <a:pt x="21390" y="15172"/>
                  <a:pt x="21390" y="15116"/>
                </a:cubicBezTo>
                <a:cubicBezTo>
                  <a:pt x="21338" y="15091"/>
                  <a:pt x="21338" y="15066"/>
                  <a:pt x="21338" y="15042"/>
                </a:cubicBezTo>
                <a:lnTo>
                  <a:pt x="21338" y="15017"/>
                </a:lnTo>
                <a:cubicBezTo>
                  <a:pt x="21338" y="15017"/>
                  <a:pt x="21271" y="14985"/>
                  <a:pt x="21338" y="14961"/>
                </a:cubicBezTo>
                <a:cubicBezTo>
                  <a:pt x="21338" y="14936"/>
                  <a:pt x="21338" y="14936"/>
                  <a:pt x="21271" y="14936"/>
                </a:cubicBezTo>
                <a:lnTo>
                  <a:pt x="21271" y="14861"/>
                </a:lnTo>
                <a:cubicBezTo>
                  <a:pt x="21338" y="14830"/>
                  <a:pt x="21338" y="14805"/>
                  <a:pt x="21271" y="14780"/>
                </a:cubicBezTo>
                <a:cubicBezTo>
                  <a:pt x="21219" y="14755"/>
                  <a:pt x="21219" y="14649"/>
                  <a:pt x="21219" y="14599"/>
                </a:cubicBezTo>
                <a:cubicBezTo>
                  <a:pt x="21219" y="14599"/>
                  <a:pt x="21219" y="14574"/>
                  <a:pt x="21166" y="14574"/>
                </a:cubicBezTo>
                <a:lnTo>
                  <a:pt x="21166" y="14493"/>
                </a:lnTo>
                <a:cubicBezTo>
                  <a:pt x="21114" y="14468"/>
                  <a:pt x="21114" y="14468"/>
                  <a:pt x="21114" y="14444"/>
                </a:cubicBezTo>
                <a:cubicBezTo>
                  <a:pt x="21114" y="14444"/>
                  <a:pt x="21114" y="14419"/>
                  <a:pt x="21062" y="14419"/>
                </a:cubicBezTo>
                <a:lnTo>
                  <a:pt x="21062" y="14263"/>
                </a:lnTo>
                <a:cubicBezTo>
                  <a:pt x="21009" y="14263"/>
                  <a:pt x="21009" y="14238"/>
                  <a:pt x="21009" y="14238"/>
                </a:cubicBezTo>
                <a:lnTo>
                  <a:pt x="21009" y="14208"/>
                </a:lnTo>
                <a:cubicBezTo>
                  <a:pt x="21009" y="14208"/>
                  <a:pt x="20943" y="14158"/>
                  <a:pt x="20943" y="14133"/>
                </a:cubicBezTo>
                <a:lnTo>
                  <a:pt x="20943" y="14052"/>
                </a:lnTo>
                <a:cubicBezTo>
                  <a:pt x="20890" y="14052"/>
                  <a:pt x="20890" y="14002"/>
                  <a:pt x="20890" y="13978"/>
                </a:cubicBezTo>
                <a:lnTo>
                  <a:pt x="20890" y="13896"/>
                </a:lnTo>
                <a:cubicBezTo>
                  <a:pt x="20890" y="13896"/>
                  <a:pt x="20838" y="13872"/>
                  <a:pt x="20838" y="13847"/>
                </a:cubicBezTo>
                <a:lnTo>
                  <a:pt x="20838" y="13716"/>
                </a:lnTo>
                <a:cubicBezTo>
                  <a:pt x="20838" y="13716"/>
                  <a:pt x="20838" y="13691"/>
                  <a:pt x="20785" y="13691"/>
                </a:cubicBezTo>
                <a:cubicBezTo>
                  <a:pt x="20785" y="13666"/>
                  <a:pt x="20733" y="13641"/>
                  <a:pt x="20733" y="13585"/>
                </a:cubicBezTo>
                <a:lnTo>
                  <a:pt x="20733" y="13535"/>
                </a:lnTo>
                <a:cubicBezTo>
                  <a:pt x="20681" y="13535"/>
                  <a:pt x="20681" y="13510"/>
                  <a:pt x="20681" y="13486"/>
                </a:cubicBezTo>
                <a:cubicBezTo>
                  <a:pt x="20617" y="13461"/>
                  <a:pt x="20617" y="13404"/>
                  <a:pt x="20617" y="13404"/>
                </a:cubicBezTo>
                <a:cubicBezTo>
                  <a:pt x="20562" y="13380"/>
                  <a:pt x="20562" y="13330"/>
                  <a:pt x="20562" y="13305"/>
                </a:cubicBezTo>
                <a:cubicBezTo>
                  <a:pt x="20562" y="13249"/>
                  <a:pt x="20509" y="13199"/>
                  <a:pt x="20509" y="13199"/>
                </a:cubicBezTo>
                <a:cubicBezTo>
                  <a:pt x="20457" y="13199"/>
                  <a:pt x="20457" y="13174"/>
                  <a:pt x="20509" y="13174"/>
                </a:cubicBezTo>
                <a:cubicBezTo>
                  <a:pt x="20509" y="13149"/>
                  <a:pt x="20509" y="13149"/>
                  <a:pt x="20457" y="13149"/>
                </a:cubicBezTo>
                <a:lnTo>
                  <a:pt x="20457" y="13094"/>
                </a:lnTo>
                <a:cubicBezTo>
                  <a:pt x="20457" y="13069"/>
                  <a:pt x="20404" y="12963"/>
                  <a:pt x="20352" y="12938"/>
                </a:cubicBezTo>
                <a:cubicBezTo>
                  <a:pt x="20352" y="12938"/>
                  <a:pt x="20288" y="12914"/>
                  <a:pt x="20288" y="12889"/>
                </a:cubicBezTo>
                <a:cubicBezTo>
                  <a:pt x="20352" y="12864"/>
                  <a:pt x="20288" y="12839"/>
                  <a:pt x="20236" y="12808"/>
                </a:cubicBezTo>
                <a:cubicBezTo>
                  <a:pt x="20236" y="12783"/>
                  <a:pt x="20183" y="12733"/>
                  <a:pt x="20183" y="12708"/>
                </a:cubicBezTo>
                <a:lnTo>
                  <a:pt x="20183" y="12652"/>
                </a:lnTo>
                <a:cubicBezTo>
                  <a:pt x="20131" y="12652"/>
                  <a:pt x="20131" y="12652"/>
                  <a:pt x="20131" y="12627"/>
                </a:cubicBezTo>
                <a:lnTo>
                  <a:pt x="20131" y="12602"/>
                </a:lnTo>
                <a:lnTo>
                  <a:pt x="20078" y="12577"/>
                </a:lnTo>
                <a:cubicBezTo>
                  <a:pt x="20131" y="12552"/>
                  <a:pt x="20078" y="12552"/>
                  <a:pt x="20078" y="12552"/>
                </a:cubicBezTo>
                <a:cubicBezTo>
                  <a:pt x="20026" y="12552"/>
                  <a:pt x="20026" y="12527"/>
                  <a:pt x="20026" y="12496"/>
                </a:cubicBezTo>
                <a:lnTo>
                  <a:pt x="20026" y="12471"/>
                </a:lnTo>
                <a:cubicBezTo>
                  <a:pt x="19960" y="12471"/>
                  <a:pt x="19907" y="12372"/>
                  <a:pt x="19907" y="12340"/>
                </a:cubicBezTo>
                <a:lnTo>
                  <a:pt x="19907" y="12291"/>
                </a:lnTo>
                <a:cubicBezTo>
                  <a:pt x="19855" y="12291"/>
                  <a:pt x="19697" y="12110"/>
                  <a:pt x="19631" y="12030"/>
                </a:cubicBezTo>
                <a:cubicBezTo>
                  <a:pt x="19631" y="11979"/>
                  <a:pt x="19578" y="11929"/>
                  <a:pt x="19526" y="11874"/>
                </a:cubicBezTo>
                <a:cubicBezTo>
                  <a:pt x="19474" y="11825"/>
                  <a:pt x="19421" y="11800"/>
                  <a:pt x="19421" y="11800"/>
                </a:cubicBezTo>
                <a:cubicBezTo>
                  <a:pt x="19421" y="11775"/>
                  <a:pt x="19421" y="11750"/>
                  <a:pt x="19369" y="11750"/>
                </a:cubicBezTo>
                <a:lnTo>
                  <a:pt x="19369" y="11694"/>
                </a:lnTo>
                <a:cubicBezTo>
                  <a:pt x="19421" y="11694"/>
                  <a:pt x="19421" y="11694"/>
                  <a:pt x="19421" y="11669"/>
                </a:cubicBezTo>
                <a:cubicBezTo>
                  <a:pt x="19421" y="11669"/>
                  <a:pt x="19421" y="11644"/>
                  <a:pt x="19369" y="11644"/>
                </a:cubicBezTo>
                <a:lnTo>
                  <a:pt x="19369" y="11619"/>
                </a:lnTo>
                <a:lnTo>
                  <a:pt x="19302" y="11619"/>
                </a:lnTo>
                <a:cubicBezTo>
                  <a:pt x="19197" y="11619"/>
                  <a:pt x="19250" y="11538"/>
                  <a:pt x="19302" y="11538"/>
                </a:cubicBezTo>
                <a:cubicBezTo>
                  <a:pt x="19369" y="11538"/>
                  <a:pt x="19369" y="11538"/>
                  <a:pt x="19302" y="11513"/>
                </a:cubicBezTo>
                <a:cubicBezTo>
                  <a:pt x="19302" y="11513"/>
                  <a:pt x="19302" y="11488"/>
                  <a:pt x="19250" y="11463"/>
                </a:cubicBezTo>
                <a:lnTo>
                  <a:pt x="19250" y="11439"/>
                </a:lnTo>
                <a:lnTo>
                  <a:pt x="19197" y="11463"/>
                </a:lnTo>
                <a:lnTo>
                  <a:pt x="19145" y="11463"/>
                </a:lnTo>
                <a:cubicBezTo>
                  <a:pt x="19145" y="11463"/>
                  <a:pt x="19197" y="11463"/>
                  <a:pt x="19197" y="11439"/>
                </a:cubicBezTo>
                <a:lnTo>
                  <a:pt x="19250" y="11407"/>
                </a:lnTo>
                <a:cubicBezTo>
                  <a:pt x="19197" y="11407"/>
                  <a:pt x="19197" y="11382"/>
                  <a:pt x="19197" y="11382"/>
                </a:cubicBezTo>
                <a:lnTo>
                  <a:pt x="19197" y="11357"/>
                </a:lnTo>
                <a:cubicBezTo>
                  <a:pt x="19145" y="11357"/>
                  <a:pt x="19093" y="11333"/>
                  <a:pt x="19040" y="11308"/>
                </a:cubicBezTo>
                <a:cubicBezTo>
                  <a:pt x="18974" y="11283"/>
                  <a:pt x="18974" y="11283"/>
                  <a:pt x="19040" y="11251"/>
                </a:cubicBezTo>
                <a:cubicBezTo>
                  <a:pt x="19093" y="11251"/>
                  <a:pt x="19093" y="11227"/>
                  <a:pt x="19093" y="11227"/>
                </a:cubicBezTo>
                <a:cubicBezTo>
                  <a:pt x="19093" y="11177"/>
                  <a:pt x="19040" y="11127"/>
                  <a:pt x="18974" y="11127"/>
                </a:cubicBezTo>
                <a:lnTo>
                  <a:pt x="18921" y="11127"/>
                </a:lnTo>
                <a:cubicBezTo>
                  <a:pt x="18869" y="11127"/>
                  <a:pt x="18816" y="11071"/>
                  <a:pt x="18869" y="11046"/>
                </a:cubicBezTo>
                <a:cubicBezTo>
                  <a:pt x="18921" y="10996"/>
                  <a:pt x="18921" y="10971"/>
                  <a:pt x="18869" y="10971"/>
                </a:cubicBezTo>
                <a:lnTo>
                  <a:pt x="18816" y="10971"/>
                </a:lnTo>
                <a:cubicBezTo>
                  <a:pt x="18816" y="10971"/>
                  <a:pt x="18764" y="10971"/>
                  <a:pt x="18816" y="10940"/>
                </a:cubicBezTo>
                <a:cubicBezTo>
                  <a:pt x="18816" y="10940"/>
                  <a:pt x="18816" y="10915"/>
                  <a:pt x="18869" y="10915"/>
                </a:cubicBezTo>
                <a:cubicBezTo>
                  <a:pt x="18921" y="10915"/>
                  <a:pt x="18921" y="10915"/>
                  <a:pt x="18869" y="10890"/>
                </a:cubicBezTo>
                <a:cubicBezTo>
                  <a:pt x="18921" y="10890"/>
                  <a:pt x="18869" y="10816"/>
                  <a:pt x="18764" y="10785"/>
                </a:cubicBezTo>
                <a:cubicBezTo>
                  <a:pt x="18711" y="10785"/>
                  <a:pt x="18711" y="10761"/>
                  <a:pt x="18711" y="10736"/>
                </a:cubicBezTo>
                <a:cubicBezTo>
                  <a:pt x="18711" y="10685"/>
                  <a:pt x="18711" y="10660"/>
                  <a:pt x="18593" y="10660"/>
                </a:cubicBezTo>
                <a:cubicBezTo>
                  <a:pt x="18540" y="10660"/>
                  <a:pt x="18593" y="10660"/>
                  <a:pt x="18593" y="10630"/>
                </a:cubicBezTo>
                <a:cubicBezTo>
                  <a:pt x="18711" y="10630"/>
                  <a:pt x="18764" y="10605"/>
                  <a:pt x="18645" y="10605"/>
                </a:cubicBezTo>
                <a:cubicBezTo>
                  <a:pt x="18593" y="10605"/>
                  <a:pt x="18593" y="10580"/>
                  <a:pt x="18593" y="10580"/>
                </a:cubicBezTo>
                <a:cubicBezTo>
                  <a:pt x="18593" y="10555"/>
                  <a:pt x="18540" y="10530"/>
                  <a:pt x="18488" y="10530"/>
                </a:cubicBezTo>
                <a:cubicBezTo>
                  <a:pt x="18488" y="10530"/>
                  <a:pt x="18435" y="10449"/>
                  <a:pt x="18435" y="10399"/>
                </a:cubicBezTo>
                <a:cubicBezTo>
                  <a:pt x="18435" y="10374"/>
                  <a:pt x="18435" y="10350"/>
                  <a:pt x="18383" y="10350"/>
                </a:cubicBezTo>
                <a:lnTo>
                  <a:pt x="18383" y="10318"/>
                </a:lnTo>
                <a:lnTo>
                  <a:pt x="18317" y="10318"/>
                </a:lnTo>
                <a:cubicBezTo>
                  <a:pt x="18264" y="10318"/>
                  <a:pt x="18264" y="10293"/>
                  <a:pt x="18317" y="10269"/>
                </a:cubicBezTo>
                <a:lnTo>
                  <a:pt x="18317" y="10219"/>
                </a:lnTo>
                <a:cubicBezTo>
                  <a:pt x="18264" y="10219"/>
                  <a:pt x="18264" y="10163"/>
                  <a:pt x="18317" y="10088"/>
                </a:cubicBezTo>
                <a:cubicBezTo>
                  <a:pt x="18383" y="10038"/>
                  <a:pt x="18383" y="10038"/>
                  <a:pt x="18317" y="10007"/>
                </a:cubicBezTo>
                <a:cubicBezTo>
                  <a:pt x="18212" y="10007"/>
                  <a:pt x="18212" y="9957"/>
                  <a:pt x="18264" y="9957"/>
                </a:cubicBezTo>
                <a:cubicBezTo>
                  <a:pt x="18317" y="9957"/>
                  <a:pt x="18317" y="9932"/>
                  <a:pt x="18264" y="9932"/>
                </a:cubicBezTo>
                <a:cubicBezTo>
                  <a:pt x="18159" y="9907"/>
                  <a:pt x="18159" y="9882"/>
                  <a:pt x="18212" y="9851"/>
                </a:cubicBezTo>
                <a:lnTo>
                  <a:pt x="18212" y="9801"/>
                </a:lnTo>
                <a:cubicBezTo>
                  <a:pt x="18212" y="9801"/>
                  <a:pt x="18159" y="9801"/>
                  <a:pt x="18159" y="9826"/>
                </a:cubicBezTo>
                <a:lnTo>
                  <a:pt x="18107" y="9826"/>
                </a:lnTo>
                <a:lnTo>
                  <a:pt x="18107" y="9801"/>
                </a:lnTo>
                <a:cubicBezTo>
                  <a:pt x="18159" y="9777"/>
                  <a:pt x="18212" y="9752"/>
                  <a:pt x="18159" y="9752"/>
                </a:cubicBezTo>
                <a:lnTo>
                  <a:pt x="18107" y="9752"/>
                </a:lnTo>
                <a:lnTo>
                  <a:pt x="18107" y="9727"/>
                </a:lnTo>
                <a:lnTo>
                  <a:pt x="18054" y="9727"/>
                </a:lnTo>
                <a:cubicBezTo>
                  <a:pt x="18107" y="9695"/>
                  <a:pt x="18107" y="9695"/>
                  <a:pt x="18107" y="9671"/>
                </a:cubicBezTo>
                <a:cubicBezTo>
                  <a:pt x="18054" y="9671"/>
                  <a:pt x="18054" y="9646"/>
                  <a:pt x="18054" y="9621"/>
                </a:cubicBezTo>
                <a:lnTo>
                  <a:pt x="18054" y="9516"/>
                </a:lnTo>
                <a:cubicBezTo>
                  <a:pt x="18054" y="9516"/>
                  <a:pt x="18054" y="9491"/>
                  <a:pt x="17990" y="9491"/>
                </a:cubicBezTo>
                <a:lnTo>
                  <a:pt x="17990" y="9466"/>
                </a:lnTo>
                <a:lnTo>
                  <a:pt x="18054" y="9466"/>
                </a:lnTo>
                <a:cubicBezTo>
                  <a:pt x="18054" y="9466"/>
                  <a:pt x="18107" y="9466"/>
                  <a:pt x="18107" y="9441"/>
                </a:cubicBezTo>
                <a:cubicBezTo>
                  <a:pt x="18159" y="9415"/>
                  <a:pt x="18159" y="9385"/>
                  <a:pt x="18107" y="9385"/>
                </a:cubicBezTo>
                <a:lnTo>
                  <a:pt x="18107" y="9310"/>
                </a:lnTo>
                <a:cubicBezTo>
                  <a:pt x="18107" y="9286"/>
                  <a:pt x="18107" y="9286"/>
                  <a:pt x="18054" y="9286"/>
                </a:cubicBezTo>
                <a:cubicBezTo>
                  <a:pt x="18054" y="9286"/>
                  <a:pt x="18054" y="9204"/>
                  <a:pt x="18107" y="9180"/>
                </a:cubicBezTo>
                <a:cubicBezTo>
                  <a:pt x="18159" y="9180"/>
                  <a:pt x="18159" y="9180"/>
                  <a:pt x="18107" y="9155"/>
                </a:cubicBezTo>
                <a:cubicBezTo>
                  <a:pt x="18212" y="9130"/>
                  <a:pt x="18212" y="9074"/>
                  <a:pt x="18159" y="9074"/>
                </a:cubicBezTo>
                <a:cubicBezTo>
                  <a:pt x="18159" y="9074"/>
                  <a:pt x="18107" y="9074"/>
                  <a:pt x="18107" y="9049"/>
                </a:cubicBezTo>
                <a:lnTo>
                  <a:pt x="18159" y="9049"/>
                </a:lnTo>
                <a:cubicBezTo>
                  <a:pt x="18159" y="9049"/>
                  <a:pt x="18212" y="8999"/>
                  <a:pt x="18212" y="8918"/>
                </a:cubicBezTo>
                <a:cubicBezTo>
                  <a:pt x="18264" y="8843"/>
                  <a:pt x="18264" y="8794"/>
                  <a:pt x="18317" y="8794"/>
                </a:cubicBezTo>
                <a:cubicBezTo>
                  <a:pt x="18264" y="8762"/>
                  <a:pt x="18317" y="8638"/>
                  <a:pt x="18383" y="8638"/>
                </a:cubicBezTo>
                <a:cubicBezTo>
                  <a:pt x="18435" y="8638"/>
                  <a:pt x="18435" y="8606"/>
                  <a:pt x="18383" y="8582"/>
                </a:cubicBezTo>
                <a:lnTo>
                  <a:pt x="18383" y="8532"/>
                </a:lnTo>
                <a:lnTo>
                  <a:pt x="18435" y="8532"/>
                </a:lnTo>
                <a:cubicBezTo>
                  <a:pt x="18435" y="8507"/>
                  <a:pt x="18488" y="8507"/>
                  <a:pt x="18488" y="8507"/>
                </a:cubicBezTo>
                <a:cubicBezTo>
                  <a:pt x="18540" y="8507"/>
                  <a:pt x="18540" y="8482"/>
                  <a:pt x="18488" y="8451"/>
                </a:cubicBezTo>
                <a:lnTo>
                  <a:pt x="18488" y="8401"/>
                </a:lnTo>
                <a:cubicBezTo>
                  <a:pt x="18540" y="8401"/>
                  <a:pt x="18488" y="8401"/>
                  <a:pt x="18488" y="8376"/>
                </a:cubicBezTo>
                <a:cubicBezTo>
                  <a:pt x="18540" y="8351"/>
                  <a:pt x="18540" y="8326"/>
                  <a:pt x="18540" y="8326"/>
                </a:cubicBezTo>
                <a:cubicBezTo>
                  <a:pt x="18540" y="8296"/>
                  <a:pt x="18540" y="8271"/>
                  <a:pt x="18593" y="8246"/>
                </a:cubicBezTo>
                <a:cubicBezTo>
                  <a:pt x="18593" y="8222"/>
                  <a:pt x="18645" y="8197"/>
                  <a:pt x="18645" y="8172"/>
                </a:cubicBezTo>
                <a:lnTo>
                  <a:pt x="18645" y="8140"/>
                </a:lnTo>
                <a:cubicBezTo>
                  <a:pt x="18764" y="8140"/>
                  <a:pt x="18711" y="8116"/>
                  <a:pt x="18645" y="8116"/>
                </a:cubicBezTo>
                <a:cubicBezTo>
                  <a:pt x="18593" y="8091"/>
                  <a:pt x="18593" y="8091"/>
                  <a:pt x="18645" y="8091"/>
                </a:cubicBezTo>
                <a:cubicBezTo>
                  <a:pt x="18711" y="8091"/>
                  <a:pt x="18711" y="8066"/>
                  <a:pt x="18711" y="8016"/>
                </a:cubicBezTo>
                <a:lnTo>
                  <a:pt x="18711" y="7960"/>
                </a:lnTo>
                <a:cubicBezTo>
                  <a:pt x="18711" y="7960"/>
                  <a:pt x="18711" y="7935"/>
                  <a:pt x="18764" y="7910"/>
                </a:cubicBezTo>
                <a:cubicBezTo>
                  <a:pt x="18764" y="7860"/>
                  <a:pt x="18869" y="7754"/>
                  <a:pt x="18869" y="7673"/>
                </a:cubicBezTo>
                <a:cubicBezTo>
                  <a:pt x="18921" y="7648"/>
                  <a:pt x="18921" y="7624"/>
                  <a:pt x="18869" y="7624"/>
                </a:cubicBezTo>
                <a:cubicBezTo>
                  <a:pt x="18921" y="7599"/>
                  <a:pt x="18974" y="7443"/>
                  <a:pt x="18974" y="7418"/>
                </a:cubicBezTo>
                <a:cubicBezTo>
                  <a:pt x="18921" y="7418"/>
                  <a:pt x="18974" y="7393"/>
                  <a:pt x="18974" y="7393"/>
                </a:cubicBezTo>
                <a:cubicBezTo>
                  <a:pt x="19040" y="7393"/>
                  <a:pt x="19093" y="7207"/>
                  <a:pt x="19093" y="7207"/>
                </a:cubicBezTo>
                <a:lnTo>
                  <a:pt x="19040" y="7207"/>
                </a:lnTo>
                <a:cubicBezTo>
                  <a:pt x="19040" y="7182"/>
                  <a:pt x="19040" y="7182"/>
                  <a:pt x="19093" y="7182"/>
                </a:cubicBezTo>
                <a:cubicBezTo>
                  <a:pt x="19093" y="7182"/>
                  <a:pt x="19093" y="7207"/>
                  <a:pt x="19145" y="7207"/>
                </a:cubicBezTo>
                <a:lnTo>
                  <a:pt x="19145" y="7051"/>
                </a:lnTo>
                <a:cubicBezTo>
                  <a:pt x="19145" y="7002"/>
                  <a:pt x="19145" y="6927"/>
                  <a:pt x="19197" y="6896"/>
                </a:cubicBezTo>
                <a:cubicBezTo>
                  <a:pt x="19250" y="6896"/>
                  <a:pt x="19250" y="6896"/>
                  <a:pt x="19250" y="6871"/>
                </a:cubicBezTo>
                <a:cubicBezTo>
                  <a:pt x="19197" y="6871"/>
                  <a:pt x="19250" y="6846"/>
                  <a:pt x="19250" y="6796"/>
                </a:cubicBezTo>
                <a:cubicBezTo>
                  <a:pt x="19302" y="6740"/>
                  <a:pt x="19302" y="6715"/>
                  <a:pt x="19302" y="6715"/>
                </a:cubicBezTo>
                <a:lnTo>
                  <a:pt x="19302" y="6690"/>
                </a:lnTo>
                <a:cubicBezTo>
                  <a:pt x="19302" y="6665"/>
                  <a:pt x="19302" y="6641"/>
                  <a:pt x="19369" y="6641"/>
                </a:cubicBezTo>
                <a:cubicBezTo>
                  <a:pt x="19369" y="6641"/>
                  <a:pt x="19369" y="6616"/>
                  <a:pt x="19421" y="6535"/>
                </a:cubicBezTo>
                <a:lnTo>
                  <a:pt x="19421" y="6404"/>
                </a:lnTo>
                <a:lnTo>
                  <a:pt x="19369" y="6404"/>
                </a:lnTo>
                <a:lnTo>
                  <a:pt x="19421" y="6379"/>
                </a:lnTo>
                <a:lnTo>
                  <a:pt x="19421" y="6354"/>
                </a:lnTo>
                <a:cubicBezTo>
                  <a:pt x="19421" y="6329"/>
                  <a:pt x="19421" y="6304"/>
                  <a:pt x="19474" y="6304"/>
                </a:cubicBezTo>
                <a:cubicBezTo>
                  <a:pt x="19421" y="6304"/>
                  <a:pt x="19421" y="6223"/>
                  <a:pt x="19474" y="6223"/>
                </a:cubicBezTo>
                <a:cubicBezTo>
                  <a:pt x="19526" y="6223"/>
                  <a:pt x="19526" y="6223"/>
                  <a:pt x="19526" y="6173"/>
                </a:cubicBezTo>
                <a:cubicBezTo>
                  <a:pt x="19474" y="6149"/>
                  <a:pt x="19474" y="6149"/>
                  <a:pt x="19526" y="6117"/>
                </a:cubicBezTo>
                <a:cubicBezTo>
                  <a:pt x="19578" y="6117"/>
                  <a:pt x="19578" y="6043"/>
                  <a:pt x="19526" y="6043"/>
                </a:cubicBezTo>
                <a:lnTo>
                  <a:pt x="19578" y="6018"/>
                </a:lnTo>
                <a:cubicBezTo>
                  <a:pt x="19631" y="6018"/>
                  <a:pt x="19631" y="5993"/>
                  <a:pt x="19631" y="5938"/>
                </a:cubicBezTo>
                <a:lnTo>
                  <a:pt x="19631" y="5837"/>
                </a:lnTo>
                <a:cubicBezTo>
                  <a:pt x="19697" y="5807"/>
                  <a:pt x="19697" y="5782"/>
                  <a:pt x="19697" y="5757"/>
                </a:cubicBezTo>
                <a:lnTo>
                  <a:pt x="19697" y="5683"/>
                </a:lnTo>
                <a:lnTo>
                  <a:pt x="19750" y="5683"/>
                </a:lnTo>
                <a:lnTo>
                  <a:pt x="19750" y="5707"/>
                </a:lnTo>
                <a:lnTo>
                  <a:pt x="19697" y="5732"/>
                </a:lnTo>
                <a:lnTo>
                  <a:pt x="19750" y="5732"/>
                </a:lnTo>
                <a:cubicBezTo>
                  <a:pt x="19802" y="5707"/>
                  <a:pt x="19855" y="5601"/>
                  <a:pt x="19802" y="5601"/>
                </a:cubicBezTo>
                <a:cubicBezTo>
                  <a:pt x="19750" y="5601"/>
                  <a:pt x="19750" y="5527"/>
                  <a:pt x="19802" y="5495"/>
                </a:cubicBezTo>
                <a:lnTo>
                  <a:pt x="19802" y="5371"/>
                </a:lnTo>
                <a:cubicBezTo>
                  <a:pt x="19802" y="5371"/>
                  <a:pt x="19750" y="5371"/>
                  <a:pt x="19802" y="5340"/>
                </a:cubicBezTo>
                <a:lnTo>
                  <a:pt x="19802" y="5028"/>
                </a:lnTo>
                <a:cubicBezTo>
                  <a:pt x="19855" y="4954"/>
                  <a:pt x="19855" y="4904"/>
                  <a:pt x="19855" y="4873"/>
                </a:cubicBezTo>
                <a:lnTo>
                  <a:pt x="19855" y="4718"/>
                </a:lnTo>
                <a:cubicBezTo>
                  <a:pt x="19907" y="4668"/>
                  <a:pt x="19907" y="4668"/>
                  <a:pt x="19855" y="4643"/>
                </a:cubicBezTo>
                <a:cubicBezTo>
                  <a:pt x="19802" y="4643"/>
                  <a:pt x="19802" y="4618"/>
                  <a:pt x="19855" y="4537"/>
                </a:cubicBezTo>
                <a:lnTo>
                  <a:pt x="19855" y="4307"/>
                </a:lnTo>
                <a:cubicBezTo>
                  <a:pt x="19907" y="4251"/>
                  <a:pt x="19907" y="4226"/>
                  <a:pt x="19907" y="4226"/>
                </a:cubicBezTo>
                <a:cubicBezTo>
                  <a:pt x="19855" y="4226"/>
                  <a:pt x="19855" y="4201"/>
                  <a:pt x="19855" y="4201"/>
                </a:cubicBezTo>
                <a:cubicBezTo>
                  <a:pt x="19855" y="4176"/>
                  <a:pt x="19855" y="4176"/>
                  <a:pt x="19907" y="4176"/>
                </a:cubicBezTo>
                <a:lnTo>
                  <a:pt x="19907" y="4126"/>
                </a:lnTo>
                <a:lnTo>
                  <a:pt x="19855" y="4095"/>
                </a:lnTo>
                <a:lnTo>
                  <a:pt x="19855" y="4070"/>
                </a:lnTo>
                <a:cubicBezTo>
                  <a:pt x="19855" y="4045"/>
                  <a:pt x="19855" y="4020"/>
                  <a:pt x="19802" y="4020"/>
                </a:cubicBezTo>
                <a:cubicBezTo>
                  <a:pt x="19802" y="4020"/>
                  <a:pt x="19802" y="3996"/>
                  <a:pt x="19855" y="3971"/>
                </a:cubicBezTo>
                <a:cubicBezTo>
                  <a:pt x="19855" y="3939"/>
                  <a:pt x="19855" y="3914"/>
                  <a:pt x="19802" y="3914"/>
                </a:cubicBezTo>
                <a:lnTo>
                  <a:pt x="19802" y="3784"/>
                </a:lnTo>
                <a:cubicBezTo>
                  <a:pt x="19750" y="3759"/>
                  <a:pt x="19750" y="3709"/>
                  <a:pt x="19802" y="3684"/>
                </a:cubicBezTo>
                <a:cubicBezTo>
                  <a:pt x="19802" y="3684"/>
                  <a:pt x="19855" y="3684"/>
                  <a:pt x="19855" y="3659"/>
                </a:cubicBezTo>
                <a:lnTo>
                  <a:pt x="19802" y="3659"/>
                </a:lnTo>
                <a:cubicBezTo>
                  <a:pt x="19802" y="3659"/>
                  <a:pt x="19750" y="3553"/>
                  <a:pt x="19750" y="3473"/>
                </a:cubicBezTo>
                <a:cubicBezTo>
                  <a:pt x="19750" y="3473"/>
                  <a:pt x="19697" y="3473"/>
                  <a:pt x="19697" y="3448"/>
                </a:cubicBezTo>
                <a:cubicBezTo>
                  <a:pt x="19631" y="3448"/>
                  <a:pt x="19631" y="3424"/>
                  <a:pt x="19631" y="3399"/>
                </a:cubicBezTo>
                <a:cubicBezTo>
                  <a:pt x="19631" y="3399"/>
                  <a:pt x="19631" y="3349"/>
                  <a:pt x="19578" y="3349"/>
                </a:cubicBezTo>
                <a:lnTo>
                  <a:pt x="19526" y="3293"/>
                </a:lnTo>
                <a:lnTo>
                  <a:pt x="19631" y="3293"/>
                </a:lnTo>
                <a:cubicBezTo>
                  <a:pt x="19631" y="3293"/>
                  <a:pt x="19631" y="3268"/>
                  <a:pt x="19578" y="3243"/>
                </a:cubicBezTo>
                <a:lnTo>
                  <a:pt x="19526" y="3218"/>
                </a:lnTo>
                <a:cubicBezTo>
                  <a:pt x="19578" y="3218"/>
                  <a:pt x="19578" y="3243"/>
                  <a:pt x="19578" y="3243"/>
                </a:cubicBezTo>
                <a:lnTo>
                  <a:pt x="19631" y="3243"/>
                </a:lnTo>
                <a:lnTo>
                  <a:pt x="19631" y="3218"/>
                </a:lnTo>
                <a:cubicBezTo>
                  <a:pt x="19631" y="3193"/>
                  <a:pt x="19631" y="3193"/>
                  <a:pt x="19578" y="3193"/>
                </a:cubicBezTo>
                <a:cubicBezTo>
                  <a:pt x="19578" y="3193"/>
                  <a:pt x="19526" y="3162"/>
                  <a:pt x="19526" y="3137"/>
                </a:cubicBezTo>
                <a:lnTo>
                  <a:pt x="19526" y="3112"/>
                </a:lnTo>
                <a:cubicBezTo>
                  <a:pt x="19526" y="3137"/>
                  <a:pt x="19526" y="3137"/>
                  <a:pt x="19474" y="3137"/>
                </a:cubicBezTo>
                <a:lnTo>
                  <a:pt x="19421" y="3112"/>
                </a:lnTo>
                <a:lnTo>
                  <a:pt x="19421" y="3087"/>
                </a:lnTo>
                <a:lnTo>
                  <a:pt x="19474" y="3087"/>
                </a:lnTo>
                <a:cubicBezTo>
                  <a:pt x="19578" y="3087"/>
                  <a:pt x="19578" y="3062"/>
                  <a:pt x="19526" y="3006"/>
                </a:cubicBezTo>
                <a:cubicBezTo>
                  <a:pt x="19474" y="2981"/>
                  <a:pt x="19474" y="2956"/>
                  <a:pt x="19474" y="2932"/>
                </a:cubicBezTo>
                <a:cubicBezTo>
                  <a:pt x="19474" y="2907"/>
                  <a:pt x="19474" y="2907"/>
                  <a:pt x="19421" y="2907"/>
                </a:cubicBezTo>
                <a:lnTo>
                  <a:pt x="19369" y="2907"/>
                </a:lnTo>
                <a:cubicBezTo>
                  <a:pt x="19250" y="2907"/>
                  <a:pt x="19250" y="2882"/>
                  <a:pt x="19302" y="2850"/>
                </a:cubicBezTo>
                <a:cubicBezTo>
                  <a:pt x="19369" y="2850"/>
                  <a:pt x="19369" y="2850"/>
                  <a:pt x="19369" y="2882"/>
                </a:cubicBezTo>
                <a:lnTo>
                  <a:pt x="19421" y="2882"/>
                </a:lnTo>
                <a:lnTo>
                  <a:pt x="19421" y="2850"/>
                </a:lnTo>
                <a:cubicBezTo>
                  <a:pt x="19421" y="2850"/>
                  <a:pt x="19369" y="2826"/>
                  <a:pt x="19421" y="2801"/>
                </a:cubicBezTo>
                <a:cubicBezTo>
                  <a:pt x="19421" y="2776"/>
                  <a:pt x="19421" y="2776"/>
                  <a:pt x="19369" y="2776"/>
                </a:cubicBezTo>
                <a:cubicBezTo>
                  <a:pt x="19302" y="2776"/>
                  <a:pt x="19302" y="2751"/>
                  <a:pt x="19302" y="2751"/>
                </a:cubicBezTo>
                <a:cubicBezTo>
                  <a:pt x="19369" y="2751"/>
                  <a:pt x="19302" y="2645"/>
                  <a:pt x="19250" y="2620"/>
                </a:cubicBezTo>
                <a:cubicBezTo>
                  <a:pt x="19145" y="2620"/>
                  <a:pt x="19093" y="2595"/>
                  <a:pt x="19145" y="2570"/>
                </a:cubicBezTo>
                <a:lnTo>
                  <a:pt x="19197" y="2539"/>
                </a:lnTo>
                <a:lnTo>
                  <a:pt x="19145" y="2539"/>
                </a:lnTo>
                <a:cubicBezTo>
                  <a:pt x="19145" y="2539"/>
                  <a:pt x="19093" y="2514"/>
                  <a:pt x="19145" y="2514"/>
                </a:cubicBezTo>
                <a:cubicBezTo>
                  <a:pt x="19145" y="2489"/>
                  <a:pt x="19093" y="2489"/>
                  <a:pt x="19093" y="2464"/>
                </a:cubicBezTo>
                <a:cubicBezTo>
                  <a:pt x="19040" y="2440"/>
                  <a:pt x="19040" y="2415"/>
                  <a:pt x="19040" y="2384"/>
                </a:cubicBezTo>
                <a:cubicBezTo>
                  <a:pt x="19040" y="2360"/>
                  <a:pt x="19040" y="2335"/>
                  <a:pt x="18974" y="2335"/>
                </a:cubicBezTo>
                <a:lnTo>
                  <a:pt x="18974" y="2360"/>
                </a:lnTo>
                <a:cubicBezTo>
                  <a:pt x="18921" y="2360"/>
                  <a:pt x="18921" y="2309"/>
                  <a:pt x="18974" y="2284"/>
                </a:cubicBezTo>
                <a:cubicBezTo>
                  <a:pt x="19040" y="2284"/>
                  <a:pt x="19040" y="2284"/>
                  <a:pt x="18974" y="2259"/>
                </a:cubicBezTo>
                <a:cubicBezTo>
                  <a:pt x="18921" y="2259"/>
                  <a:pt x="18869" y="2204"/>
                  <a:pt x="18921" y="2179"/>
                </a:cubicBezTo>
                <a:cubicBezTo>
                  <a:pt x="18921" y="2154"/>
                  <a:pt x="18869" y="2104"/>
                  <a:pt x="18869" y="2104"/>
                </a:cubicBezTo>
                <a:cubicBezTo>
                  <a:pt x="18816" y="2073"/>
                  <a:pt x="18764" y="2023"/>
                  <a:pt x="18711" y="1998"/>
                </a:cubicBezTo>
                <a:cubicBezTo>
                  <a:pt x="18711" y="1973"/>
                  <a:pt x="18645" y="1917"/>
                  <a:pt x="18645" y="1892"/>
                </a:cubicBezTo>
                <a:cubicBezTo>
                  <a:pt x="18593" y="1867"/>
                  <a:pt x="18593" y="1843"/>
                  <a:pt x="18540" y="1843"/>
                </a:cubicBezTo>
                <a:lnTo>
                  <a:pt x="18540" y="1818"/>
                </a:lnTo>
                <a:cubicBezTo>
                  <a:pt x="18593" y="1793"/>
                  <a:pt x="18540" y="1793"/>
                  <a:pt x="18435" y="1793"/>
                </a:cubicBezTo>
                <a:lnTo>
                  <a:pt x="18383" y="1762"/>
                </a:lnTo>
                <a:cubicBezTo>
                  <a:pt x="18317" y="1737"/>
                  <a:pt x="18317" y="1737"/>
                  <a:pt x="18383" y="1737"/>
                </a:cubicBezTo>
                <a:cubicBezTo>
                  <a:pt x="18435" y="1737"/>
                  <a:pt x="18383" y="1737"/>
                  <a:pt x="18383" y="1712"/>
                </a:cubicBezTo>
                <a:cubicBezTo>
                  <a:pt x="18264" y="1687"/>
                  <a:pt x="18159" y="1606"/>
                  <a:pt x="18212" y="1581"/>
                </a:cubicBezTo>
                <a:lnTo>
                  <a:pt x="18159" y="1581"/>
                </a:lnTo>
                <a:cubicBezTo>
                  <a:pt x="18107" y="1581"/>
                  <a:pt x="18159" y="1556"/>
                  <a:pt x="18212" y="1531"/>
                </a:cubicBezTo>
                <a:lnTo>
                  <a:pt x="18264" y="1531"/>
                </a:lnTo>
                <a:cubicBezTo>
                  <a:pt x="18212" y="1531"/>
                  <a:pt x="18054" y="1481"/>
                  <a:pt x="18054" y="1450"/>
                </a:cubicBezTo>
                <a:cubicBezTo>
                  <a:pt x="18107" y="1375"/>
                  <a:pt x="18107" y="1375"/>
                  <a:pt x="17990" y="1375"/>
                </a:cubicBezTo>
                <a:cubicBezTo>
                  <a:pt x="17938" y="1351"/>
                  <a:pt x="17886" y="1326"/>
                  <a:pt x="17990" y="1294"/>
                </a:cubicBezTo>
                <a:lnTo>
                  <a:pt x="17938" y="1270"/>
                </a:lnTo>
                <a:cubicBezTo>
                  <a:pt x="17831" y="1270"/>
                  <a:pt x="17778" y="1220"/>
                  <a:pt x="17726" y="1170"/>
                </a:cubicBezTo>
                <a:cubicBezTo>
                  <a:pt x="17726" y="1170"/>
                  <a:pt x="17726" y="1140"/>
                  <a:pt x="17662" y="1115"/>
                </a:cubicBezTo>
                <a:lnTo>
                  <a:pt x="17609" y="1090"/>
                </a:lnTo>
                <a:lnTo>
                  <a:pt x="17505" y="1090"/>
                </a:lnTo>
                <a:cubicBezTo>
                  <a:pt x="17505" y="1014"/>
                  <a:pt x="17505" y="1014"/>
                  <a:pt x="17452" y="1014"/>
                </a:cubicBezTo>
                <a:cubicBezTo>
                  <a:pt x="17452" y="1014"/>
                  <a:pt x="17400" y="984"/>
                  <a:pt x="17400" y="959"/>
                </a:cubicBezTo>
                <a:cubicBezTo>
                  <a:pt x="17333" y="934"/>
                  <a:pt x="17333" y="909"/>
                  <a:pt x="17281" y="909"/>
                </a:cubicBezTo>
                <a:lnTo>
                  <a:pt x="17281" y="885"/>
                </a:lnTo>
                <a:lnTo>
                  <a:pt x="17228" y="885"/>
                </a:lnTo>
                <a:cubicBezTo>
                  <a:pt x="17176" y="885"/>
                  <a:pt x="17123" y="828"/>
                  <a:pt x="17176" y="803"/>
                </a:cubicBezTo>
                <a:cubicBezTo>
                  <a:pt x="17228" y="779"/>
                  <a:pt x="17228" y="779"/>
                  <a:pt x="17176" y="779"/>
                </a:cubicBezTo>
                <a:cubicBezTo>
                  <a:pt x="17123" y="779"/>
                  <a:pt x="17071" y="754"/>
                  <a:pt x="17071" y="729"/>
                </a:cubicBezTo>
                <a:cubicBezTo>
                  <a:pt x="17005" y="729"/>
                  <a:pt x="16952" y="704"/>
                  <a:pt x="16900" y="704"/>
                </a:cubicBezTo>
                <a:cubicBezTo>
                  <a:pt x="16847" y="704"/>
                  <a:pt x="16795" y="673"/>
                  <a:pt x="16742" y="673"/>
                </a:cubicBezTo>
                <a:cubicBezTo>
                  <a:pt x="16742" y="648"/>
                  <a:pt x="16676" y="623"/>
                  <a:pt x="16676" y="623"/>
                </a:cubicBezTo>
                <a:lnTo>
                  <a:pt x="16624" y="623"/>
                </a:lnTo>
                <a:lnTo>
                  <a:pt x="16624" y="648"/>
                </a:lnTo>
                <a:lnTo>
                  <a:pt x="16571" y="673"/>
                </a:lnTo>
                <a:cubicBezTo>
                  <a:pt x="16571" y="673"/>
                  <a:pt x="16519" y="648"/>
                  <a:pt x="16571" y="648"/>
                </a:cubicBezTo>
                <a:cubicBezTo>
                  <a:pt x="16571" y="623"/>
                  <a:pt x="16519" y="548"/>
                  <a:pt x="16466" y="548"/>
                </a:cubicBezTo>
                <a:cubicBezTo>
                  <a:pt x="16466" y="548"/>
                  <a:pt x="16414" y="517"/>
                  <a:pt x="16414" y="492"/>
                </a:cubicBezTo>
                <a:cubicBezTo>
                  <a:pt x="16414" y="467"/>
                  <a:pt x="16348" y="442"/>
                  <a:pt x="16295" y="442"/>
                </a:cubicBezTo>
                <a:cubicBezTo>
                  <a:pt x="16243" y="442"/>
                  <a:pt x="16190" y="442"/>
                  <a:pt x="16190" y="417"/>
                </a:cubicBezTo>
                <a:cubicBezTo>
                  <a:pt x="16190" y="417"/>
                  <a:pt x="16190" y="393"/>
                  <a:pt x="16085" y="393"/>
                </a:cubicBezTo>
                <a:lnTo>
                  <a:pt x="16019" y="393"/>
                </a:lnTo>
                <a:lnTo>
                  <a:pt x="15967" y="417"/>
                </a:lnTo>
                <a:lnTo>
                  <a:pt x="15809" y="417"/>
                </a:lnTo>
                <a:cubicBezTo>
                  <a:pt x="15757" y="417"/>
                  <a:pt x="15757" y="417"/>
                  <a:pt x="15757" y="393"/>
                </a:cubicBezTo>
                <a:cubicBezTo>
                  <a:pt x="15757" y="361"/>
                  <a:pt x="15691" y="361"/>
                  <a:pt x="15638" y="361"/>
                </a:cubicBezTo>
                <a:lnTo>
                  <a:pt x="15533" y="361"/>
                </a:lnTo>
                <a:cubicBezTo>
                  <a:pt x="15533" y="336"/>
                  <a:pt x="15481" y="336"/>
                  <a:pt x="15481" y="311"/>
                </a:cubicBezTo>
                <a:lnTo>
                  <a:pt x="15428" y="311"/>
                </a:lnTo>
                <a:cubicBezTo>
                  <a:pt x="15428" y="287"/>
                  <a:pt x="15312" y="287"/>
                  <a:pt x="15207" y="262"/>
                </a:cubicBezTo>
                <a:cubicBezTo>
                  <a:pt x="15036" y="262"/>
                  <a:pt x="14931" y="237"/>
                  <a:pt x="14931" y="205"/>
                </a:cubicBezTo>
                <a:lnTo>
                  <a:pt x="14878" y="205"/>
                </a:lnTo>
                <a:lnTo>
                  <a:pt x="14826" y="237"/>
                </a:lnTo>
                <a:cubicBezTo>
                  <a:pt x="14773" y="237"/>
                  <a:pt x="14773" y="237"/>
                  <a:pt x="14773" y="205"/>
                </a:cubicBezTo>
                <a:lnTo>
                  <a:pt x="14655" y="205"/>
                </a:lnTo>
                <a:lnTo>
                  <a:pt x="14655" y="181"/>
                </a:lnTo>
                <a:lnTo>
                  <a:pt x="14497" y="181"/>
                </a:lnTo>
                <a:lnTo>
                  <a:pt x="14497" y="205"/>
                </a:lnTo>
                <a:cubicBezTo>
                  <a:pt x="14445" y="205"/>
                  <a:pt x="14445" y="181"/>
                  <a:pt x="14445" y="181"/>
                </a:cubicBezTo>
                <a:lnTo>
                  <a:pt x="14445" y="156"/>
                </a:lnTo>
                <a:lnTo>
                  <a:pt x="14326" y="156"/>
                </a:lnTo>
                <a:cubicBezTo>
                  <a:pt x="14274" y="156"/>
                  <a:pt x="14169" y="156"/>
                  <a:pt x="14116" y="131"/>
                </a:cubicBezTo>
                <a:lnTo>
                  <a:pt x="14050" y="131"/>
                </a:lnTo>
                <a:lnTo>
                  <a:pt x="14050" y="156"/>
                </a:lnTo>
                <a:lnTo>
                  <a:pt x="13998" y="156"/>
                </a:lnTo>
                <a:cubicBezTo>
                  <a:pt x="13998" y="131"/>
                  <a:pt x="13998" y="131"/>
                  <a:pt x="13945" y="131"/>
                </a:cubicBezTo>
                <a:cubicBezTo>
                  <a:pt x="13893" y="131"/>
                  <a:pt x="13840" y="131"/>
                  <a:pt x="13840" y="106"/>
                </a:cubicBezTo>
                <a:lnTo>
                  <a:pt x="13722" y="106"/>
                </a:lnTo>
                <a:cubicBezTo>
                  <a:pt x="13722" y="106"/>
                  <a:pt x="13669" y="81"/>
                  <a:pt x="13617" y="81"/>
                </a:cubicBezTo>
                <a:cubicBezTo>
                  <a:pt x="13564" y="25"/>
                  <a:pt x="13341" y="25"/>
                  <a:pt x="13236" y="25"/>
                </a:cubicBezTo>
                <a:lnTo>
                  <a:pt x="12200" y="25"/>
                </a:lnTo>
                <a:cubicBezTo>
                  <a:pt x="12200" y="50"/>
                  <a:pt x="12200" y="50"/>
                  <a:pt x="12147" y="50"/>
                </a:cubicBezTo>
                <a:lnTo>
                  <a:pt x="12147" y="25"/>
                </a:lnTo>
                <a:cubicBezTo>
                  <a:pt x="12081" y="25"/>
                  <a:pt x="12081" y="0"/>
                  <a:pt x="12029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86" name="Google Shape;557;p25"/>
          <p:cNvSpPr/>
          <p:nvPr/>
        </p:nvSpPr>
        <p:spPr>
          <a:xfrm>
            <a:off x="8083814" y="-1117441"/>
            <a:ext cx="1788176" cy="21346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rgbClr val="80614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490" name="Google Shape;558;p25"/>
          <p:cNvGrpSpPr/>
          <p:nvPr/>
        </p:nvGrpSpPr>
        <p:grpSpPr>
          <a:xfrm>
            <a:off x="6895051" y="-2256247"/>
            <a:ext cx="2622630" cy="2894167"/>
            <a:chOff x="0" y="0"/>
            <a:chExt cx="2622629" cy="2894166"/>
          </a:xfrm>
        </p:grpSpPr>
        <p:sp>
          <p:nvSpPr>
            <p:cNvPr id="487" name="Google Shape;559;p25"/>
            <p:cNvSpPr/>
            <p:nvPr/>
          </p:nvSpPr>
          <p:spPr>
            <a:xfrm>
              <a:off x="398908" y="470286"/>
              <a:ext cx="1746721" cy="1852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51" y="63"/>
                  </a:moveTo>
                  <a:cubicBezTo>
                    <a:pt x="11083" y="63"/>
                    <a:pt x="11782" y="329"/>
                    <a:pt x="12396" y="517"/>
                  </a:cubicBezTo>
                  <a:lnTo>
                    <a:pt x="12544" y="596"/>
                  </a:lnTo>
                  <a:cubicBezTo>
                    <a:pt x="12959" y="784"/>
                    <a:pt x="13442" y="988"/>
                    <a:pt x="13924" y="1176"/>
                  </a:cubicBezTo>
                  <a:cubicBezTo>
                    <a:pt x="14339" y="1377"/>
                    <a:pt x="14755" y="1568"/>
                    <a:pt x="15171" y="1832"/>
                  </a:cubicBezTo>
                  <a:cubicBezTo>
                    <a:pt x="15783" y="2161"/>
                    <a:pt x="16415" y="2616"/>
                    <a:pt x="16897" y="3008"/>
                  </a:cubicBezTo>
                  <a:lnTo>
                    <a:pt x="17030" y="3070"/>
                  </a:lnTo>
                  <a:cubicBezTo>
                    <a:pt x="17313" y="3258"/>
                    <a:pt x="17596" y="3462"/>
                    <a:pt x="17795" y="3650"/>
                  </a:cubicBezTo>
                  <a:cubicBezTo>
                    <a:pt x="18144" y="3979"/>
                    <a:pt x="18494" y="4309"/>
                    <a:pt x="18774" y="4635"/>
                  </a:cubicBezTo>
                  <a:cubicBezTo>
                    <a:pt x="18906" y="4760"/>
                    <a:pt x="18973" y="4826"/>
                    <a:pt x="19039" y="4965"/>
                  </a:cubicBezTo>
                  <a:cubicBezTo>
                    <a:pt x="19189" y="5152"/>
                    <a:pt x="19389" y="5356"/>
                    <a:pt x="19521" y="5544"/>
                  </a:cubicBezTo>
                  <a:cubicBezTo>
                    <a:pt x="20021" y="6203"/>
                    <a:pt x="20286" y="6862"/>
                    <a:pt x="20569" y="7441"/>
                  </a:cubicBezTo>
                  <a:cubicBezTo>
                    <a:pt x="20702" y="7831"/>
                    <a:pt x="20769" y="8222"/>
                    <a:pt x="20919" y="8614"/>
                  </a:cubicBezTo>
                  <a:cubicBezTo>
                    <a:pt x="20919" y="8740"/>
                    <a:pt x="20985" y="8944"/>
                    <a:pt x="21051" y="9069"/>
                  </a:cubicBezTo>
                  <a:cubicBezTo>
                    <a:pt x="21268" y="9853"/>
                    <a:pt x="21334" y="10637"/>
                    <a:pt x="21401" y="11418"/>
                  </a:cubicBezTo>
                  <a:lnTo>
                    <a:pt x="21467" y="11559"/>
                  </a:lnTo>
                  <a:lnTo>
                    <a:pt x="21467" y="12264"/>
                  </a:lnTo>
                  <a:cubicBezTo>
                    <a:pt x="21534" y="13127"/>
                    <a:pt x="21401" y="13908"/>
                    <a:pt x="20985" y="14943"/>
                  </a:cubicBezTo>
                  <a:cubicBezTo>
                    <a:pt x="20769" y="15539"/>
                    <a:pt x="20437" y="16056"/>
                    <a:pt x="20087" y="16573"/>
                  </a:cubicBezTo>
                  <a:cubicBezTo>
                    <a:pt x="19738" y="17041"/>
                    <a:pt x="19389" y="17496"/>
                    <a:pt x="18973" y="17950"/>
                  </a:cubicBezTo>
                  <a:cubicBezTo>
                    <a:pt x="18494" y="18342"/>
                    <a:pt x="18078" y="18734"/>
                    <a:pt x="17662" y="19063"/>
                  </a:cubicBezTo>
                  <a:cubicBezTo>
                    <a:pt x="17247" y="19314"/>
                    <a:pt x="16831" y="19643"/>
                    <a:pt x="16481" y="19907"/>
                  </a:cubicBezTo>
                  <a:cubicBezTo>
                    <a:pt x="16282" y="20032"/>
                    <a:pt x="16066" y="20174"/>
                    <a:pt x="15867" y="20362"/>
                  </a:cubicBezTo>
                  <a:cubicBezTo>
                    <a:pt x="15104" y="20816"/>
                    <a:pt x="14273" y="21145"/>
                    <a:pt x="13291" y="21350"/>
                  </a:cubicBezTo>
                  <a:cubicBezTo>
                    <a:pt x="12677" y="21412"/>
                    <a:pt x="12047" y="21537"/>
                    <a:pt x="11366" y="21537"/>
                  </a:cubicBezTo>
                  <a:lnTo>
                    <a:pt x="10601" y="21537"/>
                  </a:lnTo>
                  <a:cubicBezTo>
                    <a:pt x="10384" y="21537"/>
                    <a:pt x="10052" y="21537"/>
                    <a:pt x="9769" y="21475"/>
                  </a:cubicBezTo>
                  <a:cubicBezTo>
                    <a:pt x="9287" y="21475"/>
                    <a:pt x="8805" y="21412"/>
                    <a:pt x="8309" y="21271"/>
                  </a:cubicBezTo>
                  <a:lnTo>
                    <a:pt x="8109" y="21271"/>
                  </a:lnTo>
                  <a:cubicBezTo>
                    <a:pt x="7627" y="21145"/>
                    <a:pt x="7212" y="21083"/>
                    <a:pt x="6796" y="21020"/>
                  </a:cubicBezTo>
                  <a:cubicBezTo>
                    <a:pt x="6380" y="20879"/>
                    <a:pt x="6031" y="20754"/>
                    <a:pt x="5684" y="20628"/>
                  </a:cubicBezTo>
                  <a:cubicBezTo>
                    <a:pt x="5202" y="20424"/>
                    <a:pt x="4654" y="20095"/>
                    <a:pt x="4088" y="19580"/>
                  </a:cubicBezTo>
                  <a:cubicBezTo>
                    <a:pt x="3739" y="19314"/>
                    <a:pt x="3473" y="19001"/>
                    <a:pt x="3190" y="18734"/>
                  </a:cubicBezTo>
                  <a:cubicBezTo>
                    <a:pt x="2841" y="18342"/>
                    <a:pt x="2428" y="17888"/>
                    <a:pt x="2079" y="17354"/>
                  </a:cubicBezTo>
                  <a:cubicBezTo>
                    <a:pt x="1663" y="16649"/>
                    <a:pt x="1331" y="16056"/>
                    <a:pt x="1048" y="15397"/>
                  </a:cubicBezTo>
                  <a:cubicBezTo>
                    <a:pt x="982" y="15147"/>
                    <a:pt x="915" y="14817"/>
                    <a:pt x="765" y="14551"/>
                  </a:cubicBezTo>
                  <a:cubicBezTo>
                    <a:pt x="765" y="14425"/>
                    <a:pt x="765" y="14363"/>
                    <a:pt x="699" y="14221"/>
                  </a:cubicBezTo>
                  <a:cubicBezTo>
                    <a:pt x="632" y="14033"/>
                    <a:pt x="632" y="13832"/>
                    <a:pt x="566" y="13642"/>
                  </a:cubicBezTo>
                  <a:cubicBezTo>
                    <a:pt x="416" y="13190"/>
                    <a:pt x="349" y="12594"/>
                    <a:pt x="217" y="12014"/>
                  </a:cubicBezTo>
                  <a:lnTo>
                    <a:pt x="217" y="11747"/>
                  </a:lnTo>
                  <a:cubicBezTo>
                    <a:pt x="217" y="11480"/>
                    <a:pt x="150" y="11293"/>
                    <a:pt x="150" y="11089"/>
                  </a:cubicBezTo>
                  <a:lnTo>
                    <a:pt x="150" y="10307"/>
                  </a:lnTo>
                  <a:lnTo>
                    <a:pt x="217" y="10057"/>
                  </a:lnTo>
                  <a:lnTo>
                    <a:pt x="217" y="9602"/>
                  </a:lnTo>
                  <a:cubicBezTo>
                    <a:pt x="217" y="9273"/>
                    <a:pt x="283" y="8881"/>
                    <a:pt x="416" y="8552"/>
                  </a:cubicBezTo>
                  <a:cubicBezTo>
                    <a:pt x="416" y="8427"/>
                    <a:pt x="499" y="8348"/>
                    <a:pt x="499" y="8222"/>
                  </a:cubicBezTo>
                  <a:cubicBezTo>
                    <a:pt x="566" y="8035"/>
                    <a:pt x="632" y="7831"/>
                    <a:pt x="765" y="7643"/>
                  </a:cubicBezTo>
                  <a:cubicBezTo>
                    <a:pt x="982" y="7254"/>
                    <a:pt x="1181" y="6924"/>
                    <a:pt x="1464" y="6532"/>
                  </a:cubicBezTo>
                  <a:cubicBezTo>
                    <a:pt x="1747" y="6203"/>
                    <a:pt x="2012" y="5874"/>
                    <a:pt x="2295" y="5607"/>
                  </a:cubicBezTo>
                  <a:lnTo>
                    <a:pt x="2494" y="5356"/>
                  </a:lnTo>
                  <a:cubicBezTo>
                    <a:pt x="3323" y="4434"/>
                    <a:pt x="4238" y="3525"/>
                    <a:pt x="5136" y="2678"/>
                  </a:cubicBezTo>
                  <a:cubicBezTo>
                    <a:pt x="5482" y="2411"/>
                    <a:pt x="5817" y="2082"/>
                    <a:pt x="6164" y="1832"/>
                  </a:cubicBezTo>
                  <a:cubicBezTo>
                    <a:pt x="6380" y="1693"/>
                    <a:pt x="6513" y="1568"/>
                    <a:pt x="6729" y="1377"/>
                  </a:cubicBezTo>
                  <a:cubicBezTo>
                    <a:pt x="7212" y="988"/>
                    <a:pt x="7826" y="659"/>
                    <a:pt x="8525" y="329"/>
                  </a:cubicBezTo>
                  <a:lnTo>
                    <a:pt x="8658" y="267"/>
                  </a:lnTo>
                  <a:cubicBezTo>
                    <a:pt x="8872" y="204"/>
                    <a:pt x="9140" y="63"/>
                    <a:pt x="9420" y="63"/>
                  </a:cubicBezTo>
                  <a:close/>
                  <a:moveTo>
                    <a:pt x="9287" y="0"/>
                  </a:moveTo>
                  <a:cubicBezTo>
                    <a:pt x="9074" y="0"/>
                    <a:pt x="8941" y="63"/>
                    <a:pt x="8724" y="125"/>
                  </a:cubicBezTo>
                  <a:cubicBezTo>
                    <a:pt x="8591" y="204"/>
                    <a:pt x="8459" y="267"/>
                    <a:pt x="8309" y="267"/>
                  </a:cubicBezTo>
                  <a:lnTo>
                    <a:pt x="8242" y="329"/>
                  </a:lnTo>
                  <a:cubicBezTo>
                    <a:pt x="8043" y="392"/>
                    <a:pt x="7826" y="517"/>
                    <a:pt x="7694" y="659"/>
                  </a:cubicBezTo>
                  <a:cubicBezTo>
                    <a:pt x="7344" y="846"/>
                    <a:pt x="6995" y="1113"/>
                    <a:pt x="6729" y="1301"/>
                  </a:cubicBezTo>
                  <a:lnTo>
                    <a:pt x="6646" y="1377"/>
                  </a:lnTo>
                  <a:cubicBezTo>
                    <a:pt x="6031" y="1769"/>
                    <a:pt x="5401" y="2224"/>
                    <a:pt x="4853" y="2741"/>
                  </a:cubicBezTo>
                  <a:lnTo>
                    <a:pt x="4654" y="2945"/>
                  </a:lnTo>
                  <a:lnTo>
                    <a:pt x="4088" y="3462"/>
                  </a:lnTo>
                  <a:cubicBezTo>
                    <a:pt x="3739" y="3854"/>
                    <a:pt x="3256" y="4309"/>
                    <a:pt x="2841" y="4760"/>
                  </a:cubicBezTo>
                  <a:cubicBezTo>
                    <a:pt x="2575" y="5090"/>
                    <a:pt x="2295" y="5482"/>
                    <a:pt x="2012" y="5811"/>
                  </a:cubicBezTo>
                  <a:lnTo>
                    <a:pt x="1596" y="6266"/>
                  </a:lnTo>
                  <a:cubicBezTo>
                    <a:pt x="1247" y="6657"/>
                    <a:pt x="915" y="7049"/>
                    <a:pt x="699" y="7567"/>
                  </a:cubicBezTo>
                  <a:cubicBezTo>
                    <a:pt x="349" y="8222"/>
                    <a:pt x="150" y="8819"/>
                    <a:pt x="150" y="9398"/>
                  </a:cubicBezTo>
                  <a:cubicBezTo>
                    <a:pt x="84" y="9665"/>
                    <a:pt x="84" y="9915"/>
                    <a:pt x="84" y="10120"/>
                  </a:cubicBezTo>
                  <a:cubicBezTo>
                    <a:pt x="0" y="10384"/>
                    <a:pt x="0" y="10574"/>
                    <a:pt x="0" y="10776"/>
                  </a:cubicBezTo>
                  <a:lnTo>
                    <a:pt x="0" y="11230"/>
                  </a:lnTo>
                  <a:cubicBezTo>
                    <a:pt x="84" y="11872"/>
                    <a:pt x="150" y="12531"/>
                    <a:pt x="283" y="13190"/>
                  </a:cubicBezTo>
                  <a:cubicBezTo>
                    <a:pt x="349" y="13579"/>
                    <a:pt x="499" y="13971"/>
                    <a:pt x="632" y="14363"/>
                  </a:cubicBezTo>
                  <a:lnTo>
                    <a:pt x="632" y="14551"/>
                  </a:lnTo>
                  <a:cubicBezTo>
                    <a:pt x="699" y="14817"/>
                    <a:pt x="765" y="15084"/>
                    <a:pt x="915" y="15334"/>
                  </a:cubicBezTo>
                  <a:cubicBezTo>
                    <a:pt x="1181" y="16181"/>
                    <a:pt x="1663" y="16899"/>
                    <a:pt x="2079" y="17496"/>
                  </a:cubicBezTo>
                  <a:cubicBezTo>
                    <a:pt x="2362" y="17950"/>
                    <a:pt x="2774" y="18405"/>
                    <a:pt x="3124" y="18797"/>
                  </a:cubicBezTo>
                  <a:lnTo>
                    <a:pt x="3124" y="18859"/>
                  </a:lnTo>
                  <a:cubicBezTo>
                    <a:pt x="3539" y="19314"/>
                    <a:pt x="4088" y="19782"/>
                    <a:pt x="4720" y="20236"/>
                  </a:cubicBezTo>
                  <a:cubicBezTo>
                    <a:pt x="5335" y="20628"/>
                    <a:pt x="5964" y="20879"/>
                    <a:pt x="6729" y="21083"/>
                  </a:cubicBezTo>
                  <a:cubicBezTo>
                    <a:pt x="6929" y="21145"/>
                    <a:pt x="7212" y="21208"/>
                    <a:pt x="7411" y="21208"/>
                  </a:cubicBezTo>
                  <a:cubicBezTo>
                    <a:pt x="7627" y="21271"/>
                    <a:pt x="7826" y="21271"/>
                    <a:pt x="8043" y="21350"/>
                  </a:cubicBezTo>
                  <a:cubicBezTo>
                    <a:pt x="8658" y="21475"/>
                    <a:pt x="9420" y="21600"/>
                    <a:pt x="10251" y="21600"/>
                  </a:cubicBezTo>
                  <a:lnTo>
                    <a:pt x="11499" y="21600"/>
                  </a:lnTo>
                  <a:cubicBezTo>
                    <a:pt x="11848" y="21600"/>
                    <a:pt x="12128" y="21600"/>
                    <a:pt x="12396" y="21537"/>
                  </a:cubicBezTo>
                  <a:cubicBezTo>
                    <a:pt x="12610" y="21537"/>
                    <a:pt x="12809" y="21475"/>
                    <a:pt x="13092" y="21475"/>
                  </a:cubicBezTo>
                  <a:lnTo>
                    <a:pt x="13225" y="21412"/>
                  </a:lnTo>
                  <a:cubicBezTo>
                    <a:pt x="14207" y="21271"/>
                    <a:pt x="14888" y="21020"/>
                    <a:pt x="15517" y="20691"/>
                  </a:cubicBezTo>
                  <a:cubicBezTo>
                    <a:pt x="16199" y="20236"/>
                    <a:pt x="16831" y="19782"/>
                    <a:pt x="17529" y="19251"/>
                  </a:cubicBezTo>
                  <a:cubicBezTo>
                    <a:pt x="18012" y="18922"/>
                    <a:pt x="18427" y="18530"/>
                    <a:pt x="18973" y="18013"/>
                  </a:cubicBezTo>
                  <a:cubicBezTo>
                    <a:pt x="19322" y="17683"/>
                    <a:pt x="19605" y="17291"/>
                    <a:pt x="19804" y="16962"/>
                  </a:cubicBezTo>
                  <a:cubicBezTo>
                    <a:pt x="20154" y="16573"/>
                    <a:pt x="20437" y="16118"/>
                    <a:pt x="20769" y="15601"/>
                  </a:cubicBezTo>
                  <a:cubicBezTo>
                    <a:pt x="21051" y="15084"/>
                    <a:pt x="21268" y="14551"/>
                    <a:pt x="21401" y="13971"/>
                  </a:cubicBezTo>
                  <a:cubicBezTo>
                    <a:pt x="21534" y="13579"/>
                    <a:pt x="21600" y="13190"/>
                    <a:pt x="21600" y="12860"/>
                  </a:cubicBezTo>
                  <a:lnTo>
                    <a:pt x="21600" y="11559"/>
                  </a:lnTo>
                  <a:cubicBezTo>
                    <a:pt x="21600" y="11167"/>
                    <a:pt x="21467" y="10699"/>
                    <a:pt x="21401" y="10307"/>
                  </a:cubicBezTo>
                  <a:cubicBezTo>
                    <a:pt x="21268" y="9398"/>
                    <a:pt x="21051" y="8427"/>
                    <a:pt x="20702" y="7504"/>
                  </a:cubicBezTo>
                  <a:cubicBezTo>
                    <a:pt x="20437" y="6783"/>
                    <a:pt x="20220" y="6328"/>
                    <a:pt x="19937" y="5874"/>
                  </a:cubicBezTo>
                  <a:cubicBezTo>
                    <a:pt x="19605" y="5356"/>
                    <a:pt x="19189" y="4826"/>
                    <a:pt x="18840" y="4434"/>
                  </a:cubicBezTo>
                  <a:cubicBezTo>
                    <a:pt x="18358" y="3979"/>
                    <a:pt x="18012" y="3587"/>
                    <a:pt x="17529" y="3258"/>
                  </a:cubicBezTo>
                  <a:cubicBezTo>
                    <a:pt x="17114" y="3008"/>
                    <a:pt x="16764" y="2678"/>
                    <a:pt x="16349" y="2411"/>
                  </a:cubicBezTo>
                  <a:lnTo>
                    <a:pt x="16066" y="2224"/>
                  </a:lnTo>
                  <a:cubicBezTo>
                    <a:pt x="15304" y="1693"/>
                    <a:pt x="14406" y="1238"/>
                    <a:pt x="13225" y="721"/>
                  </a:cubicBezTo>
                  <a:cubicBezTo>
                    <a:pt x="12677" y="517"/>
                    <a:pt x="12047" y="329"/>
                    <a:pt x="11499" y="125"/>
                  </a:cubicBezTo>
                  <a:cubicBezTo>
                    <a:pt x="11149" y="63"/>
                    <a:pt x="10884" y="0"/>
                    <a:pt x="1053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88" name="Google Shape;560;p25"/>
            <p:cNvSpPr/>
            <p:nvPr/>
          </p:nvSpPr>
          <p:spPr>
            <a:xfrm>
              <a:off x="0" y="0"/>
              <a:ext cx="2622630" cy="2894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600" extrusionOk="0">
                  <a:moveTo>
                    <a:pt x="9965" y="131"/>
                  </a:moveTo>
                  <a:cubicBezTo>
                    <a:pt x="10286" y="171"/>
                    <a:pt x="10607" y="211"/>
                    <a:pt x="10927" y="251"/>
                  </a:cubicBezTo>
                  <a:lnTo>
                    <a:pt x="11204" y="291"/>
                  </a:lnTo>
                  <a:cubicBezTo>
                    <a:pt x="11843" y="422"/>
                    <a:pt x="12540" y="582"/>
                    <a:pt x="13325" y="882"/>
                  </a:cubicBezTo>
                  <a:cubicBezTo>
                    <a:pt x="13688" y="1002"/>
                    <a:pt x="14108" y="1213"/>
                    <a:pt x="14429" y="1384"/>
                  </a:cubicBezTo>
                  <a:cubicBezTo>
                    <a:pt x="14517" y="1424"/>
                    <a:pt x="14661" y="1464"/>
                    <a:pt x="14750" y="1504"/>
                  </a:cubicBezTo>
                  <a:cubicBezTo>
                    <a:pt x="14882" y="1584"/>
                    <a:pt x="15026" y="1675"/>
                    <a:pt x="15214" y="1755"/>
                  </a:cubicBezTo>
                  <a:cubicBezTo>
                    <a:pt x="15258" y="1795"/>
                    <a:pt x="15347" y="1835"/>
                    <a:pt x="15391" y="1885"/>
                  </a:cubicBezTo>
                  <a:cubicBezTo>
                    <a:pt x="16174" y="2297"/>
                    <a:pt x="16871" y="2837"/>
                    <a:pt x="17601" y="3509"/>
                  </a:cubicBezTo>
                  <a:cubicBezTo>
                    <a:pt x="17921" y="3800"/>
                    <a:pt x="18196" y="4142"/>
                    <a:pt x="18428" y="4431"/>
                  </a:cubicBezTo>
                  <a:cubicBezTo>
                    <a:pt x="18660" y="4722"/>
                    <a:pt x="18937" y="5053"/>
                    <a:pt x="19257" y="5435"/>
                  </a:cubicBezTo>
                  <a:cubicBezTo>
                    <a:pt x="19534" y="5846"/>
                    <a:pt x="19810" y="6228"/>
                    <a:pt x="19952" y="6599"/>
                  </a:cubicBezTo>
                  <a:cubicBezTo>
                    <a:pt x="20041" y="6808"/>
                    <a:pt x="20131" y="6979"/>
                    <a:pt x="20229" y="7149"/>
                  </a:cubicBezTo>
                  <a:cubicBezTo>
                    <a:pt x="20406" y="7521"/>
                    <a:pt x="20594" y="7942"/>
                    <a:pt x="20738" y="8354"/>
                  </a:cubicBezTo>
                  <a:cubicBezTo>
                    <a:pt x="20870" y="8653"/>
                    <a:pt x="20958" y="8944"/>
                    <a:pt x="21014" y="9275"/>
                  </a:cubicBezTo>
                  <a:cubicBezTo>
                    <a:pt x="21058" y="9446"/>
                    <a:pt x="21102" y="9606"/>
                    <a:pt x="21147" y="9777"/>
                  </a:cubicBezTo>
                  <a:cubicBezTo>
                    <a:pt x="21235" y="9988"/>
                    <a:pt x="21235" y="10239"/>
                    <a:pt x="21235" y="10488"/>
                  </a:cubicBezTo>
                  <a:lnTo>
                    <a:pt x="21235" y="10568"/>
                  </a:lnTo>
                  <a:cubicBezTo>
                    <a:pt x="21235" y="10779"/>
                    <a:pt x="21291" y="10990"/>
                    <a:pt x="21291" y="11201"/>
                  </a:cubicBezTo>
                  <a:lnTo>
                    <a:pt x="21291" y="11823"/>
                  </a:lnTo>
                  <a:cubicBezTo>
                    <a:pt x="21335" y="12365"/>
                    <a:pt x="21335" y="12825"/>
                    <a:pt x="21335" y="13206"/>
                  </a:cubicBezTo>
                  <a:cubicBezTo>
                    <a:pt x="21335" y="13919"/>
                    <a:pt x="21102" y="14539"/>
                    <a:pt x="20738" y="15212"/>
                  </a:cubicBezTo>
                  <a:cubicBezTo>
                    <a:pt x="20273" y="15965"/>
                    <a:pt x="19722" y="16585"/>
                    <a:pt x="19025" y="17218"/>
                  </a:cubicBezTo>
                  <a:lnTo>
                    <a:pt x="18981" y="17258"/>
                  </a:lnTo>
                  <a:lnTo>
                    <a:pt x="18804" y="17428"/>
                  </a:lnTo>
                  <a:cubicBezTo>
                    <a:pt x="18428" y="17929"/>
                    <a:pt x="17921" y="18300"/>
                    <a:pt x="17468" y="18631"/>
                  </a:cubicBezTo>
                  <a:lnTo>
                    <a:pt x="17424" y="18681"/>
                  </a:lnTo>
                  <a:cubicBezTo>
                    <a:pt x="17192" y="18842"/>
                    <a:pt x="16915" y="19012"/>
                    <a:pt x="16683" y="19223"/>
                  </a:cubicBezTo>
                  <a:cubicBezTo>
                    <a:pt x="16362" y="19554"/>
                    <a:pt x="15942" y="19845"/>
                    <a:pt x="15535" y="20136"/>
                  </a:cubicBezTo>
                  <a:lnTo>
                    <a:pt x="15391" y="20265"/>
                  </a:lnTo>
                  <a:cubicBezTo>
                    <a:pt x="14606" y="20807"/>
                    <a:pt x="13732" y="21189"/>
                    <a:pt x="12728" y="21440"/>
                  </a:cubicBezTo>
                  <a:cubicBezTo>
                    <a:pt x="12452" y="21480"/>
                    <a:pt x="12120" y="21520"/>
                    <a:pt x="11843" y="21520"/>
                  </a:cubicBezTo>
                  <a:cubicBezTo>
                    <a:pt x="11711" y="21520"/>
                    <a:pt x="11622" y="21520"/>
                    <a:pt x="11434" y="21560"/>
                  </a:cubicBezTo>
                  <a:lnTo>
                    <a:pt x="11115" y="21520"/>
                  </a:lnTo>
                  <a:cubicBezTo>
                    <a:pt x="10839" y="21480"/>
                    <a:pt x="10563" y="21480"/>
                    <a:pt x="10330" y="21480"/>
                  </a:cubicBezTo>
                  <a:cubicBezTo>
                    <a:pt x="10242" y="21440"/>
                    <a:pt x="10142" y="21440"/>
                    <a:pt x="10010" y="21440"/>
                  </a:cubicBezTo>
                  <a:lnTo>
                    <a:pt x="9866" y="21440"/>
                  </a:lnTo>
                  <a:cubicBezTo>
                    <a:pt x="9457" y="21389"/>
                    <a:pt x="9082" y="21349"/>
                    <a:pt x="8806" y="21269"/>
                  </a:cubicBezTo>
                  <a:cubicBezTo>
                    <a:pt x="8076" y="21018"/>
                    <a:pt x="7335" y="20847"/>
                    <a:pt x="6652" y="20687"/>
                  </a:cubicBezTo>
                  <a:lnTo>
                    <a:pt x="6464" y="20636"/>
                  </a:lnTo>
                  <a:cubicBezTo>
                    <a:pt x="6143" y="20596"/>
                    <a:pt x="5867" y="20476"/>
                    <a:pt x="5590" y="20385"/>
                  </a:cubicBezTo>
                  <a:lnTo>
                    <a:pt x="5402" y="20305"/>
                  </a:lnTo>
                  <a:cubicBezTo>
                    <a:pt x="5214" y="20225"/>
                    <a:pt x="5037" y="20185"/>
                    <a:pt x="4851" y="20094"/>
                  </a:cubicBezTo>
                  <a:lnTo>
                    <a:pt x="4807" y="20054"/>
                  </a:lnTo>
                  <a:cubicBezTo>
                    <a:pt x="4663" y="20014"/>
                    <a:pt x="4530" y="19934"/>
                    <a:pt x="4442" y="19845"/>
                  </a:cubicBezTo>
                  <a:lnTo>
                    <a:pt x="4342" y="19805"/>
                  </a:lnTo>
                  <a:cubicBezTo>
                    <a:pt x="3933" y="19474"/>
                    <a:pt x="3557" y="19183"/>
                    <a:pt x="3236" y="18802"/>
                  </a:cubicBezTo>
                  <a:cubicBezTo>
                    <a:pt x="2783" y="18260"/>
                    <a:pt x="2277" y="17549"/>
                    <a:pt x="1956" y="16796"/>
                  </a:cubicBezTo>
                  <a:cubicBezTo>
                    <a:pt x="1900" y="16676"/>
                    <a:pt x="1856" y="16585"/>
                    <a:pt x="1812" y="16465"/>
                  </a:cubicBezTo>
                  <a:cubicBezTo>
                    <a:pt x="1768" y="16374"/>
                    <a:pt x="1724" y="16254"/>
                    <a:pt x="1679" y="16125"/>
                  </a:cubicBezTo>
                  <a:lnTo>
                    <a:pt x="1536" y="15794"/>
                  </a:lnTo>
                  <a:cubicBezTo>
                    <a:pt x="1347" y="15332"/>
                    <a:pt x="1171" y="14830"/>
                    <a:pt x="983" y="14288"/>
                  </a:cubicBezTo>
                  <a:cubicBezTo>
                    <a:pt x="894" y="13999"/>
                    <a:pt x="796" y="13708"/>
                    <a:pt x="752" y="13367"/>
                  </a:cubicBezTo>
                  <a:cubicBezTo>
                    <a:pt x="664" y="13076"/>
                    <a:pt x="574" y="12745"/>
                    <a:pt x="476" y="12414"/>
                  </a:cubicBezTo>
                  <a:cubicBezTo>
                    <a:pt x="343" y="12034"/>
                    <a:pt x="299" y="11663"/>
                    <a:pt x="299" y="11281"/>
                  </a:cubicBezTo>
                  <a:cubicBezTo>
                    <a:pt x="243" y="11161"/>
                    <a:pt x="243" y="11030"/>
                    <a:pt x="243" y="10910"/>
                  </a:cubicBezTo>
                  <a:cubicBezTo>
                    <a:pt x="199" y="10739"/>
                    <a:pt x="199" y="10568"/>
                    <a:pt x="199" y="10408"/>
                  </a:cubicBezTo>
                  <a:lnTo>
                    <a:pt x="155" y="10157"/>
                  </a:lnTo>
                  <a:cubicBezTo>
                    <a:pt x="111" y="9657"/>
                    <a:pt x="243" y="9195"/>
                    <a:pt x="387" y="8814"/>
                  </a:cubicBezTo>
                  <a:cubicBezTo>
                    <a:pt x="520" y="8313"/>
                    <a:pt x="850" y="7942"/>
                    <a:pt x="1071" y="7651"/>
                  </a:cubicBezTo>
                  <a:cubicBezTo>
                    <a:pt x="1303" y="7350"/>
                    <a:pt x="1536" y="7099"/>
                    <a:pt x="1724" y="6848"/>
                  </a:cubicBezTo>
                  <a:cubicBezTo>
                    <a:pt x="1956" y="6557"/>
                    <a:pt x="2177" y="6268"/>
                    <a:pt x="2409" y="6017"/>
                  </a:cubicBezTo>
                  <a:cubicBezTo>
                    <a:pt x="2641" y="5726"/>
                    <a:pt x="2916" y="5435"/>
                    <a:pt x="3148" y="5184"/>
                  </a:cubicBezTo>
                  <a:cubicBezTo>
                    <a:pt x="3281" y="5013"/>
                    <a:pt x="3380" y="4893"/>
                    <a:pt x="3513" y="4722"/>
                  </a:cubicBezTo>
                  <a:cubicBezTo>
                    <a:pt x="3613" y="4642"/>
                    <a:pt x="3657" y="4553"/>
                    <a:pt x="3745" y="4471"/>
                  </a:cubicBezTo>
                  <a:cubicBezTo>
                    <a:pt x="3889" y="4302"/>
                    <a:pt x="4022" y="4142"/>
                    <a:pt x="4166" y="3971"/>
                  </a:cubicBezTo>
                  <a:cubicBezTo>
                    <a:pt x="4386" y="3760"/>
                    <a:pt x="4619" y="3549"/>
                    <a:pt x="4851" y="3339"/>
                  </a:cubicBezTo>
                  <a:cubicBezTo>
                    <a:pt x="5037" y="3178"/>
                    <a:pt x="5214" y="3008"/>
                    <a:pt x="5358" y="2837"/>
                  </a:cubicBezTo>
                  <a:cubicBezTo>
                    <a:pt x="5546" y="2717"/>
                    <a:pt x="5723" y="2548"/>
                    <a:pt x="5911" y="2385"/>
                  </a:cubicBezTo>
                  <a:lnTo>
                    <a:pt x="5955" y="2337"/>
                  </a:lnTo>
                  <a:cubicBezTo>
                    <a:pt x="6420" y="1925"/>
                    <a:pt x="6873" y="1464"/>
                    <a:pt x="7424" y="1082"/>
                  </a:cubicBezTo>
                  <a:cubicBezTo>
                    <a:pt x="7523" y="1042"/>
                    <a:pt x="7612" y="962"/>
                    <a:pt x="7700" y="882"/>
                  </a:cubicBezTo>
                  <a:cubicBezTo>
                    <a:pt x="7888" y="791"/>
                    <a:pt x="8076" y="671"/>
                    <a:pt x="8209" y="542"/>
                  </a:cubicBezTo>
                  <a:cubicBezTo>
                    <a:pt x="8673" y="251"/>
                    <a:pt x="9136" y="131"/>
                    <a:pt x="9689" y="131"/>
                  </a:cubicBezTo>
                  <a:close/>
                  <a:moveTo>
                    <a:pt x="9633" y="0"/>
                  </a:moveTo>
                  <a:cubicBezTo>
                    <a:pt x="9038" y="0"/>
                    <a:pt x="8397" y="171"/>
                    <a:pt x="7844" y="542"/>
                  </a:cubicBezTo>
                  <a:cubicBezTo>
                    <a:pt x="7379" y="882"/>
                    <a:pt x="6926" y="1253"/>
                    <a:pt x="6464" y="1634"/>
                  </a:cubicBezTo>
                  <a:cubicBezTo>
                    <a:pt x="6320" y="1755"/>
                    <a:pt x="6187" y="1925"/>
                    <a:pt x="5999" y="2046"/>
                  </a:cubicBezTo>
                  <a:cubicBezTo>
                    <a:pt x="5270" y="2676"/>
                    <a:pt x="4575" y="3389"/>
                    <a:pt x="3745" y="4302"/>
                  </a:cubicBezTo>
                  <a:cubicBezTo>
                    <a:pt x="3236" y="4933"/>
                    <a:pt x="2641" y="5555"/>
                    <a:pt x="2088" y="6268"/>
                  </a:cubicBezTo>
                  <a:cubicBezTo>
                    <a:pt x="1724" y="6728"/>
                    <a:pt x="1303" y="7190"/>
                    <a:pt x="938" y="7651"/>
                  </a:cubicBezTo>
                  <a:lnTo>
                    <a:pt x="752" y="7902"/>
                  </a:lnTo>
                  <a:cubicBezTo>
                    <a:pt x="432" y="8313"/>
                    <a:pt x="199" y="8773"/>
                    <a:pt x="111" y="9406"/>
                  </a:cubicBezTo>
                  <a:cubicBezTo>
                    <a:pt x="23" y="9817"/>
                    <a:pt x="-33" y="10239"/>
                    <a:pt x="23" y="10608"/>
                  </a:cubicBezTo>
                  <a:cubicBezTo>
                    <a:pt x="67" y="10819"/>
                    <a:pt x="67" y="11030"/>
                    <a:pt x="111" y="11241"/>
                  </a:cubicBezTo>
                  <a:cubicBezTo>
                    <a:pt x="111" y="11492"/>
                    <a:pt x="111" y="11703"/>
                    <a:pt x="155" y="11954"/>
                  </a:cubicBezTo>
                  <a:cubicBezTo>
                    <a:pt x="199" y="12243"/>
                    <a:pt x="299" y="12534"/>
                    <a:pt x="387" y="12785"/>
                  </a:cubicBezTo>
                  <a:lnTo>
                    <a:pt x="432" y="12996"/>
                  </a:lnTo>
                  <a:cubicBezTo>
                    <a:pt x="574" y="13367"/>
                    <a:pt x="708" y="13828"/>
                    <a:pt x="894" y="14369"/>
                  </a:cubicBezTo>
                  <a:cubicBezTo>
                    <a:pt x="894" y="14459"/>
                    <a:pt x="938" y="14579"/>
                    <a:pt x="983" y="14670"/>
                  </a:cubicBezTo>
                  <a:cubicBezTo>
                    <a:pt x="1027" y="14830"/>
                    <a:pt x="1127" y="15001"/>
                    <a:pt x="1171" y="15172"/>
                  </a:cubicBezTo>
                  <a:cubicBezTo>
                    <a:pt x="1303" y="15674"/>
                    <a:pt x="1491" y="16125"/>
                    <a:pt x="1724" y="16585"/>
                  </a:cubicBezTo>
                  <a:lnTo>
                    <a:pt x="1812" y="16756"/>
                  </a:lnTo>
                  <a:cubicBezTo>
                    <a:pt x="2044" y="17298"/>
                    <a:pt x="2277" y="17760"/>
                    <a:pt x="2553" y="18179"/>
                  </a:cubicBezTo>
                  <a:cubicBezTo>
                    <a:pt x="2962" y="18761"/>
                    <a:pt x="3425" y="19263"/>
                    <a:pt x="4022" y="19725"/>
                  </a:cubicBezTo>
                  <a:cubicBezTo>
                    <a:pt x="4254" y="19885"/>
                    <a:pt x="4442" y="20014"/>
                    <a:pt x="4619" y="20094"/>
                  </a:cubicBezTo>
                  <a:cubicBezTo>
                    <a:pt x="5314" y="20436"/>
                    <a:pt x="6043" y="20687"/>
                    <a:pt x="6784" y="20847"/>
                  </a:cubicBezTo>
                  <a:lnTo>
                    <a:pt x="7479" y="21018"/>
                  </a:lnTo>
                  <a:cubicBezTo>
                    <a:pt x="7800" y="21098"/>
                    <a:pt x="8121" y="21189"/>
                    <a:pt x="8441" y="21229"/>
                  </a:cubicBezTo>
                  <a:cubicBezTo>
                    <a:pt x="8585" y="21269"/>
                    <a:pt x="8673" y="21269"/>
                    <a:pt x="8762" y="21309"/>
                  </a:cubicBezTo>
                  <a:cubicBezTo>
                    <a:pt x="8994" y="21389"/>
                    <a:pt x="9270" y="21440"/>
                    <a:pt x="9545" y="21480"/>
                  </a:cubicBezTo>
                  <a:lnTo>
                    <a:pt x="9965" y="21480"/>
                  </a:lnTo>
                  <a:cubicBezTo>
                    <a:pt x="10419" y="21520"/>
                    <a:pt x="10927" y="21560"/>
                    <a:pt x="11434" y="21600"/>
                  </a:cubicBezTo>
                  <a:lnTo>
                    <a:pt x="11569" y="21600"/>
                  </a:lnTo>
                  <a:cubicBezTo>
                    <a:pt x="12672" y="21600"/>
                    <a:pt x="13732" y="21309"/>
                    <a:pt x="14794" y="20687"/>
                  </a:cubicBezTo>
                  <a:cubicBezTo>
                    <a:pt x="15489" y="20305"/>
                    <a:pt x="16130" y="19845"/>
                    <a:pt x="16639" y="19384"/>
                  </a:cubicBezTo>
                  <a:lnTo>
                    <a:pt x="16771" y="19303"/>
                  </a:lnTo>
                  <a:cubicBezTo>
                    <a:pt x="17048" y="19052"/>
                    <a:pt x="17368" y="18842"/>
                    <a:pt x="17645" y="18591"/>
                  </a:cubicBezTo>
                  <a:cubicBezTo>
                    <a:pt x="17743" y="18511"/>
                    <a:pt x="17833" y="18430"/>
                    <a:pt x="17921" y="18380"/>
                  </a:cubicBezTo>
                  <a:cubicBezTo>
                    <a:pt x="18152" y="18220"/>
                    <a:pt x="18384" y="18051"/>
                    <a:pt x="18616" y="17840"/>
                  </a:cubicBezTo>
                  <a:cubicBezTo>
                    <a:pt x="18804" y="17589"/>
                    <a:pt x="19081" y="17378"/>
                    <a:pt x="19302" y="17178"/>
                  </a:cubicBezTo>
                  <a:lnTo>
                    <a:pt x="19401" y="17047"/>
                  </a:lnTo>
                  <a:cubicBezTo>
                    <a:pt x="20041" y="16465"/>
                    <a:pt x="20505" y="15874"/>
                    <a:pt x="20914" y="15292"/>
                  </a:cubicBezTo>
                  <a:cubicBezTo>
                    <a:pt x="21147" y="14921"/>
                    <a:pt x="21291" y="14539"/>
                    <a:pt x="21423" y="14168"/>
                  </a:cubicBezTo>
                  <a:cubicBezTo>
                    <a:pt x="21567" y="13748"/>
                    <a:pt x="21567" y="13287"/>
                    <a:pt x="21567" y="12865"/>
                  </a:cubicBezTo>
                  <a:lnTo>
                    <a:pt x="21567" y="12283"/>
                  </a:lnTo>
                  <a:cubicBezTo>
                    <a:pt x="21511" y="11954"/>
                    <a:pt x="21511" y="11612"/>
                    <a:pt x="21467" y="11281"/>
                  </a:cubicBezTo>
                  <a:cubicBezTo>
                    <a:pt x="21467" y="11201"/>
                    <a:pt x="21467" y="11070"/>
                    <a:pt x="21423" y="10950"/>
                  </a:cubicBezTo>
                  <a:lnTo>
                    <a:pt x="21423" y="10488"/>
                  </a:lnTo>
                  <a:cubicBezTo>
                    <a:pt x="21379" y="10197"/>
                    <a:pt x="21335" y="9857"/>
                    <a:pt x="21235" y="9486"/>
                  </a:cubicBezTo>
                  <a:cubicBezTo>
                    <a:pt x="21102" y="8733"/>
                    <a:pt x="20826" y="7982"/>
                    <a:pt x="20505" y="7230"/>
                  </a:cubicBezTo>
                  <a:cubicBezTo>
                    <a:pt x="20317" y="6808"/>
                    <a:pt x="20085" y="6397"/>
                    <a:pt x="19855" y="5977"/>
                  </a:cubicBezTo>
                  <a:cubicBezTo>
                    <a:pt x="19490" y="5395"/>
                    <a:pt x="18981" y="4802"/>
                    <a:pt x="18528" y="4262"/>
                  </a:cubicBezTo>
                  <a:cubicBezTo>
                    <a:pt x="17975" y="3590"/>
                    <a:pt x="17280" y="2927"/>
                    <a:pt x="16495" y="2385"/>
                  </a:cubicBezTo>
                  <a:cubicBezTo>
                    <a:pt x="16086" y="2046"/>
                    <a:pt x="15667" y="1795"/>
                    <a:pt x="15303" y="1584"/>
                  </a:cubicBezTo>
                  <a:lnTo>
                    <a:pt x="15159" y="1544"/>
                  </a:lnTo>
                  <a:cubicBezTo>
                    <a:pt x="14750" y="1293"/>
                    <a:pt x="14241" y="1042"/>
                    <a:pt x="13776" y="831"/>
                  </a:cubicBezTo>
                  <a:cubicBezTo>
                    <a:pt x="13458" y="711"/>
                    <a:pt x="13137" y="631"/>
                    <a:pt x="12772" y="502"/>
                  </a:cubicBezTo>
                  <a:cubicBezTo>
                    <a:pt x="12308" y="331"/>
                    <a:pt x="11799" y="251"/>
                    <a:pt x="11160" y="131"/>
                  </a:cubicBezTo>
                  <a:cubicBezTo>
                    <a:pt x="10927" y="80"/>
                    <a:pt x="10651" y="80"/>
                    <a:pt x="10419" y="40"/>
                  </a:cubicBezTo>
                  <a:cubicBezTo>
                    <a:pt x="10286" y="40"/>
                    <a:pt x="10142" y="40"/>
                    <a:pt x="1005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489" name="Google Shape;561;p25"/>
            <p:cNvSpPr/>
            <p:nvPr/>
          </p:nvSpPr>
          <p:spPr>
            <a:xfrm>
              <a:off x="177911" y="118206"/>
              <a:ext cx="2187114" cy="2557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600" extrusionOk="0">
                  <a:moveTo>
                    <a:pt x="10564" y="227"/>
                  </a:moveTo>
                  <a:cubicBezTo>
                    <a:pt x="10722" y="227"/>
                    <a:pt x="10947" y="227"/>
                    <a:pt x="11173" y="284"/>
                  </a:cubicBezTo>
                  <a:cubicBezTo>
                    <a:pt x="11662" y="375"/>
                    <a:pt x="12099" y="568"/>
                    <a:pt x="12547" y="704"/>
                  </a:cubicBezTo>
                  <a:lnTo>
                    <a:pt x="12706" y="749"/>
                  </a:lnTo>
                  <a:cubicBezTo>
                    <a:pt x="13209" y="942"/>
                    <a:pt x="13699" y="1226"/>
                    <a:pt x="14202" y="1510"/>
                  </a:cubicBezTo>
                  <a:cubicBezTo>
                    <a:pt x="14809" y="1885"/>
                    <a:pt x="15351" y="2212"/>
                    <a:pt x="15907" y="2644"/>
                  </a:cubicBezTo>
                  <a:cubicBezTo>
                    <a:pt x="16291" y="2973"/>
                    <a:pt x="16847" y="3347"/>
                    <a:pt x="17229" y="3824"/>
                  </a:cubicBezTo>
                  <a:lnTo>
                    <a:pt x="17785" y="4345"/>
                  </a:lnTo>
                  <a:cubicBezTo>
                    <a:pt x="18116" y="4719"/>
                    <a:pt x="18500" y="5049"/>
                    <a:pt x="18831" y="5435"/>
                  </a:cubicBezTo>
                  <a:cubicBezTo>
                    <a:pt x="19215" y="5855"/>
                    <a:pt x="19543" y="6330"/>
                    <a:pt x="19927" y="6807"/>
                  </a:cubicBezTo>
                  <a:cubicBezTo>
                    <a:pt x="20431" y="7511"/>
                    <a:pt x="20642" y="8226"/>
                    <a:pt x="20867" y="8792"/>
                  </a:cubicBezTo>
                  <a:cubicBezTo>
                    <a:pt x="20973" y="9167"/>
                    <a:pt x="21026" y="9541"/>
                    <a:pt x="21092" y="9871"/>
                  </a:cubicBezTo>
                  <a:lnTo>
                    <a:pt x="21145" y="10212"/>
                  </a:lnTo>
                  <a:cubicBezTo>
                    <a:pt x="21145" y="10348"/>
                    <a:pt x="21198" y="10539"/>
                    <a:pt x="21198" y="10722"/>
                  </a:cubicBezTo>
                  <a:cubicBezTo>
                    <a:pt x="21251" y="10913"/>
                    <a:pt x="21251" y="11107"/>
                    <a:pt x="21304" y="11243"/>
                  </a:cubicBezTo>
                  <a:cubicBezTo>
                    <a:pt x="21476" y="12197"/>
                    <a:pt x="21357" y="13137"/>
                    <a:pt x="21026" y="14273"/>
                  </a:cubicBezTo>
                  <a:cubicBezTo>
                    <a:pt x="20973" y="14466"/>
                    <a:pt x="20867" y="14647"/>
                    <a:pt x="20761" y="14840"/>
                  </a:cubicBezTo>
                  <a:cubicBezTo>
                    <a:pt x="20536" y="15122"/>
                    <a:pt x="20364" y="15406"/>
                    <a:pt x="20152" y="15690"/>
                  </a:cubicBezTo>
                  <a:cubicBezTo>
                    <a:pt x="19874" y="15974"/>
                    <a:pt x="19599" y="16212"/>
                    <a:pt x="19373" y="16451"/>
                  </a:cubicBezTo>
                  <a:cubicBezTo>
                    <a:pt x="18380" y="17245"/>
                    <a:pt x="17282" y="17959"/>
                    <a:pt x="16013" y="18663"/>
                  </a:cubicBezTo>
                  <a:cubicBezTo>
                    <a:pt x="15576" y="18901"/>
                    <a:pt x="15140" y="19140"/>
                    <a:pt x="14742" y="19424"/>
                  </a:cubicBezTo>
                  <a:cubicBezTo>
                    <a:pt x="14531" y="19570"/>
                    <a:pt x="14308" y="19660"/>
                    <a:pt x="14082" y="19796"/>
                  </a:cubicBezTo>
                  <a:lnTo>
                    <a:pt x="13699" y="20035"/>
                  </a:lnTo>
                  <a:cubicBezTo>
                    <a:pt x="13315" y="20273"/>
                    <a:pt x="12878" y="20557"/>
                    <a:pt x="12494" y="20750"/>
                  </a:cubicBezTo>
                  <a:cubicBezTo>
                    <a:pt x="11504" y="21318"/>
                    <a:pt x="10842" y="21363"/>
                    <a:pt x="9571" y="21409"/>
                  </a:cubicBezTo>
                  <a:lnTo>
                    <a:pt x="9017" y="21363"/>
                  </a:lnTo>
                  <a:cubicBezTo>
                    <a:pt x="8461" y="21318"/>
                    <a:pt x="7865" y="21273"/>
                    <a:pt x="7256" y="21216"/>
                  </a:cubicBezTo>
                  <a:cubicBezTo>
                    <a:pt x="6978" y="21170"/>
                    <a:pt x="6702" y="21034"/>
                    <a:pt x="6477" y="20932"/>
                  </a:cubicBezTo>
                  <a:lnTo>
                    <a:pt x="6371" y="20841"/>
                  </a:lnTo>
                  <a:cubicBezTo>
                    <a:pt x="6040" y="20705"/>
                    <a:pt x="5762" y="20512"/>
                    <a:pt x="5551" y="20364"/>
                  </a:cubicBezTo>
                  <a:cubicBezTo>
                    <a:pt x="5379" y="20273"/>
                    <a:pt x="5273" y="20183"/>
                    <a:pt x="5153" y="20080"/>
                  </a:cubicBezTo>
                  <a:lnTo>
                    <a:pt x="4995" y="19944"/>
                  </a:lnTo>
                  <a:cubicBezTo>
                    <a:pt x="4611" y="19514"/>
                    <a:pt x="4227" y="19094"/>
                    <a:pt x="3832" y="18663"/>
                  </a:cubicBezTo>
                  <a:cubicBezTo>
                    <a:pt x="3673" y="18481"/>
                    <a:pt x="3501" y="18243"/>
                    <a:pt x="3395" y="18004"/>
                  </a:cubicBezTo>
                  <a:lnTo>
                    <a:pt x="3236" y="17811"/>
                  </a:lnTo>
                  <a:cubicBezTo>
                    <a:pt x="3117" y="17675"/>
                    <a:pt x="3064" y="17527"/>
                    <a:pt x="2958" y="17391"/>
                  </a:cubicBezTo>
                  <a:cubicBezTo>
                    <a:pt x="2786" y="17155"/>
                    <a:pt x="2680" y="16961"/>
                    <a:pt x="2508" y="16735"/>
                  </a:cubicBezTo>
                  <a:cubicBezTo>
                    <a:pt x="2296" y="16394"/>
                    <a:pt x="2071" y="16019"/>
                    <a:pt x="1848" y="15599"/>
                  </a:cubicBezTo>
                  <a:lnTo>
                    <a:pt x="1795" y="15542"/>
                  </a:lnTo>
                  <a:cubicBezTo>
                    <a:pt x="1517" y="14976"/>
                    <a:pt x="1253" y="14409"/>
                    <a:pt x="975" y="13795"/>
                  </a:cubicBezTo>
                  <a:cubicBezTo>
                    <a:pt x="855" y="13614"/>
                    <a:pt x="803" y="13376"/>
                    <a:pt x="697" y="13092"/>
                  </a:cubicBezTo>
                  <a:lnTo>
                    <a:pt x="193" y="11390"/>
                  </a:lnTo>
                  <a:cubicBezTo>
                    <a:pt x="141" y="11197"/>
                    <a:pt x="141" y="11004"/>
                    <a:pt x="193" y="10823"/>
                  </a:cubicBezTo>
                  <a:cubicBezTo>
                    <a:pt x="260" y="10677"/>
                    <a:pt x="260" y="10539"/>
                    <a:pt x="260" y="10393"/>
                  </a:cubicBezTo>
                  <a:cubicBezTo>
                    <a:pt x="313" y="10064"/>
                    <a:pt x="419" y="9689"/>
                    <a:pt x="644" y="9303"/>
                  </a:cubicBezTo>
                  <a:cubicBezTo>
                    <a:pt x="922" y="8928"/>
                    <a:pt x="1186" y="8508"/>
                    <a:pt x="1464" y="8124"/>
                  </a:cubicBezTo>
                  <a:lnTo>
                    <a:pt x="1635" y="7840"/>
                  </a:lnTo>
                  <a:cubicBezTo>
                    <a:pt x="1848" y="7511"/>
                    <a:pt x="2124" y="7136"/>
                    <a:pt x="2349" y="6807"/>
                  </a:cubicBezTo>
                  <a:lnTo>
                    <a:pt x="2455" y="6705"/>
                  </a:lnTo>
                  <a:cubicBezTo>
                    <a:pt x="2839" y="6139"/>
                    <a:pt x="3342" y="5571"/>
                    <a:pt x="3832" y="5003"/>
                  </a:cubicBezTo>
                  <a:cubicBezTo>
                    <a:pt x="4439" y="4299"/>
                    <a:pt x="5100" y="3586"/>
                    <a:pt x="5815" y="2927"/>
                  </a:cubicBezTo>
                  <a:lnTo>
                    <a:pt x="5935" y="2837"/>
                  </a:lnTo>
                  <a:cubicBezTo>
                    <a:pt x="6477" y="2360"/>
                    <a:pt x="7031" y="1885"/>
                    <a:pt x="7640" y="1419"/>
                  </a:cubicBezTo>
                  <a:cubicBezTo>
                    <a:pt x="8024" y="1078"/>
                    <a:pt x="8527" y="749"/>
                    <a:pt x="9070" y="511"/>
                  </a:cubicBezTo>
                  <a:cubicBezTo>
                    <a:pt x="9624" y="329"/>
                    <a:pt x="10113" y="227"/>
                    <a:pt x="10564" y="227"/>
                  </a:cubicBezTo>
                  <a:close/>
                  <a:moveTo>
                    <a:pt x="10564" y="0"/>
                  </a:moveTo>
                  <a:cubicBezTo>
                    <a:pt x="10113" y="0"/>
                    <a:pt x="9729" y="45"/>
                    <a:pt x="9295" y="181"/>
                  </a:cubicBezTo>
                  <a:cubicBezTo>
                    <a:pt x="8686" y="420"/>
                    <a:pt x="8130" y="704"/>
                    <a:pt x="7693" y="1078"/>
                  </a:cubicBezTo>
                  <a:cubicBezTo>
                    <a:pt x="7415" y="1317"/>
                    <a:pt x="7137" y="1510"/>
                    <a:pt x="6925" y="1749"/>
                  </a:cubicBezTo>
                  <a:cubicBezTo>
                    <a:pt x="6477" y="2076"/>
                    <a:pt x="6093" y="2450"/>
                    <a:pt x="5657" y="2780"/>
                  </a:cubicBezTo>
                  <a:cubicBezTo>
                    <a:pt x="4995" y="3347"/>
                    <a:pt x="4386" y="4016"/>
                    <a:pt x="3673" y="4822"/>
                  </a:cubicBezTo>
                  <a:cubicBezTo>
                    <a:pt x="3236" y="5332"/>
                    <a:pt x="2786" y="5900"/>
                    <a:pt x="2349" y="6468"/>
                  </a:cubicBezTo>
                  <a:cubicBezTo>
                    <a:pt x="2071" y="6807"/>
                    <a:pt x="1848" y="7136"/>
                    <a:pt x="1635" y="7511"/>
                  </a:cubicBezTo>
                  <a:lnTo>
                    <a:pt x="1582" y="7556"/>
                  </a:lnTo>
                  <a:cubicBezTo>
                    <a:pt x="1186" y="8169"/>
                    <a:pt x="803" y="8792"/>
                    <a:pt x="419" y="9405"/>
                  </a:cubicBezTo>
                  <a:cubicBezTo>
                    <a:pt x="313" y="9541"/>
                    <a:pt x="260" y="9780"/>
                    <a:pt x="193" y="9973"/>
                  </a:cubicBezTo>
                  <a:lnTo>
                    <a:pt x="141" y="10064"/>
                  </a:lnTo>
                  <a:cubicBezTo>
                    <a:pt x="141" y="10154"/>
                    <a:pt x="88" y="10257"/>
                    <a:pt x="88" y="10348"/>
                  </a:cubicBezTo>
                  <a:cubicBezTo>
                    <a:pt x="88" y="10393"/>
                    <a:pt x="88" y="10493"/>
                    <a:pt x="35" y="10539"/>
                  </a:cubicBezTo>
                  <a:cubicBezTo>
                    <a:pt x="-18" y="10959"/>
                    <a:pt x="-18" y="11390"/>
                    <a:pt x="88" y="11810"/>
                  </a:cubicBezTo>
                  <a:cubicBezTo>
                    <a:pt x="88" y="11913"/>
                    <a:pt x="141" y="12004"/>
                    <a:pt x="141" y="12094"/>
                  </a:cubicBezTo>
                  <a:cubicBezTo>
                    <a:pt x="193" y="12242"/>
                    <a:pt x="260" y="12423"/>
                    <a:pt x="313" y="12571"/>
                  </a:cubicBezTo>
                  <a:cubicBezTo>
                    <a:pt x="472" y="13092"/>
                    <a:pt x="644" y="13659"/>
                    <a:pt x="922" y="14182"/>
                  </a:cubicBezTo>
                  <a:cubicBezTo>
                    <a:pt x="1081" y="14466"/>
                    <a:pt x="1186" y="14750"/>
                    <a:pt x="1359" y="15077"/>
                  </a:cubicBezTo>
                  <a:lnTo>
                    <a:pt x="1412" y="15213"/>
                  </a:lnTo>
                  <a:cubicBezTo>
                    <a:pt x="1635" y="15690"/>
                    <a:pt x="1848" y="16212"/>
                    <a:pt x="2177" y="16678"/>
                  </a:cubicBezTo>
                  <a:cubicBezTo>
                    <a:pt x="2349" y="16916"/>
                    <a:pt x="2508" y="17155"/>
                    <a:pt x="2627" y="17391"/>
                  </a:cubicBezTo>
                  <a:cubicBezTo>
                    <a:pt x="2786" y="17630"/>
                    <a:pt x="2958" y="17868"/>
                    <a:pt x="3117" y="18095"/>
                  </a:cubicBezTo>
                  <a:cubicBezTo>
                    <a:pt x="3395" y="18481"/>
                    <a:pt x="3620" y="18811"/>
                    <a:pt x="3898" y="19049"/>
                  </a:cubicBezTo>
                  <a:cubicBezTo>
                    <a:pt x="4163" y="19424"/>
                    <a:pt x="4491" y="19796"/>
                    <a:pt x="4942" y="20228"/>
                  </a:cubicBezTo>
                  <a:cubicBezTo>
                    <a:pt x="5100" y="20364"/>
                    <a:pt x="5273" y="20512"/>
                    <a:pt x="5484" y="20603"/>
                  </a:cubicBezTo>
                  <a:cubicBezTo>
                    <a:pt x="5657" y="20705"/>
                    <a:pt x="5882" y="20841"/>
                    <a:pt x="6093" y="20932"/>
                  </a:cubicBezTo>
                  <a:cubicBezTo>
                    <a:pt x="6266" y="20989"/>
                    <a:pt x="6371" y="21080"/>
                    <a:pt x="6542" y="21125"/>
                  </a:cubicBezTo>
                  <a:cubicBezTo>
                    <a:pt x="6808" y="21273"/>
                    <a:pt x="7084" y="21318"/>
                    <a:pt x="7415" y="21363"/>
                  </a:cubicBezTo>
                  <a:cubicBezTo>
                    <a:pt x="7799" y="21409"/>
                    <a:pt x="8130" y="21454"/>
                    <a:pt x="8461" y="21454"/>
                  </a:cubicBezTo>
                  <a:cubicBezTo>
                    <a:pt x="8633" y="21454"/>
                    <a:pt x="8792" y="21499"/>
                    <a:pt x="8964" y="21499"/>
                  </a:cubicBezTo>
                  <a:cubicBezTo>
                    <a:pt x="9187" y="21499"/>
                    <a:pt x="10060" y="21600"/>
                    <a:pt x="10060" y="21600"/>
                  </a:cubicBezTo>
                  <a:lnTo>
                    <a:pt x="10338" y="21555"/>
                  </a:lnTo>
                  <a:cubicBezTo>
                    <a:pt x="10564" y="21555"/>
                    <a:pt x="10775" y="21499"/>
                    <a:pt x="11053" y="21454"/>
                  </a:cubicBezTo>
                  <a:cubicBezTo>
                    <a:pt x="11609" y="21363"/>
                    <a:pt x="12163" y="21170"/>
                    <a:pt x="12653" y="20886"/>
                  </a:cubicBezTo>
                  <a:cubicBezTo>
                    <a:pt x="12984" y="20705"/>
                    <a:pt x="13315" y="20512"/>
                    <a:pt x="13646" y="20273"/>
                  </a:cubicBezTo>
                  <a:cubicBezTo>
                    <a:pt x="13871" y="20137"/>
                    <a:pt x="14082" y="19989"/>
                    <a:pt x="14308" y="19853"/>
                  </a:cubicBezTo>
                  <a:cubicBezTo>
                    <a:pt x="14636" y="19706"/>
                    <a:pt x="14914" y="19514"/>
                    <a:pt x="15245" y="19331"/>
                  </a:cubicBezTo>
                  <a:cubicBezTo>
                    <a:pt x="15682" y="19049"/>
                    <a:pt x="16133" y="18765"/>
                    <a:pt x="16622" y="18481"/>
                  </a:cubicBezTo>
                  <a:cubicBezTo>
                    <a:pt x="17560" y="17914"/>
                    <a:pt x="18380" y="17346"/>
                    <a:pt x="19109" y="16825"/>
                  </a:cubicBezTo>
                  <a:cubicBezTo>
                    <a:pt x="19543" y="16542"/>
                    <a:pt x="20033" y="16167"/>
                    <a:pt x="20311" y="15690"/>
                  </a:cubicBezTo>
                  <a:cubicBezTo>
                    <a:pt x="20431" y="15542"/>
                    <a:pt x="20536" y="15406"/>
                    <a:pt x="20642" y="15258"/>
                  </a:cubicBezTo>
                  <a:cubicBezTo>
                    <a:pt x="20761" y="15122"/>
                    <a:pt x="20867" y="14976"/>
                    <a:pt x="20973" y="14840"/>
                  </a:cubicBezTo>
                  <a:cubicBezTo>
                    <a:pt x="21092" y="14647"/>
                    <a:pt x="21145" y="14466"/>
                    <a:pt x="21198" y="14273"/>
                  </a:cubicBezTo>
                  <a:cubicBezTo>
                    <a:pt x="21304" y="13898"/>
                    <a:pt x="21423" y="13557"/>
                    <a:pt x="21423" y="13228"/>
                  </a:cubicBezTo>
                  <a:cubicBezTo>
                    <a:pt x="21529" y="12662"/>
                    <a:pt x="21582" y="12094"/>
                    <a:pt x="21476" y="11526"/>
                  </a:cubicBezTo>
                  <a:cubicBezTo>
                    <a:pt x="21357" y="11004"/>
                    <a:pt x="21304" y="10438"/>
                    <a:pt x="21251" y="9825"/>
                  </a:cubicBezTo>
                  <a:cubicBezTo>
                    <a:pt x="21145" y="9167"/>
                    <a:pt x="20973" y="8508"/>
                    <a:pt x="20695" y="7704"/>
                  </a:cubicBezTo>
                  <a:cubicBezTo>
                    <a:pt x="20483" y="7136"/>
                    <a:pt x="20152" y="6569"/>
                    <a:pt x="19651" y="6003"/>
                  </a:cubicBezTo>
                  <a:cubicBezTo>
                    <a:pt x="19109" y="5332"/>
                    <a:pt x="18500" y="4719"/>
                    <a:pt x="17944" y="4154"/>
                  </a:cubicBezTo>
                  <a:lnTo>
                    <a:pt x="17718" y="3870"/>
                  </a:lnTo>
                  <a:cubicBezTo>
                    <a:pt x="17335" y="3495"/>
                    <a:pt x="16900" y="3121"/>
                    <a:pt x="16397" y="2734"/>
                  </a:cubicBezTo>
                  <a:lnTo>
                    <a:pt x="16291" y="2598"/>
                  </a:lnTo>
                  <a:cubicBezTo>
                    <a:pt x="15471" y="1930"/>
                    <a:pt x="14583" y="1419"/>
                    <a:pt x="13646" y="942"/>
                  </a:cubicBezTo>
                  <a:cubicBezTo>
                    <a:pt x="13090" y="613"/>
                    <a:pt x="12494" y="375"/>
                    <a:pt x="11715" y="181"/>
                  </a:cubicBezTo>
                  <a:cubicBezTo>
                    <a:pt x="11331" y="45"/>
                    <a:pt x="10947" y="0"/>
                    <a:pt x="1056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491" name="Google Shape;562;p25"/>
          <p:cNvSpPr/>
          <p:nvPr/>
        </p:nvSpPr>
        <p:spPr>
          <a:xfrm>
            <a:off x="-212750" y="3375128"/>
            <a:ext cx="682190" cy="2286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0" h="21600" extrusionOk="0">
                <a:moveTo>
                  <a:pt x="21329" y="0"/>
                </a:moveTo>
                <a:cubicBezTo>
                  <a:pt x="21122" y="56"/>
                  <a:pt x="20936" y="119"/>
                  <a:pt x="20842" y="175"/>
                </a:cubicBezTo>
                <a:cubicBezTo>
                  <a:pt x="20072" y="581"/>
                  <a:pt x="19276" y="993"/>
                  <a:pt x="18506" y="1427"/>
                </a:cubicBezTo>
                <a:cubicBezTo>
                  <a:pt x="18201" y="1546"/>
                  <a:pt x="18015" y="1693"/>
                  <a:pt x="17735" y="1839"/>
                </a:cubicBezTo>
                <a:cubicBezTo>
                  <a:pt x="17430" y="2014"/>
                  <a:pt x="17037" y="2217"/>
                  <a:pt x="16664" y="2420"/>
                </a:cubicBezTo>
                <a:cubicBezTo>
                  <a:pt x="16266" y="2623"/>
                  <a:pt x="15868" y="2826"/>
                  <a:pt x="15402" y="3029"/>
                </a:cubicBezTo>
                <a:cubicBezTo>
                  <a:pt x="14911" y="3294"/>
                  <a:pt x="14420" y="3553"/>
                  <a:pt x="13836" y="3819"/>
                </a:cubicBezTo>
                <a:cubicBezTo>
                  <a:pt x="12181" y="4693"/>
                  <a:pt x="11012" y="5477"/>
                  <a:pt x="10241" y="6239"/>
                </a:cubicBezTo>
                <a:cubicBezTo>
                  <a:pt x="9750" y="6673"/>
                  <a:pt x="9564" y="7051"/>
                  <a:pt x="9446" y="7372"/>
                </a:cubicBezTo>
                <a:lnTo>
                  <a:pt x="9446" y="7666"/>
                </a:lnTo>
                <a:cubicBezTo>
                  <a:pt x="9446" y="7869"/>
                  <a:pt x="9353" y="8100"/>
                  <a:pt x="9353" y="8338"/>
                </a:cubicBezTo>
                <a:cubicBezTo>
                  <a:pt x="9353" y="8659"/>
                  <a:pt x="9446" y="8974"/>
                  <a:pt x="9446" y="9296"/>
                </a:cubicBezTo>
                <a:cubicBezTo>
                  <a:pt x="9446" y="9471"/>
                  <a:pt x="9564" y="9646"/>
                  <a:pt x="9564" y="9821"/>
                </a:cubicBezTo>
                <a:cubicBezTo>
                  <a:pt x="9657" y="10639"/>
                  <a:pt x="9657" y="11457"/>
                  <a:pt x="9750" y="12269"/>
                </a:cubicBezTo>
                <a:lnTo>
                  <a:pt x="9750" y="13031"/>
                </a:lnTo>
                <a:lnTo>
                  <a:pt x="9657" y="12996"/>
                </a:lnTo>
                <a:cubicBezTo>
                  <a:pt x="9259" y="12884"/>
                  <a:pt x="9073" y="12765"/>
                  <a:pt x="8980" y="12647"/>
                </a:cubicBezTo>
                <a:cubicBezTo>
                  <a:pt x="8862" y="12507"/>
                  <a:pt x="8769" y="12360"/>
                  <a:pt x="8675" y="12213"/>
                </a:cubicBezTo>
                <a:lnTo>
                  <a:pt x="8582" y="12122"/>
                </a:lnTo>
                <a:cubicBezTo>
                  <a:pt x="8489" y="11982"/>
                  <a:pt x="8395" y="11863"/>
                  <a:pt x="8282" y="11716"/>
                </a:cubicBezTo>
                <a:cubicBezTo>
                  <a:pt x="8095" y="11485"/>
                  <a:pt x="7811" y="11220"/>
                  <a:pt x="7604" y="10989"/>
                </a:cubicBezTo>
                <a:cubicBezTo>
                  <a:pt x="7511" y="10870"/>
                  <a:pt x="7511" y="10758"/>
                  <a:pt x="7418" y="10639"/>
                </a:cubicBezTo>
                <a:cubicBezTo>
                  <a:pt x="7231" y="10464"/>
                  <a:pt x="7113" y="10289"/>
                  <a:pt x="7020" y="10114"/>
                </a:cubicBezTo>
                <a:cubicBezTo>
                  <a:pt x="6740" y="9793"/>
                  <a:pt x="6529" y="9415"/>
                  <a:pt x="6529" y="9037"/>
                </a:cubicBezTo>
                <a:cubicBezTo>
                  <a:pt x="6647" y="8743"/>
                  <a:pt x="6647" y="8450"/>
                  <a:pt x="6740" y="8163"/>
                </a:cubicBezTo>
                <a:cubicBezTo>
                  <a:pt x="6740" y="7785"/>
                  <a:pt x="6833" y="7435"/>
                  <a:pt x="6833" y="7086"/>
                </a:cubicBezTo>
                <a:cubicBezTo>
                  <a:pt x="6927" y="6561"/>
                  <a:pt x="7113" y="6036"/>
                  <a:pt x="7324" y="5540"/>
                </a:cubicBezTo>
                <a:cubicBezTo>
                  <a:pt x="7324" y="5365"/>
                  <a:pt x="7418" y="5218"/>
                  <a:pt x="7418" y="5043"/>
                </a:cubicBezTo>
                <a:lnTo>
                  <a:pt x="7418" y="5015"/>
                </a:lnTo>
                <a:cubicBezTo>
                  <a:pt x="7511" y="4987"/>
                  <a:pt x="7511" y="4924"/>
                  <a:pt x="7418" y="4896"/>
                </a:cubicBezTo>
                <a:cubicBezTo>
                  <a:pt x="7324" y="4924"/>
                  <a:pt x="7231" y="4952"/>
                  <a:pt x="7231" y="4987"/>
                </a:cubicBezTo>
                <a:cubicBezTo>
                  <a:pt x="6249" y="5393"/>
                  <a:pt x="5478" y="5889"/>
                  <a:pt x="4590" y="6526"/>
                </a:cubicBezTo>
                <a:cubicBezTo>
                  <a:pt x="4310" y="6792"/>
                  <a:pt x="3912" y="7086"/>
                  <a:pt x="3612" y="7372"/>
                </a:cubicBezTo>
                <a:cubicBezTo>
                  <a:pt x="3332" y="7666"/>
                  <a:pt x="3332" y="7925"/>
                  <a:pt x="3425" y="8191"/>
                </a:cubicBezTo>
                <a:cubicBezTo>
                  <a:pt x="3612" y="8338"/>
                  <a:pt x="3612" y="8484"/>
                  <a:pt x="3726" y="8625"/>
                </a:cubicBezTo>
                <a:lnTo>
                  <a:pt x="3726" y="8743"/>
                </a:lnTo>
                <a:cubicBezTo>
                  <a:pt x="3819" y="8834"/>
                  <a:pt x="3819" y="8918"/>
                  <a:pt x="3819" y="9009"/>
                </a:cubicBezTo>
                <a:cubicBezTo>
                  <a:pt x="3912" y="9149"/>
                  <a:pt x="3912" y="9324"/>
                  <a:pt x="4099" y="9499"/>
                </a:cubicBezTo>
                <a:cubicBezTo>
                  <a:pt x="4403" y="9883"/>
                  <a:pt x="4776" y="10261"/>
                  <a:pt x="5267" y="10758"/>
                </a:cubicBezTo>
                <a:cubicBezTo>
                  <a:pt x="5758" y="11192"/>
                  <a:pt x="6529" y="11632"/>
                  <a:pt x="7231" y="12066"/>
                </a:cubicBezTo>
                <a:cubicBezTo>
                  <a:pt x="7418" y="12157"/>
                  <a:pt x="7604" y="12269"/>
                  <a:pt x="7811" y="12388"/>
                </a:cubicBezTo>
                <a:cubicBezTo>
                  <a:pt x="7998" y="12472"/>
                  <a:pt x="8095" y="12563"/>
                  <a:pt x="8282" y="12647"/>
                </a:cubicBezTo>
                <a:cubicBezTo>
                  <a:pt x="8675" y="12884"/>
                  <a:pt x="9166" y="13115"/>
                  <a:pt x="9353" y="13381"/>
                </a:cubicBezTo>
                <a:cubicBezTo>
                  <a:pt x="9446" y="13465"/>
                  <a:pt x="9446" y="13521"/>
                  <a:pt x="9353" y="13584"/>
                </a:cubicBezTo>
                <a:cubicBezTo>
                  <a:pt x="9073" y="13787"/>
                  <a:pt x="8980" y="14018"/>
                  <a:pt x="8980" y="14255"/>
                </a:cubicBezTo>
                <a:cubicBezTo>
                  <a:pt x="8862" y="14339"/>
                  <a:pt x="8862" y="14458"/>
                  <a:pt x="8862" y="14542"/>
                </a:cubicBezTo>
                <a:lnTo>
                  <a:pt x="8675" y="14920"/>
                </a:lnTo>
                <a:cubicBezTo>
                  <a:pt x="8489" y="15360"/>
                  <a:pt x="8282" y="15794"/>
                  <a:pt x="8095" y="16263"/>
                </a:cubicBezTo>
                <a:cubicBezTo>
                  <a:pt x="7998" y="16291"/>
                  <a:pt x="7998" y="16319"/>
                  <a:pt x="7998" y="16354"/>
                </a:cubicBezTo>
                <a:cubicBezTo>
                  <a:pt x="7998" y="16466"/>
                  <a:pt x="7904" y="16585"/>
                  <a:pt x="7697" y="16731"/>
                </a:cubicBezTo>
                <a:lnTo>
                  <a:pt x="7697" y="16787"/>
                </a:lnTo>
                <a:lnTo>
                  <a:pt x="7511" y="16669"/>
                </a:lnTo>
                <a:cubicBezTo>
                  <a:pt x="7231" y="16529"/>
                  <a:pt x="7020" y="16382"/>
                  <a:pt x="7020" y="16235"/>
                </a:cubicBezTo>
                <a:cubicBezTo>
                  <a:pt x="6927" y="15829"/>
                  <a:pt x="6740" y="15417"/>
                  <a:pt x="6647" y="15067"/>
                </a:cubicBezTo>
                <a:cubicBezTo>
                  <a:pt x="6529" y="14955"/>
                  <a:pt x="6529" y="14836"/>
                  <a:pt x="6436" y="14717"/>
                </a:cubicBezTo>
                <a:cubicBezTo>
                  <a:pt x="5945" y="14283"/>
                  <a:pt x="5267" y="13933"/>
                  <a:pt x="4776" y="13640"/>
                </a:cubicBezTo>
                <a:lnTo>
                  <a:pt x="4683" y="13612"/>
                </a:lnTo>
                <a:cubicBezTo>
                  <a:pt x="4496" y="13521"/>
                  <a:pt x="4403" y="13465"/>
                  <a:pt x="4310" y="13381"/>
                </a:cubicBezTo>
                <a:lnTo>
                  <a:pt x="4192" y="13290"/>
                </a:lnTo>
                <a:cubicBezTo>
                  <a:pt x="3912" y="13031"/>
                  <a:pt x="3612" y="12765"/>
                  <a:pt x="3425" y="12472"/>
                </a:cubicBezTo>
                <a:cubicBezTo>
                  <a:pt x="3141" y="12185"/>
                  <a:pt x="2934" y="11863"/>
                  <a:pt x="2748" y="11569"/>
                </a:cubicBezTo>
                <a:cubicBezTo>
                  <a:pt x="2748" y="11423"/>
                  <a:pt x="2654" y="11282"/>
                  <a:pt x="2561" y="11136"/>
                </a:cubicBezTo>
                <a:cubicBezTo>
                  <a:pt x="2444" y="11136"/>
                  <a:pt x="2444" y="11108"/>
                  <a:pt x="2444" y="11073"/>
                </a:cubicBezTo>
                <a:cubicBezTo>
                  <a:pt x="2350" y="11073"/>
                  <a:pt x="2350" y="11108"/>
                  <a:pt x="2350" y="11108"/>
                </a:cubicBezTo>
                <a:cubicBezTo>
                  <a:pt x="1486" y="11863"/>
                  <a:pt x="1275" y="12681"/>
                  <a:pt x="1673" y="13584"/>
                </a:cubicBezTo>
                <a:cubicBezTo>
                  <a:pt x="1766" y="13905"/>
                  <a:pt x="2257" y="14164"/>
                  <a:pt x="2934" y="14367"/>
                </a:cubicBezTo>
                <a:cubicBezTo>
                  <a:pt x="3239" y="14458"/>
                  <a:pt x="3425" y="14570"/>
                  <a:pt x="3612" y="14689"/>
                </a:cubicBezTo>
                <a:cubicBezTo>
                  <a:pt x="4099" y="14955"/>
                  <a:pt x="4590" y="15214"/>
                  <a:pt x="5081" y="15479"/>
                </a:cubicBezTo>
                <a:lnTo>
                  <a:pt x="5572" y="15766"/>
                </a:lnTo>
                <a:cubicBezTo>
                  <a:pt x="6342" y="16207"/>
                  <a:pt x="7020" y="16585"/>
                  <a:pt x="7231" y="17053"/>
                </a:cubicBezTo>
                <a:cubicBezTo>
                  <a:pt x="7231" y="17109"/>
                  <a:pt x="7231" y="17193"/>
                  <a:pt x="7113" y="17256"/>
                </a:cubicBezTo>
                <a:cubicBezTo>
                  <a:pt x="6342" y="17690"/>
                  <a:pt x="5851" y="18214"/>
                  <a:pt x="5665" y="18830"/>
                </a:cubicBezTo>
                <a:cubicBezTo>
                  <a:pt x="5478" y="19089"/>
                  <a:pt x="5478" y="19354"/>
                  <a:pt x="5361" y="19585"/>
                </a:cubicBezTo>
                <a:cubicBezTo>
                  <a:pt x="5267" y="19732"/>
                  <a:pt x="5267" y="19851"/>
                  <a:pt x="5174" y="19991"/>
                </a:cubicBezTo>
                <a:cubicBezTo>
                  <a:pt x="5174" y="20026"/>
                  <a:pt x="5174" y="20054"/>
                  <a:pt x="5081" y="20082"/>
                </a:cubicBezTo>
                <a:lnTo>
                  <a:pt x="5081" y="20166"/>
                </a:lnTo>
                <a:lnTo>
                  <a:pt x="4894" y="20166"/>
                </a:lnTo>
                <a:cubicBezTo>
                  <a:pt x="4894" y="20166"/>
                  <a:pt x="4776" y="20054"/>
                  <a:pt x="4776" y="20026"/>
                </a:cubicBezTo>
                <a:cubicBezTo>
                  <a:pt x="4683" y="19907"/>
                  <a:pt x="4683" y="19788"/>
                  <a:pt x="4590" y="19676"/>
                </a:cubicBezTo>
                <a:cubicBezTo>
                  <a:pt x="4403" y="19411"/>
                  <a:pt x="4192" y="19152"/>
                  <a:pt x="4005" y="18886"/>
                </a:cubicBezTo>
                <a:cubicBezTo>
                  <a:pt x="3425" y="18186"/>
                  <a:pt x="2748" y="17487"/>
                  <a:pt x="2257" y="16906"/>
                </a:cubicBezTo>
                <a:cubicBezTo>
                  <a:pt x="1977" y="16585"/>
                  <a:pt x="1673" y="16263"/>
                  <a:pt x="1275" y="15941"/>
                </a:cubicBezTo>
                <a:cubicBezTo>
                  <a:pt x="1275" y="15885"/>
                  <a:pt x="1182" y="15829"/>
                  <a:pt x="995" y="15794"/>
                </a:cubicBezTo>
                <a:lnTo>
                  <a:pt x="995" y="15857"/>
                </a:lnTo>
                <a:cubicBezTo>
                  <a:pt x="902" y="15913"/>
                  <a:pt x="902" y="15969"/>
                  <a:pt x="809" y="16032"/>
                </a:cubicBezTo>
                <a:cubicBezTo>
                  <a:pt x="691" y="16116"/>
                  <a:pt x="691" y="16235"/>
                  <a:pt x="598" y="16319"/>
                </a:cubicBezTo>
                <a:cubicBezTo>
                  <a:pt x="504" y="16494"/>
                  <a:pt x="411" y="16703"/>
                  <a:pt x="224" y="16878"/>
                </a:cubicBezTo>
                <a:cubicBezTo>
                  <a:pt x="-80" y="17193"/>
                  <a:pt x="13" y="17515"/>
                  <a:pt x="13" y="17809"/>
                </a:cubicBezTo>
                <a:cubicBezTo>
                  <a:pt x="107" y="18012"/>
                  <a:pt x="318" y="18214"/>
                  <a:pt x="691" y="18389"/>
                </a:cubicBezTo>
                <a:cubicBezTo>
                  <a:pt x="995" y="18480"/>
                  <a:pt x="1275" y="18592"/>
                  <a:pt x="1486" y="18711"/>
                </a:cubicBezTo>
                <a:cubicBezTo>
                  <a:pt x="1977" y="18886"/>
                  <a:pt x="2164" y="19089"/>
                  <a:pt x="2350" y="19264"/>
                </a:cubicBezTo>
                <a:cubicBezTo>
                  <a:pt x="2444" y="19326"/>
                  <a:pt x="2561" y="19354"/>
                  <a:pt x="2561" y="19411"/>
                </a:cubicBezTo>
                <a:cubicBezTo>
                  <a:pt x="3519" y="20138"/>
                  <a:pt x="4005" y="20725"/>
                  <a:pt x="4310" y="21278"/>
                </a:cubicBezTo>
                <a:cubicBezTo>
                  <a:pt x="4310" y="21334"/>
                  <a:pt x="4310" y="21425"/>
                  <a:pt x="4403" y="21481"/>
                </a:cubicBezTo>
                <a:cubicBezTo>
                  <a:pt x="4403" y="21509"/>
                  <a:pt x="4403" y="21537"/>
                  <a:pt x="4496" y="21565"/>
                </a:cubicBezTo>
                <a:lnTo>
                  <a:pt x="4590" y="21600"/>
                </a:lnTo>
                <a:lnTo>
                  <a:pt x="4683" y="21565"/>
                </a:lnTo>
                <a:cubicBezTo>
                  <a:pt x="4776" y="21537"/>
                  <a:pt x="4776" y="21509"/>
                  <a:pt x="4894" y="21509"/>
                </a:cubicBezTo>
                <a:cubicBezTo>
                  <a:pt x="4987" y="21425"/>
                  <a:pt x="5174" y="21334"/>
                  <a:pt x="5267" y="21250"/>
                </a:cubicBezTo>
                <a:cubicBezTo>
                  <a:pt x="5665" y="20837"/>
                  <a:pt x="6342" y="20488"/>
                  <a:pt x="7511" y="20201"/>
                </a:cubicBezTo>
                <a:cubicBezTo>
                  <a:pt x="7811" y="20138"/>
                  <a:pt x="8188" y="20054"/>
                  <a:pt x="8489" y="19963"/>
                </a:cubicBezTo>
                <a:cubicBezTo>
                  <a:pt x="9259" y="19760"/>
                  <a:pt x="10148" y="19585"/>
                  <a:pt x="10825" y="19354"/>
                </a:cubicBezTo>
                <a:cubicBezTo>
                  <a:pt x="11901" y="19061"/>
                  <a:pt x="12367" y="18767"/>
                  <a:pt x="12667" y="18452"/>
                </a:cubicBezTo>
                <a:cubicBezTo>
                  <a:pt x="12951" y="18012"/>
                  <a:pt x="13345" y="17578"/>
                  <a:pt x="13743" y="17137"/>
                </a:cubicBezTo>
                <a:cubicBezTo>
                  <a:pt x="13929" y="16962"/>
                  <a:pt x="14116" y="16787"/>
                  <a:pt x="14327" y="16585"/>
                </a:cubicBezTo>
                <a:cubicBezTo>
                  <a:pt x="14327" y="16557"/>
                  <a:pt x="14327" y="16494"/>
                  <a:pt x="14420" y="16466"/>
                </a:cubicBezTo>
                <a:lnTo>
                  <a:pt x="14420" y="16438"/>
                </a:lnTo>
                <a:cubicBezTo>
                  <a:pt x="14327" y="16466"/>
                  <a:pt x="14233" y="16494"/>
                  <a:pt x="14116" y="16529"/>
                </a:cubicBezTo>
                <a:cubicBezTo>
                  <a:pt x="13929" y="16585"/>
                  <a:pt x="13743" y="16641"/>
                  <a:pt x="13532" y="16703"/>
                </a:cubicBezTo>
                <a:cubicBezTo>
                  <a:pt x="13345" y="16787"/>
                  <a:pt x="13065" y="16878"/>
                  <a:pt x="12854" y="16962"/>
                </a:cubicBezTo>
                <a:cubicBezTo>
                  <a:pt x="12667" y="17053"/>
                  <a:pt x="12481" y="17109"/>
                  <a:pt x="12274" y="17193"/>
                </a:cubicBezTo>
                <a:cubicBezTo>
                  <a:pt x="11901" y="17340"/>
                  <a:pt x="11503" y="17487"/>
                  <a:pt x="11012" y="17634"/>
                </a:cubicBezTo>
                <a:cubicBezTo>
                  <a:pt x="10919" y="17634"/>
                  <a:pt x="10825" y="17690"/>
                  <a:pt x="10825" y="17718"/>
                </a:cubicBezTo>
                <a:cubicBezTo>
                  <a:pt x="10428" y="17893"/>
                  <a:pt x="10148" y="18040"/>
                  <a:pt x="9844" y="18214"/>
                </a:cubicBezTo>
                <a:cubicBezTo>
                  <a:pt x="9750" y="18305"/>
                  <a:pt x="9657" y="18361"/>
                  <a:pt x="9446" y="18452"/>
                </a:cubicBezTo>
                <a:cubicBezTo>
                  <a:pt x="9353" y="18536"/>
                  <a:pt x="9166" y="18627"/>
                  <a:pt x="9073" y="18711"/>
                </a:cubicBezTo>
                <a:cubicBezTo>
                  <a:pt x="8675" y="18942"/>
                  <a:pt x="8188" y="19152"/>
                  <a:pt x="7811" y="19382"/>
                </a:cubicBezTo>
                <a:cubicBezTo>
                  <a:pt x="7697" y="19439"/>
                  <a:pt x="7511" y="19529"/>
                  <a:pt x="7418" y="19585"/>
                </a:cubicBezTo>
                <a:cubicBezTo>
                  <a:pt x="7231" y="19676"/>
                  <a:pt x="7020" y="19732"/>
                  <a:pt x="6927" y="19816"/>
                </a:cubicBezTo>
                <a:cubicBezTo>
                  <a:pt x="6740" y="19879"/>
                  <a:pt x="6647" y="19935"/>
                  <a:pt x="6529" y="19991"/>
                </a:cubicBezTo>
                <a:cubicBezTo>
                  <a:pt x="6249" y="20110"/>
                  <a:pt x="5945" y="20229"/>
                  <a:pt x="5851" y="20404"/>
                </a:cubicBezTo>
                <a:cubicBezTo>
                  <a:pt x="5851" y="20432"/>
                  <a:pt x="5758" y="20432"/>
                  <a:pt x="5665" y="20460"/>
                </a:cubicBezTo>
                <a:cubicBezTo>
                  <a:pt x="5572" y="20460"/>
                  <a:pt x="5478" y="20488"/>
                  <a:pt x="5478" y="20488"/>
                </a:cubicBezTo>
                <a:lnTo>
                  <a:pt x="5267" y="20516"/>
                </a:lnTo>
                <a:lnTo>
                  <a:pt x="5361" y="20285"/>
                </a:lnTo>
                <a:cubicBezTo>
                  <a:pt x="5478" y="20138"/>
                  <a:pt x="5572" y="20026"/>
                  <a:pt x="5572" y="19907"/>
                </a:cubicBezTo>
                <a:cubicBezTo>
                  <a:pt x="5758" y="19292"/>
                  <a:pt x="6062" y="18627"/>
                  <a:pt x="6647" y="17984"/>
                </a:cubicBezTo>
                <a:cubicBezTo>
                  <a:pt x="6927" y="17690"/>
                  <a:pt x="7324" y="17368"/>
                  <a:pt x="7998" y="17018"/>
                </a:cubicBezTo>
                <a:cubicBezTo>
                  <a:pt x="8095" y="16990"/>
                  <a:pt x="8188" y="16962"/>
                  <a:pt x="8395" y="16934"/>
                </a:cubicBezTo>
                <a:cubicBezTo>
                  <a:pt x="9353" y="16731"/>
                  <a:pt x="10148" y="16494"/>
                  <a:pt x="11012" y="16235"/>
                </a:cubicBezTo>
                <a:cubicBezTo>
                  <a:pt x="11316" y="16144"/>
                  <a:pt x="11503" y="16088"/>
                  <a:pt x="11783" y="16032"/>
                </a:cubicBezTo>
                <a:cubicBezTo>
                  <a:pt x="11901" y="16004"/>
                  <a:pt x="11994" y="15969"/>
                  <a:pt x="12087" y="15913"/>
                </a:cubicBezTo>
                <a:cubicBezTo>
                  <a:pt x="12181" y="15913"/>
                  <a:pt x="12181" y="15885"/>
                  <a:pt x="12274" y="15885"/>
                </a:cubicBezTo>
                <a:lnTo>
                  <a:pt x="12667" y="15766"/>
                </a:lnTo>
                <a:cubicBezTo>
                  <a:pt x="13345" y="15535"/>
                  <a:pt x="14116" y="15270"/>
                  <a:pt x="14911" y="15011"/>
                </a:cubicBezTo>
                <a:lnTo>
                  <a:pt x="15495" y="14836"/>
                </a:lnTo>
                <a:cubicBezTo>
                  <a:pt x="16359" y="14542"/>
                  <a:pt x="16944" y="14220"/>
                  <a:pt x="17337" y="13905"/>
                </a:cubicBezTo>
                <a:cubicBezTo>
                  <a:pt x="17430" y="13787"/>
                  <a:pt x="17524" y="13668"/>
                  <a:pt x="17617" y="13556"/>
                </a:cubicBezTo>
                <a:cubicBezTo>
                  <a:pt x="17735" y="13465"/>
                  <a:pt x="17828" y="13346"/>
                  <a:pt x="17921" y="13262"/>
                </a:cubicBezTo>
                <a:cubicBezTo>
                  <a:pt x="18506" y="12647"/>
                  <a:pt x="18786" y="12038"/>
                  <a:pt x="18996" y="11423"/>
                </a:cubicBezTo>
                <a:lnTo>
                  <a:pt x="18996" y="11220"/>
                </a:lnTo>
                <a:lnTo>
                  <a:pt x="18903" y="11282"/>
                </a:lnTo>
                <a:cubicBezTo>
                  <a:pt x="18692" y="11366"/>
                  <a:pt x="18599" y="11394"/>
                  <a:pt x="18506" y="11457"/>
                </a:cubicBezTo>
                <a:cubicBezTo>
                  <a:pt x="18319" y="11569"/>
                  <a:pt x="18108" y="11688"/>
                  <a:pt x="17921" y="11807"/>
                </a:cubicBezTo>
                <a:cubicBezTo>
                  <a:pt x="17617" y="11982"/>
                  <a:pt x="17430" y="12157"/>
                  <a:pt x="17151" y="12332"/>
                </a:cubicBezTo>
                <a:lnTo>
                  <a:pt x="16944" y="12444"/>
                </a:lnTo>
                <a:cubicBezTo>
                  <a:pt x="16570" y="12619"/>
                  <a:pt x="16266" y="12821"/>
                  <a:pt x="15986" y="12996"/>
                </a:cubicBezTo>
                <a:cubicBezTo>
                  <a:pt x="15098" y="13409"/>
                  <a:pt x="14327" y="13843"/>
                  <a:pt x="13438" y="14283"/>
                </a:cubicBezTo>
                <a:cubicBezTo>
                  <a:pt x="13345" y="14311"/>
                  <a:pt x="13252" y="14367"/>
                  <a:pt x="13158" y="14430"/>
                </a:cubicBezTo>
                <a:cubicBezTo>
                  <a:pt x="12854" y="14570"/>
                  <a:pt x="12481" y="14745"/>
                  <a:pt x="12087" y="14892"/>
                </a:cubicBezTo>
                <a:cubicBezTo>
                  <a:pt x="11012" y="15270"/>
                  <a:pt x="9844" y="15682"/>
                  <a:pt x="8862" y="16144"/>
                </a:cubicBezTo>
                <a:cubicBezTo>
                  <a:pt x="8862" y="16179"/>
                  <a:pt x="8769" y="16179"/>
                  <a:pt x="8769" y="16207"/>
                </a:cubicBezTo>
                <a:cubicBezTo>
                  <a:pt x="8675" y="16235"/>
                  <a:pt x="8675" y="16235"/>
                  <a:pt x="8582" y="16263"/>
                </a:cubicBezTo>
                <a:lnTo>
                  <a:pt x="8489" y="16319"/>
                </a:lnTo>
                <a:lnTo>
                  <a:pt x="8489" y="16116"/>
                </a:lnTo>
                <a:lnTo>
                  <a:pt x="8675" y="15682"/>
                </a:lnTo>
                <a:cubicBezTo>
                  <a:pt x="8769" y="15417"/>
                  <a:pt x="8862" y="15130"/>
                  <a:pt x="8980" y="14864"/>
                </a:cubicBezTo>
                <a:cubicBezTo>
                  <a:pt x="9073" y="14689"/>
                  <a:pt x="9073" y="14514"/>
                  <a:pt x="9166" y="14339"/>
                </a:cubicBezTo>
                <a:cubicBezTo>
                  <a:pt x="9259" y="14192"/>
                  <a:pt x="9259" y="14046"/>
                  <a:pt x="9353" y="13905"/>
                </a:cubicBezTo>
                <a:cubicBezTo>
                  <a:pt x="9353" y="13787"/>
                  <a:pt x="9446" y="13612"/>
                  <a:pt x="9844" y="13493"/>
                </a:cubicBezTo>
                <a:cubicBezTo>
                  <a:pt x="9937" y="13465"/>
                  <a:pt x="10030" y="13437"/>
                  <a:pt x="10030" y="13409"/>
                </a:cubicBezTo>
                <a:cubicBezTo>
                  <a:pt x="10335" y="13143"/>
                  <a:pt x="11012" y="12968"/>
                  <a:pt x="11596" y="12821"/>
                </a:cubicBezTo>
                <a:cubicBezTo>
                  <a:pt x="12367" y="12647"/>
                  <a:pt x="13158" y="12416"/>
                  <a:pt x="13836" y="12122"/>
                </a:cubicBezTo>
                <a:lnTo>
                  <a:pt x="14700" y="11807"/>
                </a:lnTo>
                <a:cubicBezTo>
                  <a:pt x="15284" y="11541"/>
                  <a:pt x="15986" y="11310"/>
                  <a:pt x="16570" y="11073"/>
                </a:cubicBezTo>
                <a:lnTo>
                  <a:pt x="16757" y="10989"/>
                </a:lnTo>
                <a:cubicBezTo>
                  <a:pt x="17337" y="10758"/>
                  <a:pt x="17921" y="10520"/>
                  <a:pt x="18412" y="10233"/>
                </a:cubicBezTo>
                <a:cubicBezTo>
                  <a:pt x="18599" y="10114"/>
                  <a:pt x="18786" y="10024"/>
                  <a:pt x="18996" y="9911"/>
                </a:cubicBezTo>
                <a:lnTo>
                  <a:pt x="18996" y="9883"/>
                </a:lnTo>
                <a:cubicBezTo>
                  <a:pt x="19767" y="9471"/>
                  <a:pt x="20258" y="9065"/>
                  <a:pt x="20352" y="8687"/>
                </a:cubicBezTo>
                <a:cubicBezTo>
                  <a:pt x="20352" y="8310"/>
                  <a:pt x="20538" y="7897"/>
                  <a:pt x="20749" y="7519"/>
                </a:cubicBezTo>
                <a:cubicBezTo>
                  <a:pt x="20842" y="7288"/>
                  <a:pt x="20936" y="7023"/>
                  <a:pt x="21029" y="6792"/>
                </a:cubicBezTo>
                <a:cubicBezTo>
                  <a:pt x="21236" y="6442"/>
                  <a:pt x="21329" y="6120"/>
                  <a:pt x="21427" y="5799"/>
                </a:cubicBezTo>
                <a:cubicBezTo>
                  <a:pt x="21427" y="5652"/>
                  <a:pt x="21427" y="5540"/>
                  <a:pt x="21520" y="5421"/>
                </a:cubicBezTo>
                <a:lnTo>
                  <a:pt x="21520" y="5365"/>
                </a:lnTo>
                <a:lnTo>
                  <a:pt x="21427" y="5393"/>
                </a:lnTo>
                <a:cubicBezTo>
                  <a:pt x="21329" y="5421"/>
                  <a:pt x="21236" y="5449"/>
                  <a:pt x="21236" y="5477"/>
                </a:cubicBezTo>
                <a:lnTo>
                  <a:pt x="20936" y="5624"/>
                </a:lnTo>
                <a:cubicBezTo>
                  <a:pt x="20656" y="5861"/>
                  <a:pt x="20258" y="6064"/>
                  <a:pt x="19954" y="6295"/>
                </a:cubicBezTo>
                <a:cubicBezTo>
                  <a:pt x="19370" y="6764"/>
                  <a:pt x="18692" y="7226"/>
                  <a:pt x="18201" y="7638"/>
                </a:cubicBezTo>
                <a:lnTo>
                  <a:pt x="18108" y="7722"/>
                </a:lnTo>
                <a:cubicBezTo>
                  <a:pt x="17735" y="8016"/>
                  <a:pt x="17430" y="8275"/>
                  <a:pt x="17244" y="8569"/>
                </a:cubicBezTo>
                <a:cubicBezTo>
                  <a:pt x="16944" y="8918"/>
                  <a:pt x="16664" y="9240"/>
                  <a:pt x="16266" y="9534"/>
                </a:cubicBezTo>
                <a:lnTo>
                  <a:pt x="16079" y="9646"/>
                </a:lnTo>
                <a:cubicBezTo>
                  <a:pt x="15775" y="9849"/>
                  <a:pt x="15495" y="10058"/>
                  <a:pt x="15191" y="10233"/>
                </a:cubicBezTo>
                <a:cubicBezTo>
                  <a:pt x="14607" y="10611"/>
                  <a:pt x="14116" y="10961"/>
                  <a:pt x="13438" y="11338"/>
                </a:cubicBezTo>
                <a:cubicBezTo>
                  <a:pt x="12951" y="11632"/>
                  <a:pt x="12367" y="11982"/>
                  <a:pt x="11503" y="12297"/>
                </a:cubicBezTo>
                <a:cubicBezTo>
                  <a:pt x="11316" y="12360"/>
                  <a:pt x="11199" y="12444"/>
                  <a:pt x="11012" y="12535"/>
                </a:cubicBezTo>
                <a:cubicBezTo>
                  <a:pt x="10919" y="12563"/>
                  <a:pt x="10825" y="12619"/>
                  <a:pt x="10732" y="12647"/>
                </a:cubicBezTo>
                <a:cubicBezTo>
                  <a:pt x="10732" y="12681"/>
                  <a:pt x="10615" y="12709"/>
                  <a:pt x="10521" y="12709"/>
                </a:cubicBezTo>
                <a:cubicBezTo>
                  <a:pt x="10521" y="12737"/>
                  <a:pt x="10428" y="12737"/>
                  <a:pt x="10428" y="12765"/>
                </a:cubicBezTo>
                <a:lnTo>
                  <a:pt x="10241" y="12793"/>
                </a:lnTo>
                <a:lnTo>
                  <a:pt x="10241" y="12737"/>
                </a:lnTo>
                <a:cubicBezTo>
                  <a:pt x="10335" y="12563"/>
                  <a:pt x="10428" y="12388"/>
                  <a:pt x="10428" y="12241"/>
                </a:cubicBezTo>
                <a:cubicBezTo>
                  <a:pt x="10615" y="11863"/>
                  <a:pt x="10825" y="11513"/>
                  <a:pt x="10919" y="11164"/>
                </a:cubicBezTo>
                <a:cubicBezTo>
                  <a:pt x="11105" y="10786"/>
                  <a:pt x="11410" y="10436"/>
                  <a:pt x="11596" y="10058"/>
                </a:cubicBezTo>
                <a:cubicBezTo>
                  <a:pt x="11783" y="9821"/>
                  <a:pt x="11901" y="9590"/>
                  <a:pt x="12087" y="9324"/>
                </a:cubicBezTo>
                <a:cubicBezTo>
                  <a:pt x="12481" y="8569"/>
                  <a:pt x="12951" y="7988"/>
                  <a:pt x="13532" y="7435"/>
                </a:cubicBezTo>
                <a:cubicBezTo>
                  <a:pt x="14420" y="6673"/>
                  <a:pt x="15495" y="5771"/>
                  <a:pt x="17151" y="4896"/>
                </a:cubicBezTo>
                <a:cubicBezTo>
                  <a:pt x="17617" y="4637"/>
                  <a:pt x="18108" y="4288"/>
                  <a:pt x="18412" y="3875"/>
                </a:cubicBezTo>
                <a:cubicBezTo>
                  <a:pt x="18692" y="3616"/>
                  <a:pt x="18786" y="3322"/>
                  <a:pt x="18996" y="3064"/>
                </a:cubicBezTo>
                <a:cubicBezTo>
                  <a:pt x="18996" y="2973"/>
                  <a:pt x="19090" y="2889"/>
                  <a:pt x="19090" y="2798"/>
                </a:cubicBezTo>
                <a:cubicBezTo>
                  <a:pt x="19370" y="2420"/>
                  <a:pt x="19581" y="2014"/>
                  <a:pt x="19954" y="1602"/>
                </a:cubicBezTo>
                <a:cubicBezTo>
                  <a:pt x="20258" y="1280"/>
                  <a:pt x="20656" y="902"/>
                  <a:pt x="21029" y="525"/>
                </a:cubicBezTo>
                <a:lnTo>
                  <a:pt x="21029" y="406"/>
                </a:lnTo>
                <a:cubicBezTo>
                  <a:pt x="21236" y="294"/>
                  <a:pt x="21329" y="147"/>
                  <a:pt x="21329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92" name="Google Shape;563;p25"/>
          <p:cNvSpPr/>
          <p:nvPr/>
        </p:nvSpPr>
        <p:spPr>
          <a:xfrm>
            <a:off x="857880" y="4604039"/>
            <a:ext cx="808201" cy="1437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72" y="924"/>
                </a:moveTo>
                <a:cubicBezTo>
                  <a:pt x="12046" y="924"/>
                  <a:pt x="12699" y="924"/>
                  <a:pt x="13273" y="969"/>
                </a:cubicBezTo>
                <a:cubicBezTo>
                  <a:pt x="15744" y="1114"/>
                  <a:pt x="17565" y="1893"/>
                  <a:pt x="19046" y="2916"/>
                </a:cubicBezTo>
                <a:cubicBezTo>
                  <a:pt x="19957" y="3473"/>
                  <a:pt x="20115" y="4175"/>
                  <a:pt x="20194" y="4907"/>
                </a:cubicBezTo>
                <a:cubicBezTo>
                  <a:pt x="20531" y="6489"/>
                  <a:pt x="20531" y="8069"/>
                  <a:pt x="20531" y="9637"/>
                </a:cubicBezTo>
                <a:cubicBezTo>
                  <a:pt x="20452" y="10849"/>
                  <a:pt x="20352" y="12052"/>
                  <a:pt x="20273" y="13253"/>
                </a:cubicBezTo>
                <a:cubicBezTo>
                  <a:pt x="20273" y="14467"/>
                  <a:pt x="20352" y="15668"/>
                  <a:pt x="20352" y="16870"/>
                </a:cubicBezTo>
                <a:cubicBezTo>
                  <a:pt x="20352" y="17938"/>
                  <a:pt x="20452" y="19007"/>
                  <a:pt x="20452" y="20074"/>
                </a:cubicBezTo>
                <a:cubicBezTo>
                  <a:pt x="20452" y="20252"/>
                  <a:pt x="20452" y="20486"/>
                  <a:pt x="20352" y="20720"/>
                </a:cubicBezTo>
                <a:lnTo>
                  <a:pt x="18297" y="20720"/>
                </a:lnTo>
                <a:cubicBezTo>
                  <a:pt x="18297" y="20119"/>
                  <a:pt x="18218" y="19473"/>
                  <a:pt x="18218" y="18818"/>
                </a:cubicBezTo>
                <a:cubicBezTo>
                  <a:pt x="18060" y="16782"/>
                  <a:pt x="17881" y="14745"/>
                  <a:pt x="17802" y="12653"/>
                </a:cubicBezTo>
                <a:cubicBezTo>
                  <a:pt x="17723" y="11261"/>
                  <a:pt x="17644" y="9871"/>
                  <a:pt x="17644" y="8481"/>
                </a:cubicBezTo>
                <a:cubicBezTo>
                  <a:pt x="17565" y="7411"/>
                  <a:pt x="17565" y="6300"/>
                  <a:pt x="17565" y="5186"/>
                </a:cubicBezTo>
                <a:cubicBezTo>
                  <a:pt x="17565" y="4585"/>
                  <a:pt x="17307" y="4030"/>
                  <a:pt x="16892" y="3517"/>
                </a:cubicBezTo>
                <a:cubicBezTo>
                  <a:pt x="16397" y="2960"/>
                  <a:pt x="15744" y="2593"/>
                  <a:pt x="14833" y="2314"/>
                </a:cubicBezTo>
                <a:cubicBezTo>
                  <a:pt x="14342" y="2171"/>
                  <a:pt x="13847" y="2038"/>
                  <a:pt x="13352" y="1949"/>
                </a:cubicBezTo>
                <a:cubicBezTo>
                  <a:pt x="12699" y="1760"/>
                  <a:pt x="12046" y="1671"/>
                  <a:pt x="11372" y="1671"/>
                </a:cubicBezTo>
                <a:cubicBezTo>
                  <a:pt x="10640" y="1671"/>
                  <a:pt x="9891" y="1760"/>
                  <a:pt x="9159" y="1893"/>
                </a:cubicBezTo>
                <a:cubicBezTo>
                  <a:pt x="6272" y="2314"/>
                  <a:pt x="4787" y="3517"/>
                  <a:pt x="4035" y="5052"/>
                </a:cubicBezTo>
                <a:cubicBezTo>
                  <a:pt x="3382" y="6398"/>
                  <a:pt x="3224" y="7790"/>
                  <a:pt x="3224" y="9181"/>
                </a:cubicBezTo>
                <a:cubicBezTo>
                  <a:pt x="3224" y="12286"/>
                  <a:pt x="3224" y="15389"/>
                  <a:pt x="3303" y="18495"/>
                </a:cubicBezTo>
                <a:cubicBezTo>
                  <a:pt x="3303" y="19286"/>
                  <a:pt x="3382" y="20074"/>
                  <a:pt x="3382" y="20954"/>
                </a:cubicBezTo>
                <a:cubicBezTo>
                  <a:pt x="2732" y="20954"/>
                  <a:pt x="2059" y="20999"/>
                  <a:pt x="1327" y="21043"/>
                </a:cubicBezTo>
                <a:cubicBezTo>
                  <a:pt x="1248" y="20442"/>
                  <a:pt x="1168" y="19885"/>
                  <a:pt x="1168" y="19330"/>
                </a:cubicBezTo>
                <a:cubicBezTo>
                  <a:pt x="1069" y="16269"/>
                  <a:pt x="1069" y="13164"/>
                  <a:pt x="1069" y="10105"/>
                </a:cubicBezTo>
                <a:cubicBezTo>
                  <a:pt x="1069" y="9080"/>
                  <a:pt x="1168" y="8069"/>
                  <a:pt x="1069" y="7044"/>
                </a:cubicBezTo>
                <a:cubicBezTo>
                  <a:pt x="990" y="6066"/>
                  <a:pt x="1564" y="5230"/>
                  <a:pt x="2158" y="4352"/>
                </a:cubicBezTo>
                <a:cubicBezTo>
                  <a:pt x="3048" y="3005"/>
                  <a:pt x="4708" y="2127"/>
                  <a:pt x="6846" y="1481"/>
                </a:cubicBezTo>
                <a:cubicBezTo>
                  <a:pt x="8327" y="1058"/>
                  <a:pt x="9812" y="924"/>
                  <a:pt x="11372" y="924"/>
                </a:cubicBezTo>
                <a:close/>
                <a:moveTo>
                  <a:pt x="11709" y="0"/>
                </a:moveTo>
                <a:cubicBezTo>
                  <a:pt x="10719" y="0"/>
                  <a:pt x="9654" y="91"/>
                  <a:pt x="8664" y="224"/>
                </a:cubicBezTo>
                <a:cubicBezTo>
                  <a:pt x="7417" y="412"/>
                  <a:pt x="6272" y="779"/>
                  <a:pt x="5203" y="1158"/>
                </a:cubicBezTo>
                <a:cubicBezTo>
                  <a:pt x="2969" y="1949"/>
                  <a:pt x="1564" y="3105"/>
                  <a:pt x="832" y="4496"/>
                </a:cubicBezTo>
                <a:cubicBezTo>
                  <a:pt x="79" y="5787"/>
                  <a:pt x="0" y="7133"/>
                  <a:pt x="0" y="8481"/>
                </a:cubicBezTo>
                <a:cubicBezTo>
                  <a:pt x="0" y="10428"/>
                  <a:pt x="179" y="12330"/>
                  <a:pt x="179" y="14278"/>
                </a:cubicBezTo>
                <a:cubicBezTo>
                  <a:pt x="258" y="16358"/>
                  <a:pt x="258" y="18450"/>
                  <a:pt x="258" y="20531"/>
                </a:cubicBezTo>
                <a:cubicBezTo>
                  <a:pt x="258" y="20865"/>
                  <a:pt x="416" y="21144"/>
                  <a:pt x="416" y="21556"/>
                </a:cubicBezTo>
                <a:cubicBezTo>
                  <a:pt x="832" y="21556"/>
                  <a:pt x="1069" y="21600"/>
                  <a:pt x="1327" y="21600"/>
                </a:cubicBezTo>
                <a:lnTo>
                  <a:pt x="3303" y="21600"/>
                </a:lnTo>
                <a:cubicBezTo>
                  <a:pt x="3640" y="21600"/>
                  <a:pt x="3877" y="21556"/>
                  <a:pt x="4134" y="21556"/>
                </a:cubicBezTo>
                <a:cubicBezTo>
                  <a:pt x="4708" y="21511"/>
                  <a:pt x="4787" y="21467"/>
                  <a:pt x="4708" y="21144"/>
                </a:cubicBezTo>
                <a:cubicBezTo>
                  <a:pt x="4708" y="20865"/>
                  <a:pt x="4708" y="20587"/>
                  <a:pt x="4629" y="20353"/>
                </a:cubicBezTo>
                <a:cubicBezTo>
                  <a:pt x="4629" y="19840"/>
                  <a:pt x="4629" y="19330"/>
                  <a:pt x="4530" y="18818"/>
                </a:cubicBezTo>
                <a:cubicBezTo>
                  <a:pt x="4530" y="17472"/>
                  <a:pt x="4372" y="16180"/>
                  <a:pt x="4372" y="14834"/>
                </a:cubicBezTo>
                <a:cubicBezTo>
                  <a:pt x="4372" y="14133"/>
                  <a:pt x="4451" y="13442"/>
                  <a:pt x="4451" y="12742"/>
                </a:cubicBezTo>
                <a:cubicBezTo>
                  <a:pt x="4530" y="10938"/>
                  <a:pt x="4629" y="9125"/>
                  <a:pt x="4629" y="7367"/>
                </a:cubicBezTo>
                <a:cubicBezTo>
                  <a:pt x="4708" y="6344"/>
                  <a:pt x="4945" y="5375"/>
                  <a:pt x="5619" y="4451"/>
                </a:cubicBezTo>
                <a:cubicBezTo>
                  <a:pt x="6193" y="3662"/>
                  <a:pt x="7100" y="3061"/>
                  <a:pt x="8406" y="2682"/>
                </a:cubicBezTo>
                <a:cubicBezTo>
                  <a:pt x="9238" y="2450"/>
                  <a:pt x="10149" y="2405"/>
                  <a:pt x="10960" y="2405"/>
                </a:cubicBezTo>
                <a:lnTo>
                  <a:pt x="11946" y="2405"/>
                </a:lnTo>
                <a:cubicBezTo>
                  <a:pt x="14517" y="2450"/>
                  <a:pt x="16239" y="3428"/>
                  <a:pt x="16397" y="4730"/>
                </a:cubicBezTo>
                <a:cubicBezTo>
                  <a:pt x="16575" y="5509"/>
                  <a:pt x="16655" y="6344"/>
                  <a:pt x="16655" y="7133"/>
                </a:cubicBezTo>
                <a:cubicBezTo>
                  <a:pt x="16655" y="9359"/>
                  <a:pt x="16655" y="11584"/>
                  <a:pt x="16734" y="13854"/>
                </a:cubicBezTo>
                <a:cubicBezTo>
                  <a:pt x="16734" y="15345"/>
                  <a:pt x="16892" y="16826"/>
                  <a:pt x="17070" y="18305"/>
                </a:cubicBezTo>
                <a:lnTo>
                  <a:pt x="17070" y="20865"/>
                </a:lnTo>
                <a:cubicBezTo>
                  <a:pt x="17070" y="21233"/>
                  <a:pt x="17149" y="21366"/>
                  <a:pt x="17565" y="21366"/>
                </a:cubicBezTo>
                <a:cubicBezTo>
                  <a:pt x="17723" y="21366"/>
                  <a:pt x="17802" y="21322"/>
                  <a:pt x="17978" y="21322"/>
                </a:cubicBezTo>
                <a:lnTo>
                  <a:pt x="18552" y="21322"/>
                </a:lnTo>
                <a:cubicBezTo>
                  <a:pt x="19462" y="21277"/>
                  <a:pt x="20352" y="21233"/>
                  <a:pt x="21342" y="21188"/>
                </a:cubicBezTo>
                <a:cubicBezTo>
                  <a:pt x="21442" y="20954"/>
                  <a:pt x="21521" y="20720"/>
                  <a:pt x="21521" y="20486"/>
                </a:cubicBezTo>
                <a:lnTo>
                  <a:pt x="21521" y="18361"/>
                </a:lnTo>
                <a:cubicBezTo>
                  <a:pt x="21600" y="17292"/>
                  <a:pt x="21600" y="16225"/>
                  <a:pt x="21600" y="15113"/>
                </a:cubicBezTo>
                <a:cubicBezTo>
                  <a:pt x="21600" y="14189"/>
                  <a:pt x="21521" y="13208"/>
                  <a:pt x="21521" y="12241"/>
                </a:cubicBezTo>
                <a:cubicBezTo>
                  <a:pt x="21521" y="10662"/>
                  <a:pt x="21600" y="9080"/>
                  <a:pt x="21600" y="7456"/>
                </a:cubicBezTo>
                <a:cubicBezTo>
                  <a:pt x="21600" y="6211"/>
                  <a:pt x="21442" y="4952"/>
                  <a:pt x="21105" y="3707"/>
                </a:cubicBezTo>
                <a:cubicBezTo>
                  <a:pt x="21026" y="3428"/>
                  <a:pt x="20947" y="3105"/>
                  <a:pt x="20689" y="2871"/>
                </a:cubicBezTo>
                <a:cubicBezTo>
                  <a:pt x="19541" y="1715"/>
                  <a:pt x="17881" y="880"/>
                  <a:pt x="15744" y="412"/>
                </a:cubicBezTo>
                <a:cubicBezTo>
                  <a:pt x="14421" y="135"/>
                  <a:pt x="13115" y="0"/>
                  <a:pt x="11709" y="0"/>
                </a:cubicBezTo>
                <a:close/>
              </a:path>
            </a:pathLst>
          </a:custGeom>
          <a:solidFill>
            <a:srgbClr val="80614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65;p26"/>
          <p:cNvSpPr/>
          <p:nvPr/>
        </p:nvSpPr>
        <p:spPr>
          <a:xfrm rot="5400000" flipH="1">
            <a:off x="8315525" y="3732677"/>
            <a:ext cx="1278673" cy="718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01" name="Google Shape;566;p26"/>
          <p:cNvSpPr/>
          <p:nvPr/>
        </p:nvSpPr>
        <p:spPr>
          <a:xfrm flipH="1">
            <a:off x="-953365" y="3365999"/>
            <a:ext cx="1669325" cy="2475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9" h="21600" extrusionOk="0">
                <a:moveTo>
                  <a:pt x="10731" y="0"/>
                </a:moveTo>
                <a:cubicBezTo>
                  <a:pt x="10024" y="0"/>
                  <a:pt x="9281" y="61"/>
                  <a:pt x="8528" y="207"/>
                </a:cubicBezTo>
                <a:cubicBezTo>
                  <a:pt x="6239" y="717"/>
                  <a:pt x="4144" y="1676"/>
                  <a:pt x="2744" y="3544"/>
                </a:cubicBezTo>
                <a:cubicBezTo>
                  <a:pt x="996" y="5874"/>
                  <a:pt x="-46" y="8495"/>
                  <a:pt x="2" y="11226"/>
                </a:cubicBezTo>
                <a:cubicBezTo>
                  <a:pt x="2" y="12196"/>
                  <a:pt x="98" y="12949"/>
                  <a:pt x="193" y="13760"/>
                </a:cubicBezTo>
                <a:cubicBezTo>
                  <a:pt x="792" y="18155"/>
                  <a:pt x="5282" y="21600"/>
                  <a:pt x="9772" y="21600"/>
                </a:cubicBezTo>
                <a:cubicBezTo>
                  <a:pt x="10180" y="21600"/>
                  <a:pt x="10575" y="21539"/>
                  <a:pt x="10970" y="21490"/>
                </a:cubicBezTo>
                <a:cubicBezTo>
                  <a:pt x="11676" y="21393"/>
                  <a:pt x="12323" y="21296"/>
                  <a:pt x="13018" y="21296"/>
                </a:cubicBezTo>
                <a:cubicBezTo>
                  <a:pt x="13771" y="21235"/>
                  <a:pt x="14466" y="21041"/>
                  <a:pt x="15113" y="20689"/>
                </a:cubicBezTo>
                <a:cubicBezTo>
                  <a:pt x="17016" y="19671"/>
                  <a:pt x="18452" y="18262"/>
                  <a:pt x="19351" y="16381"/>
                </a:cubicBezTo>
                <a:cubicBezTo>
                  <a:pt x="19806" y="15534"/>
                  <a:pt x="20154" y="14671"/>
                  <a:pt x="20403" y="13760"/>
                </a:cubicBezTo>
                <a:cubicBezTo>
                  <a:pt x="21554" y="10170"/>
                  <a:pt x="21003" y="6880"/>
                  <a:pt x="18812" y="3848"/>
                </a:cubicBezTo>
                <a:cubicBezTo>
                  <a:pt x="18154" y="2937"/>
                  <a:pt x="17460" y="2184"/>
                  <a:pt x="16513" y="1626"/>
                </a:cubicBezTo>
                <a:cubicBezTo>
                  <a:pt x="14670" y="559"/>
                  <a:pt x="12766" y="0"/>
                  <a:pt x="1073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02" name="Google Shape;567;p26"/>
          <p:cNvSpPr/>
          <p:nvPr/>
        </p:nvSpPr>
        <p:spPr>
          <a:xfrm rot="10800000" flipH="1">
            <a:off x="6606872" y="4498199"/>
            <a:ext cx="2174249" cy="1235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03" name="Google Shape;568;p26"/>
          <p:cNvSpPr/>
          <p:nvPr/>
        </p:nvSpPr>
        <p:spPr>
          <a:xfrm rot="10800000" flipH="1">
            <a:off x="6950189" y="4834080"/>
            <a:ext cx="1485967" cy="90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8522" y="1170"/>
                </a:moveTo>
                <a:cubicBezTo>
                  <a:pt x="9351" y="1272"/>
                  <a:pt x="10179" y="1373"/>
                  <a:pt x="11005" y="1373"/>
                </a:cubicBezTo>
                <a:lnTo>
                  <a:pt x="11388" y="1373"/>
                </a:lnTo>
                <a:cubicBezTo>
                  <a:pt x="12600" y="1272"/>
                  <a:pt x="13751" y="1272"/>
                  <a:pt x="14960" y="1272"/>
                </a:cubicBezTo>
                <a:lnTo>
                  <a:pt x="16817" y="1272"/>
                </a:lnTo>
                <a:cubicBezTo>
                  <a:pt x="17904" y="1272"/>
                  <a:pt x="19054" y="1272"/>
                  <a:pt x="20141" y="1373"/>
                </a:cubicBezTo>
                <a:cubicBezTo>
                  <a:pt x="20647" y="1475"/>
                  <a:pt x="20709" y="1603"/>
                  <a:pt x="20709" y="2442"/>
                </a:cubicBezTo>
                <a:cubicBezTo>
                  <a:pt x="20709" y="4981"/>
                  <a:pt x="20647" y="7524"/>
                  <a:pt x="20325" y="9961"/>
                </a:cubicBezTo>
                <a:cubicBezTo>
                  <a:pt x="20203" y="11003"/>
                  <a:pt x="20080" y="11970"/>
                  <a:pt x="19883" y="12911"/>
                </a:cubicBezTo>
                <a:cubicBezTo>
                  <a:pt x="19758" y="13546"/>
                  <a:pt x="19561" y="14076"/>
                  <a:pt x="19377" y="14610"/>
                </a:cubicBezTo>
                <a:cubicBezTo>
                  <a:pt x="17842" y="17993"/>
                  <a:pt x="15727" y="19896"/>
                  <a:pt x="13245" y="20430"/>
                </a:cubicBezTo>
                <a:cubicBezTo>
                  <a:pt x="12739" y="20660"/>
                  <a:pt x="12217" y="20660"/>
                  <a:pt x="11711" y="20660"/>
                </a:cubicBezTo>
                <a:cubicBezTo>
                  <a:pt x="10363" y="20660"/>
                  <a:pt x="9090" y="20227"/>
                  <a:pt x="7816" y="19591"/>
                </a:cubicBezTo>
                <a:cubicBezTo>
                  <a:pt x="6913" y="19057"/>
                  <a:pt x="6085" y="18421"/>
                  <a:pt x="5256" y="17790"/>
                </a:cubicBezTo>
                <a:cubicBezTo>
                  <a:pt x="4937" y="17485"/>
                  <a:pt x="4614" y="17255"/>
                  <a:pt x="4308" y="16951"/>
                </a:cubicBezTo>
                <a:cubicBezTo>
                  <a:pt x="3341" y="16085"/>
                  <a:pt x="2635" y="14814"/>
                  <a:pt x="2191" y="13136"/>
                </a:cubicBezTo>
                <a:cubicBezTo>
                  <a:pt x="1748" y="11334"/>
                  <a:pt x="1426" y="9528"/>
                  <a:pt x="1104" y="7625"/>
                </a:cubicBezTo>
                <a:cubicBezTo>
                  <a:pt x="781" y="5819"/>
                  <a:pt x="720" y="3912"/>
                  <a:pt x="659" y="2009"/>
                </a:cubicBezTo>
                <a:cubicBezTo>
                  <a:pt x="659" y="1704"/>
                  <a:pt x="659" y="1704"/>
                  <a:pt x="920" y="1603"/>
                </a:cubicBezTo>
                <a:cubicBezTo>
                  <a:pt x="1748" y="1475"/>
                  <a:pt x="2574" y="1272"/>
                  <a:pt x="3464" y="1272"/>
                </a:cubicBezTo>
                <a:cubicBezTo>
                  <a:pt x="4614" y="1170"/>
                  <a:pt x="5701" y="1170"/>
                  <a:pt x="6852" y="1170"/>
                </a:cubicBezTo>
                <a:close/>
                <a:moveTo>
                  <a:pt x="5901" y="0"/>
                </a:moveTo>
                <a:cubicBezTo>
                  <a:pt x="4689" y="0"/>
                  <a:pt x="3464" y="0"/>
                  <a:pt x="2252" y="203"/>
                </a:cubicBezTo>
                <a:cubicBezTo>
                  <a:pt x="1687" y="331"/>
                  <a:pt x="1042" y="534"/>
                  <a:pt x="475" y="839"/>
                </a:cubicBezTo>
                <a:cubicBezTo>
                  <a:pt x="92" y="1069"/>
                  <a:pt x="-47" y="1272"/>
                  <a:pt x="14" y="2009"/>
                </a:cubicBezTo>
                <a:cubicBezTo>
                  <a:pt x="14" y="2543"/>
                  <a:pt x="92" y="3078"/>
                  <a:pt x="92" y="3709"/>
                </a:cubicBezTo>
                <a:cubicBezTo>
                  <a:pt x="92" y="4649"/>
                  <a:pt x="92" y="5616"/>
                  <a:pt x="153" y="6557"/>
                </a:cubicBezTo>
                <a:cubicBezTo>
                  <a:pt x="275" y="8791"/>
                  <a:pt x="598" y="10800"/>
                  <a:pt x="1042" y="12809"/>
                </a:cubicBezTo>
                <a:cubicBezTo>
                  <a:pt x="1626" y="15449"/>
                  <a:pt x="2635" y="17485"/>
                  <a:pt x="4170" y="18628"/>
                </a:cubicBezTo>
                <a:cubicBezTo>
                  <a:pt x="5456" y="19591"/>
                  <a:pt x="6791" y="20430"/>
                  <a:pt x="8139" y="21066"/>
                </a:cubicBezTo>
                <a:cubicBezTo>
                  <a:pt x="9028" y="21498"/>
                  <a:pt x="9918" y="21600"/>
                  <a:pt x="10821" y="21600"/>
                </a:cubicBezTo>
                <a:lnTo>
                  <a:pt x="11388" y="21600"/>
                </a:lnTo>
                <a:cubicBezTo>
                  <a:pt x="13306" y="21600"/>
                  <a:pt x="15099" y="20863"/>
                  <a:pt x="16756" y="19489"/>
                </a:cubicBezTo>
                <a:cubicBezTo>
                  <a:pt x="18103" y="18319"/>
                  <a:pt x="19177" y="16619"/>
                  <a:pt x="20019" y="14509"/>
                </a:cubicBezTo>
                <a:cubicBezTo>
                  <a:pt x="20203" y="14076"/>
                  <a:pt x="20325" y="13546"/>
                  <a:pt x="20402" y="13136"/>
                </a:cubicBezTo>
                <a:cubicBezTo>
                  <a:pt x="20709" y="11639"/>
                  <a:pt x="20908" y="10164"/>
                  <a:pt x="21092" y="8588"/>
                </a:cubicBezTo>
                <a:cubicBezTo>
                  <a:pt x="21292" y="6888"/>
                  <a:pt x="21353" y="5184"/>
                  <a:pt x="21476" y="3506"/>
                </a:cubicBezTo>
                <a:cubicBezTo>
                  <a:pt x="21476" y="2874"/>
                  <a:pt x="21553" y="2340"/>
                  <a:pt x="21476" y="1704"/>
                </a:cubicBezTo>
                <a:cubicBezTo>
                  <a:pt x="21414" y="839"/>
                  <a:pt x="21092" y="331"/>
                  <a:pt x="20525" y="331"/>
                </a:cubicBezTo>
                <a:lnTo>
                  <a:pt x="19438" y="331"/>
                </a:lnTo>
                <a:cubicBezTo>
                  <a:pt x="17137" y="331"/>
                  <a:pt x="14899" y="331"/>
                  <a:pt x="12739" y="203"/>
                </a:cubicBezTo>
                <a:cubicBezTo>
                  <a:pt x="12355" y="331"/>
                  <a:pt x="11972" y="331"/>
                  <a:pt x="11588" y="331"/>
                </a:cubicBezTo>
                <a:cubicBezTo>
                  <a:pt x="10563" y="331"/>
                  <a:pt x="9596" y="203"/>
                  <a:pt x="8645" y="102"/>
                </a:cubicBezTo>
                <a:cubicBezTo>
                  <a:pt x="7680" y="0"/>
                  <a:pt x="6791" y="0"/>
                  <a:pt x="5901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04" name="Google Shape;569;p26"/>
          <p:cNvSpPr/>
          <p:nvPr/>
        </p:nvSpPr>
        <p:spPr>
          <a:xfrm flipH="1">
            <a:off x="8783381" y="2943124"/>
            <a:ext cx="717379" cy="10570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1" h="21600" extrusionOk="0">
                <a:moveTo>
                  <a:pt x="7435" y="908"/>
                </a:moveTo>
                <a:cubicBezTo>
                  <a:pt x="10124" y="908"/>
                  <a:pt x="12723" y="1405"/>
                  <a:pt x="15046" y="2563"/>
                </a:cubicBezTo>
                <a:cubicBezTo>
                  <a:pt x="16484" y="3295"/>
                  <a:pt x="17645" y="4201"/>
                  <a:pt x="18549" y="5301"/>
                </a:cubicBezTo>
                <a:cubicBezTo>
                  <a:pt x="19173" y="6225"/>
                  <a:pt x="19793" y="7072"/>
                  <a:pt x="20073" y="8113"/>
                </a:cubicBezTo>
                <a:cubicBezTo>
                  <a:pt x="20416" y="9576"/>
                  <a:pt x="20610" y="11042"/>
                  <a:pt x="20696" y="12505"/>
                </a:cubicBezTo>
                <a:cubicBezTo>
                  <a:pt x="20696" y="14146"/>
                  <a:pt x="20416" y="15742"/>
                  <a:pt x="19707" y="17325"/>
                </a:cubicBezTo>
                <a:cubicBezTo>
                  <a:pt x="19259" y="18363"/>
                  <a:pt x="18463" y="19345"/>
                  <a:pt x="17388" y="20137"/>
                </a:cubicBezTo>
                <a:cubicBezTo>
                  <a:pt x="16484" y="20809"/>
                  <a:pt x="15494" y="21043"/>
                  <a:pt x="14422" y="21043"/>
                </a:cubicBezTo>
                <a:cubicBezTo>
                  <a:pt x="14079" y="21043"/>
                  <a:pt x="13713" y="21043"/>
                  <a:pt x="13347" y="20984"/>
                </a:cubicBezTo>
                <a:cubicBezTo>
                  <a:pt x="9672" y="20562"/>
                  <a:pt x="7092" y="19154"/>
                  <a:pt x="4944" y="17208"/>
                </a:cubicBezTo>
                <a:cubicBezTo>
                  <a:pt x="3331" y="15742"/>
                  <a:pt x="2345" y="14029"/>
                  <a:pt x="1613" y="12258"/>
                </a:cubicBezTo>
                <a:cubicBezTo>
                  <a:pt x="538" y="9693"/>
                  <a:pt x="452" y="7072"/>
                  <a:pt x="1356" y="4451"/>
                </a:cubicBezTo>
                <a:cubicBezTo>
                  <a:pt x="1441" y="4201"/>
                  <a:pt x="1527" y="3896"/>
                  <a:pt x="1722" y="3662"/>
                </a:cubicBezTo>
                <a:cubicBezTo>
                  <a:pt x="2345" y="2988"/>
                  <a:pt x="2879" y="2313"/>
                  <a:pt x="3503" y="1639"/>
                </a:cubicBezTo>
                <a:cubicBezTo>
                  <a:pt x="3869" y="1272"/>
                  <a:pt x="4298" y="1097"/>
                  <a:pt x="4944" y="1038"/>
                </a:cubicBezTo>
                <a:cubicBezTo>
                  <a:pt x="5740" y="908"/>
                  <a:pt x="6640" y="908"/>
                  <a:pt x="7435" y="908"/>
                </a:cubicBezTo>
                <a:close/>
                <a:moveTo>
                  <a:pt x="6987" y="0"/>
                </a:moveTo>
                <a:cubicBezTo>
                  <a:pt x="6640" y="0"/>
                  <a:pt x="6278" y="0"/>
                  <a:pt x="5912" y="59"/>
                </a:cubicBezTo>
                <a:cubicBezTo>
                  <a:pt x="5374" y="59"/>
                  <a:pt x="4836" y="117"/>
                  <a:pt x="4298" y="234"/>
                </a:cubicBezTo>
                <a:cubicBezTo>
                  <a:pt x="3761" y="366"/>
                  <a:pt x="3331" y="542"/>
                  <a:pt x="2965" y="908"/>
                </a:cubicBezTo>
                <a:cubicBezTo>
                  <a:pt x="2065" y="1947"/>
                  <a:pt x="1184" y="2988"/>
                  <a:pt x="732" y="4143"/>
                </a:cubicBezTo>
                <a:cubicBezTo>
                  <a:pt x="194" y="5609"/>
                  <a:pt x="108" y="7072"/>
                  <a:pt x="0" y="8538"/>
                </a:cubicBezTo>
                <a:cubicBezTo>
                  <a:pt x="0" y="10484"/>
                  <a:pt x="646" y="12317"/>
                  <a:pt x="1441" y="14146"/>
                </a:cubicBezTo>
                <a:cubicBezTo>
                  <a:pt x="2065" y="15493"/>
                  <a:pt x="3051" y="16783"/>
                  <a:pt x="4407" y="17938"/>
                </a:cubicBezTo>
                <a:cubicBezTo>
                  <a:pt x="5202" y="18671"/>
                  <a:pt x="6278" y="19345"/>
                  <a:pt x="7349" y="19946"/>
                </a:cubicBezTo>
                <a:cubicBezTo>
                  <a:pt x="9134" y="20926"/>
                  <a:pt x="11110" y="21409"/>
                  <a:pt x="13347" y="21541"/>
                </a:cubicBezTo>
                <a:cubicBezTo>
                  <a:pt x="13541" y="21600"/>
                  <a:pt x="13799" y="21600"/>
                  <a:pt x="14079" y="21600"/>
                </a:cubicBezTo>
                <a:cubicBezTo>
                  <a:pt x="15494" y="21600"/>
                  <a:pt x="16764" y="21234"/>
                  <a:pt x="17731" y="20503"/>
                </a:cubicBezTo>
                <a:cubicBezTo>
                  <a:pt x="19173" y="19462"/>
                  <a:pt x="20073" y="18246"/>
                  <a:pt x="20610" y="16900"/>
                </a:cubicBezTo>
                <a:cubicBezTo>
                  <a:pt x="21234" y="15129"/>
                  <a:pt x="21600" y="13355"/>
                  <a:pt x="21492" y="11350"/>
                </a:cubicBezTo>
                <a:cubicBezTo>
                  <a:pt x="21492" y="10851"/>
                  <a:pt x="21406" y="10192"/>
                  <a:pt x="21320" y="9517"/>
                </a:cubicBezTo>
                <a:cubicBezTo>
                  <a:pt x="21148" y="7922"/>
                  <a:pt x="20524" y="6342"/>
                  <a:pt x="19344" y="4934"/>
                </a:cubicBezTo>
                <a:cubicBezTo>
                  <a:pt x="18183" y="3530"/>
                  <a:pt x="16656" y="2430"/>
                  <a:pt x="14702" y="1522"/>
                </a:cubicBezTo>
                <a:cubicBezTo>
                  <a:pt x="13541" y="1038"/>
                  <a:pt x="12271" y="733"/>
                  <a:pt x="10938" y="425"/>
                </a:cubicBezTo>
                <a:cubicBezTo>
                  <a:pt x="9672" y="117"/>
                  <a:pt x="8339" y="0"/>
                  <a:pt x="6987" y="0"/>
                </a:cubicBezTo>
                <a:close/>
              </a:path>
            </a:pathLst>
          </a:custGeom>
          <a:solidFill>
            <a:srgbClr val="80614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05" name="Google Shape;570;p26"/>
          <p:cNvSpPr/>
          <p:nvPr/>
        </p:nvSpPr>
        <p:spPr>
          <a:xfrm flipH="1">
            <a:off x="7847754" y="-456840"/>
            <a:ext cx="1389486" cy="1131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2" h="21600" extrusionOk="0">
                <a:moveTo>
                  <a:pt x="10701" y="0"/>
                </a:moveTo>
                <a:cubicBezTo>
                  <a:pt x="5585" y="0"/>
                  <a:pt x="0" y="4401"/>
                  <a:pt x="0" y="10937"/>
                </a:cubicBezTo>
                <a:cubicBezTo>
                  <a:pt x="0" y="17019"/>
                  <a:pt x="4937" y="21600"/>
                  <a:pt x="10701" y="21600"/>
                </a:cubicBezTo>
                <a:lnTo>
                  <a:pt x="10790" y="21600"/>
                </a:lnTo>
                <a:cubicBezTo>
                  <a:pt x="17020" y="21600"/>
                  <a:pt x="21600" y="15989"/>
                  <a:pt x="21309" y="10847"/>
                </a:cubicBezTo>
                <a:cubicBezTo>
                  <a:pt x="21600" y="5322"/>
                  <a:pt x="16931" y="179"/>
                  <a:pt x="10880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06" name="Google Shape;571;p26"/>
          <p:cNvSpPr/>
          <p:nvPr/>
        </p:nvSpPr>
        <p:spPr>
          <a:xfrm rot="2637599" flipH="1">
            <a:off x="8359817" y="-370251"/>
            <a:ext cx="1457492" cy="1333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07" name="Google Shape;572;p26"/>
          <p:cNvSpPr/>
          <p:nvPr/>
        </p:nvSpPr>
        <p:spPr>
          <a:xfrm rot="15133200" flipH="1">
            <a:off x="8595052" y="-508789"/>
            <a:ext cx="1457492" cy="1333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08" name="Google Shape;573;p26"/>
          <p:cNvSpPr/>
          <p:nvPr/>
        </p:nvSpPr>
        <p:spPr>
          <a:xfrm>
            <a:off x="-611804" y="-432360"/>
            <a:ext cx="1879724" cy="10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512" name="Google Shape;574;p26"/>
          <p:cNvGrpSpPr/>
          <p:nvPr/>
        </p:nvGrpSpPr>
        <p:grpSpPr>
          <a:xfrm>
            <a:off x="-795250" y="675836"/>
            <a:ext cx="1314371" cy="1450324"/>
            <a:chOff x="0" y="0"/>
            <a:chExt cx="1314369" cy="1450323"/>
          </a:xfrm>
        </p:grpSpPr>
        <p:sp>
          <p:nvSpPr>
            <p:cNvPr id="509" name="Google Shape;575;p26"/>
            <p:cNvSpPr/>
            <p:nvPr/>
          </p:nvSpPr>
          <p:spPr>
            <a:xfrm>
              <a:off x="199809" y="235682"/>
              <a:ext cx="875161" cy="928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51" y="63"/>
                  </a:moveTo>
                  <a:cubicBezTo>
                    <a:pt x="11083" y="63"/>
                    <a:pt x="11782" y="329"/>
                    <a:pt x="12396" y="517"/>
                  </a:cubicBezTo>
                  <a:lnTo>
                    <a:pt x="12544" y="596"/>
                  </a:lnTo>
                  <a:cubicBezTo>
                    <a:pt x="12959" y="784"/>
                    <a:pt x="13442" y="988"/>
                    <a:pt x="13924" y="1176"/>
                  </a:cubicBezTo>
                  <a:cubicBezTo>
                    <a:pt x="14339" y="1377"/>
                    <a:pt x="14755" y="1568"/>
                    <a:pt x="15171" y="1832"/>
                  </a:cubicBezTo>
                  <a:cubicBezTo>
                    <a:pt x="15783" y="2161"/>
                    <a:pt x="16415" y="2616"/>
                    <a:pt x="16897" y="3008"/>
                  </a:cubicBezTo>
                  <a:lnTo>
                    <a:pt x="17030" y="3070"/>
                  </a:lnTo>
                  <a:cubicBezTo>
                    <a:pt x="17313" y="3258"/>
                    <a:pt x="17596" y="3462"/>
                    <a:pt x="17795" y="3650"/>
                  </a:cubicBezTo>
                  <a:cubicBezTo>
                    <a:pt x="18144" y="3979"/>
                    <a:pt x="18494" y="4309"/>
                    <a:pt x="18774" y="4635"/>
                  </a:cubicBezTo>
                  <a:cubicBezTo>
                    <a:pt x="18906" y="4760"/>
                    <a:pt x="18973" y="4826"/>
                    <a:pt x="19039" y="4965"/>
                  </a:cubicBezTo>
                  <a:cubicBezTo>
                    <a:pt x="19189" y="5152"/>
                    <a:pt x="19389" y="5356"/>
                    <a:pt x="19521" y="5544"/>
                  </a:cubicBezTo>
                  <a:cubicBezTo>
                    <a:pt x="20021" y="6203"/>
                    <a:pt x="20286" y="6862"/>
                    <a:pt x="20569" y="7441"/>
                  </a:cubicBezTo>
                  <a:cubicBezTo>
                    <a:pt x="20702" y="7831"/>
                    <a:pt x="20769" y="8222"/>
                    <a:pt x="20919" y="8614"/>
                  </a:cubicBezTo>
                  <a:cubicBezTo>
                    <a:pt x="20919" y="8740"/>
                    <a:pt x="20985" y="8944"/>
                    <a:pt x="21051" y="9069"/>
                  </a:cubicBezTo>
                  <a:cubicBezTo>
                    <a:pt x="21268" y="9853"/>
                    <a:pt x="21334" y="10637"/>
                    <a:pt x="21401" y="11418"/>
                  </a:cubicBezTo>
                  <a:lnTo>
                    <a:pt x="21467" y="11559"/>
                  </a:lnTo>
                  <a:lnTo>
                    <a:pt x="21467" y="12264"/>
                  </a:lnTo>
                  <a:cubicBezTo>
                    <a:pt x="21534" y="13127"/>
                    <a:pt x="21401" y="13908"/>
                    <a:pt x="20985" y="14943"/>
                  </a:cubicBezTo>
                  <a:cubicBezTo>
                    <a:pt x="20769" y="15539"/>
                    <a:pt x="20437" y="16056"/>
                    <a:pt x="20087" y="16573"/>
                  </a:cubicBezTo>
                  <a:cubicBezTo>
                    <a:pt x="19738" y="17041"/>
                    <a:pt x="19389" y="17496"/>
                    <a:pt x="18973" y="17950"/>
                  </a:cubicBezTo>
                  <a:cubicBezTo>
                    <a:pt x="18494" y="18342"/>
                    <a:pt x="18078" y="18734"/>
                    <a:pt x="17662" y="19063"/>
                  </a:cubicBezTo>
                  <a:cubicBezTo>
                    <a:pt x="17247" y="19314"/>
                    <a:pt x="16831" y="19643"/>
                    <a:pt x="16481" y="19907"/>
                  </a:cubicBezTo>
                  <a:cubicBezTo>
                    <a:pt x="16282" y="20032"/>
                    <a:pt x="16066" y="20174"/>
                    <a:pt x="15867" y="20362"/>
                  </a:cubicBezTo>
                  <a:cubicBezTo>
                    <a:pt x="15104" y="20816"/>
                    <a:pt x="14273" y="21145"/>
                    <a:pt x="13291" y="21350"/>
                  </a:cubicBezTo>
                  <a:cubicBezTo>
                    <a:pt x="12677" y="21412"/>
                    <a:pt x="12047" y="21537"/>
                    <a:pt x="11366" y="21537"/>
                  </a:cubicBezTo>
                  <a:lnTo>
                    <a:pt x="10601" y="21537"/>
                  </a:lnTo>
                  <a:cubicBezTo>
                    <a:pt x="10384" y="21537"/>
                    <a:pt x="10052" y="21537"/>
                    <a:pt x="9769" y="21475"/>
                  </a:cubicBezTo>
                  <a:cubicBezTo>
                    <a:pt x="9287" y="21475"/>
                    <a:pt x="8805" y="21412"/>
                    <a:pt x="8309" y="21271"/>
                  </a:cubicBezTo>
                  <a:lnTo>
                    <a:pt x="8109" y="21271"/>
                  </a:lnTo>
                  <a:cubicBezTo>
                    <a:pt x="7627" y="21145"/>
                    <a:pt x="7212" y="21083"/>
                    <a:pt x="6796" y="21020"/>
                  </a:cubicBezTo>
                  <a:cubicBezTo>
                    <a:pt x="6380" y="20879"/>
                    <a:pt x="6031" y="20754"/>
                    <a:pt x="5684" y="20628"/>
                  </a:cubicBezTo>
                  <a:cubicBezTo>
                    <a:pt x="5202" y="20424"/>
                    <a:pt x="4654" y="20095"/>
                    <a:pt x="4088" y="19580"/>
                  </a:cubicBezTo>
                  <a:cubicBezTo>
                    <a:pt x="3739" y="19314"/>
                    <a:pt x="3473" y="19001"/>
                    <a:pt x="3190" y="18734"/>
                  </a:cubicBezTo>
                  <a:cubicBezTo>
                    <a:pt x="2841" y="18342"/>
                    <a:pt x="2428" y="17888"/>
                    <a:pt x="2079" y="17354"/>
                  </a:cubicBezTo>
                  <a:cubicBezTo>
                    <a:pt x="1663" y="16649"/>
                    <a:pt x="1331" y="16056"/>
                    <a:pt x="1048" y="15397"/>
                  </a:cubicBezTo>
                  <a:cubicBezTo>
                    <a:pt x="982" y="15147"/>
                    <a:pt x="915" y="14817"/>
                    <a:pt x="765" y="14551"/>
                  </a:cubicBezTo>
                  <a:cubicBezTo>
                    <a:pt x="765" y="14425"/>
                    <a:pt x="765" y="14363"/>
                    <a:pt x="699" y="14221"/>
                  </a:cubicBezTo>
                  <a:cubicBezTo>
                    <a:pt x="632" y="14033"/>
                    <a:pt x="632" y="13832"/>
                    <a:pt x="566" y="13642"/>
                  </a:cubicBezTo>
                  <a:cubicBezTo>
                    <a:pt x="416" y="13190"/>
                    <a:pt x="349" y="12594"/>
                    <a:pt x="217" y="12014"/>
                  </a:cubicBezTo>
                  <a:lnTo>
                    <a:pt x="217" y="11747"/>
                  </a:lnTo>
                  <a:cubicBezTo>
                    <a:pt x="217" y="11480"/>
                    <a:pt x="150" y="11293"/>
                    <a:pt x="150" y="11089"/>
                  </a:cubicBezTo>
                  <a:lnTo>
                    <a:pt x="150" y="10307"/>
                  </a:lnTo>
                  <a:lnTo>
                    <a:pt x="217" y="10057"/>
                  </a:lnTo>
                  <a:lnTo>
                    <a:pt x="217" y="9602"/>
                  </a:lnTo>
                  <a:cubicBezTo>
                    <a:pt x="217" y="9273"/>
                    <a:pt x="283" y="8881"/>
                    <a:pt x="416" y="8552"/>
                  </a:cubicBezTo>
                  <a:cubicBezTo>
                    <a:pt x="416" y="8427"/>
                    <a:pt x="499" y="8348"/>
                    <a:pt x="499" y="8222"/>
                  </a:cubicBezTo>
                  <a:cubicBezTo>
                    <a:pt x="566" y="8035"/>
                    <a:pt x="632" y="7831"/>
                    <a:pt x="765" y="7643"/>
                  </a:cubicBezTo>
                  <a:cubicBezTo>
                    <a:pt x="982" y="7254"/>
                    <a:pt x="1181" y="6924"/>
                    <a:pt x="1464" y="6532"/>
                  </a:cubicBezTo>
                  <a:cubicBezTo>
                    <a:pt x="1747" y="6203"/>
                    <a:pt x="2012" y="5874"/>
                    <a:pt x="2295" y="5607"/>
                  </a:cubicBezTo>
                  <a:lnTo>
                    <a:pt x="2494" y="5356"/>
                  </a:lnTo>
                  <a:cubicBezTo>
                    <a:pt x="3323" y="4434"/>
                    <a:pt x="4238" y="3525"/>
                    <a:pt x="5136" y="2678"/>
                  </a:cubicBezTo>
                  <a:cubicBezTo>
                    <a:pt x="5482" y="2411"/>
                    <a:pt x="5817" y="2082"/>
                    <a:pt x="6164" y="1832"/>
                  </a:cubicBezTo>
                  <a:cubicBezTo>
                    <a:pt x="6380" y="1693"/>
                    <a:pt x="6513" y="1568"/>
                    <a:pt x="6729" y="1377"/>
                  </a:cubicBezTo>
                  <a:cubicBezTo>
                    <a:pt x="7212" y="988"/>
                    <a:pt x="7826" y="659"/>
                    <a:pt x="8525" y="329"/>
                  </a:cubicBezTo>
                  <a:lnTo>
                    <a:pt x="8658" y="267"/>
                  </a:lnTo>
                  <a:cubicBezTo>
                    <a:pt x="8872" y="204"/>
                    <a:pt x="9140" y="63"/>
                    <a:pt x="9420" y="63"/>
                  </a:cubicBezTo>
                  <a:close/>
                  <a:moveTo>
                    <a:pt x="9287" y="0"/>
                  </a:moveTo>
                  <a:cubicBezTo>
                    <a:pt x="9074" y="0"/>
                    <a:pt x="8941" y="63"/>
                    <a:pt x="8724" y="125"/>
                  </a:cubicBezTo>
                  <a:cubicBezTo>
                    <a:pt x="8591" y="204"/>
                    <a:pt x="8459" y="267"/>
                    <a:pt x="8309" y="267"/>
                  </a:cubicBezTo>
                  <a:lnTo>
                    <a:pt x="8242" y="329"/>
                  </a:lnTo>
                  <a:cubicBezTo>
                    <a:pt x="8043" y="392"/>
                    <a:pt x="7826" y="517"/>
                    <a:pt x="7694" y="659"/>
                  </a:cubicBezTo>
                  <a:cubicBezTo>
                    <a:pt x="7344" y="846"/>
                    <a:pt x="6995" y="1113"/>
                    <a:pt x="6729" y="1301"/>
                  </a:cubicBezTo>
                  <a:lnTo>
                    <a:pt x="6646" y="1377"/>
                  </a:lnTo>
                  <a:cubicBezTo>
                    <a:pt x="6031" y="1769"/>
                    <a:pt x="5401" y="2224"/>
                    <a:pt x="4853" y="2741"/>
                  </a:cubicBezTo>
                  <a:lnTo>
                    <a:pt x="4654" y="2945"/>
                  </a:lnTo>
                  <a:lnTo>
                    <a:pt x="4088" y="3462"/>
                  </a:lnTo>
                  <a:cubicBezTo>
                    <a:pt x="3739" y="3854"/>
                    <a:pt x="3256" y="4309"/>
                    <a:pt x="2841" y="4760"/>
                  </a:cubicBezTo>
                  <a:cubicBezTo>
                    <a:pt x="2575" y="5090"/>
                    <a:pt x="2295" y="5482"/>
                    <a:pt x="2012" y="5811"/>
                  </a:cubicBezTo>
                  <a:lnTo>
                    <a:pt x="1596" y="6266"/>
                  </a:lnTo>
                  <a:cubicBezTo>
                    <a:pt x="1247" y="6657"/>
                    <a:pt x="915" y="7049"/>
                    <a:pt x="699" y="7567"/>
                  </a:cubicBezTo>
                  <a:cubicBezTo>
                    <a:pt x="349" y="8222"/>
                    <a:pt x="150" y="8819"/>
                    <a:pt x="150" y="9398"/>
                  </a:cubicBezTo>
                  <a:cubicBezTo>
                    <a:pt x="84" y="9665"/>
                    <a:pt x="84" y="9915"/>
                    <a:pt x="84" y="10120"/>
                  </a:cubicBezTo>
                  <a:cubicBezTo>
                    <a:pt x="0" y="10384"/>
                    <a:pt x="0" y="10574"/>
                    <a:pt x="0" y="10776"/>
                  </a:cubicBezTo>
                  <a:lnTo>
                    <a:pt x="0" y="11230"/>
                  </a:lnTo>
                  <a:cubicBezTo>
                    <a:pt x="84" y="11872"/>
                    <a:pt x="150" y="12531"/>
                    <a:pt x="283" y="13190"/>
                  </a:cubicBezTo>
                  <a:cubicBezTo>
                    <a:pt x="349" y="13579"/>
                    <a:pt x="499" y="13971"/>
                    <a:pt x="632" y="14363"/>
                  </a:cubicBezTo>
                  <a:lnTo>
                    <a:pt x="632" y="14551"/>
                  </a:lnTo>
                  <a:cubicBezTo>
                    <a:pt x="699" y="14817"/>
                    <a:pt x="765" y="15084"/>
                    <a:pt x="915" y="15334"/>
                  </a:cubicBezTo>
                  <a:cubicBezTo>
                    <a:pt x="1181" y="16181"/>
                    <a:pt x="1663" y="16899"/>
                    <a:pt x="2079" y="17496"/>
                  </a:cubicBezTo>
                  <a:cubicBezTo>
                    <a:pt x="2362" y="17950"/>
                    <a:pt x="2774" y="18405"/>
                    <a:pt x="3124" y="18797"/>
                  </a:cubicBezTo>
                  <a:lnTo>
                    <a:pt x="3124" y="18859"/>
                  </a:lnTo>
                  <a:cubicBezTo>
                    <a:pt x="3539" y="19314"/>
                    <a:pt x="4088" y="19782"/>
                    <a:pt x="4720" y="20236"/>
                  </a:cubicBezTo>
                  <a:cubicBezTo>
                    <a:pt x="5335" y="20628"/>
                    <a:pt x="5964" y="20879"/>
                    <a:pt x="6729" y="21083"/>
                  </a:cubicBezTo>
                  <a:cubicBezTo>
                    <a:pt x="6929" y="21145"/>
                    <a:pt x="7212" y="21208"/>
                    <a:pt x="7411" y="21208"/>
                  </a:cubicBezTo>
                  <a:cubicBezTo>
                    <a:pt x="7627" y="21271"/>
                    <a:pt x="7826" y="21271"/>
                    <a:pt x="8043" y="21350"/>
                  </a:cubicBezTo>
                  <a:cubicBezTo>
                    <a:pt x="8658" y="21475"/>
                    <a:pt x="9420" y="21600"/>
                    <a:pt x="10251" y="21600"/>
                  </a:cubicBezTo>
                  <a:lnTo>
                    <a:pt x="11499" y="21600"/>
                  </a:lnTo>
                  <a:cubicBezTo>
                    <a:pt x="11848" y="21600"/>
                    <a:pt x="12128" y="21600"/>
                    <a:pt x="12396" y="21537"/>
                  </a:cubicBezTo>
                  <a:cubicBezTo>
                    <a:pt x="12610" y="21537"/>
                    <a:pt x="12809" y="21475"/>
                    <a:pt x="13092" y="21475"/>
                  </a:cubicBezTo>
                  <a:lnTo>
                    <a:pt x="13225" y="21412"/>
                  </a:lnTo>
                  <a:cubicBezTo>
                    <a:pt x="14207" y="21271"/>
                    <a:pt x="14888" y="21020"/>
                    <a:pt x="15517" y="20691"/>
                  </a:cubicBezTo>
                  <a:cubicBezTo>
                    <a:pt x="16199" y="20236"/>
                    <a:pt x="16831" y="19782"/>
                    <a:pt x="17529" y="19251"/>
                  </a:cubicBezTo>
                  <a:cubicBezTo>
                    <a:pt x="18012" y="18922"/>
                    <a:pt x="18427" y="18530"/>
                    <a:pt x="18973" y="18013"/>
                  </a:cubicBezTo>
                  <a:cubicBezTo>
                    <a:pt x="19322" y="17683"/>
                    <a:pt x="19605" y="17291"/>
                    <a:pt x="19804" y="16962"/>
                  </a:cubicBezTo>
                  <a:cubicBezTo>
                    <a:pt x="20154" y="16573"/>
                    <a:pt x="20437" y="16118"/>
                    <a:pt x="20769" y="15601"/>
                  </a:cubicBezTo>
                  <a:cubicBezTo>
                    <a:pt x="21051" y="15084"/>
                    <a:pt x="21268" y="14551"/>
                    <a:pt x="21401" y="13971"/>
                  </a:cubicBezTo>
                  <a:cubicBezTo>
                    <a:pt x="21534" y="13579"/>
                    <a:pt x="21600" y="13190"/>
                    <a:pt x="21600" y="12860"/>
                  </a:cubicBezTo>
                  <a:lnTo>
                    <a:pt x="21600" y="11559"/>
                  </a:lnTo>
                  <a:cubicBezTo>
                    <a:pt x="21600" y="11167"/>
                    <a:pt x="21467" y="10699"/>
                    <a:pt x="21401" y="10307"/>
                  </a:cubicBezTo>
                  <a:cubicBezTo>
                    <a:pt x="21268" y="9398"/>
                    <a:pt x="21051" y="8427"/>
                    <a:pt x="20702" y="7504"/>
                  </a:cubicBezTo>
                  <a:cubicBezTo>
                    <a:pt x="20437" y="6783"/>
                    <a:pt x="20220" y="6328"/>
                    <a:pt x="19937" y="5874"/>
                  </a:cubicBezTo>
                  <a:cubicBezTo>
                    <a:pt x="19605" y="5356"/>
                    <a:pt x="19189" y="4826"/>
                    <a:pt x="18840" y="4434"/>
                  </a:cubicBezTo>
                  <a:cubicBezTo>
                    <a:pt x="18358" y="3979"/>
                    <a:pt x="18012" y="3587"/>
                    <a:pt x="17529" y="3258"/>
                  </a:cubicBezTo>
                  <a:cubicBezTo>
                    <a:pt x="17114" y="3008"/>
                    <a:pt x="16764" y="2678"/>
                    <a:pt x="16349" y="2411"/>
                  </a:cubicBezTo>
                  <a:lnTo>
                    <a:pt x="16066" y="2224"/>
                  </a:lnTo>
                  <a:cubicBezTo>
                    <a:pt x="15304" y="1693"/>
                    <a:pt x="14406" y="1238"/>
                    <a:pt x="13225" y="721"/>
                  </a:cubicBezTo>
                  <a:cubicBezTo>
                    <a:pt x="12677" y="517"/>
                    <a:pt x="12047" y="329"/>
                    <a:pt x="11499" y="125"/>
                  </a:cubicBezTo>
                  <a:cubicBezTo>
                    <a:pt x="11149" y="63"/>
                    <a:pt x="10884" y="0"/>
                    <a:pt x="1053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10" name="Google Shape;576;p26"/>
            <p:cNvSpPr/>
            <p:nvPr/>
          </p:nvSpPr>
          <p:spPr>
            <a:xfrm>
              <a:off x="0" y="0"/>
              <a:ext cx="1314370" cy="1450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600" extrusionOk="0">
                  <a:moveTo>
                    <a:pt x="9965" y="131"/>
                  </a:moveTo>
                  <a:cubicBezTo>
                    <a:pt x="10286" y="171"/>
                    <a:pt x="10607" y="211"/>
                    <a:pt x="10927" y="251"/>
                  </a:cubicBezTo>
                  <a:lnTo>
                    <a:pt x="11204" y="291"/>
                  </a:lnTo>
                  <a:cubicBezTo>
                    <a:pt x="11843" y="422"/>
                    <a:pt x="12540" y="582"/>
                    <a:pt x="13325" y="882"/>
                  </a:cubicBezTo>
                  <a:cubicBezTo>
                    <a:pt x="13688" y="1002"/>
                    <a:pt x="14108" y="1213"/>
                    <a:pt x="14429" y="1384"/>
                  </a:cubicBezTo>
                  <a:cubicBezTo>
                    <a:pt x="14517" y="1424"/>
                    <a:pt x="14661" y="1464"/>
                    <a:pt x="14750" y="1504"/>
                  </a:cubicBezTo>
                  <a:cubicBezTo>
                    <a:pt x="14882" y="1584"/>
                    <a:pt x="15026" y="1675"/>
                    <a:pt x="15214" y="1755"/>
                  </a:cubicBezTo>
                  <a:cubicBezTo>
                    <a:pt x="15258" y="1795"/>
                    <a:pt x="15347" y="1835"/>
                    <a:pt x="15391" y="1885"/>
                  </a:cubicBezTo>
                  <a:cubicBezTo>
                    <a:pt x="16174" y="2297"/>
                    <a:pt x="16871" y="2837"/>
                    <a:pt x="17601" y="3509"/>
                  </a:cubicBezTo>
                  <a:cubicBezTo>
                    <a:pt x="17921" y="3800"/>
                    <a:pt x="18196" y="4142"/>
                    <a:pt x="18428" y="4431"/>
                  </a:cubicBezTo>
                  <a:cubicBezTo>
                    <a:pt x="18660" y="4722"/>
                    <a:pt x="18937" y="5053"/>
                    <a:pt x="19257" y="5435"/>
                  </a:cubicBezTo>
                  <a:cubicBezTo>
                    <a:pt x="19534" y="5846"/>
                    <a:pt x="19810" y="6228"/>
                    <a:pt x="19952" y="6599"/>
                  </a:cubicBezTo>
                  <a:cubicBezTo>
                    <a:pt x="20041" y="6808"/>
                    <a:pt x="20131" y="6979"/>
                    <a:pt x="20229" y="7149"/>
                  </a:cubicBezTo>
                  <a:cubicBezTo>
                    <a:pt x="20406" y="7521"/>
                    <a:pt x="20594" y="7942"/>
                    <a:pt x="20738" y="8354"/>
                  </a:cubicBezTo>
                  <a:cubicBezTo>
                    <a:pt x="20870" y="8653"/>
                    <a:pt x="20958" y="8944"/>
                    <a:pt x="21014" y="9275"/>
                  </a:cubicBezTo>
                  <a:cubicBezTo>
                    <a:pt x="21058" y="9446"/>
                    <a:pt x="21102" y="9606"/>
                    <a:pt x="21147" y="9777"/>
                  </a:cubicBezTo>
                  <a:cubicBezTo>
                    <a:pt x="21235" y="9988"/>
                    <a:pt x="21235" y="10239"/>
                    <a:pt x="21235" y="10488"/>
                  </a:cubicBezTo>
                  <a:lnTo>
                    <a:pt x="21235" y="10568"/>
                  </a:lnTo>
                  <a:cubicBezTo>
                    <a:pt x="21235" y="10779"/>
                    <a:pt x="21291" y="10990"/>
                    <a:pt x="21291" y="11201"/>
                  </a:cubicBezTo>
                  <a:lnTo>
                    <a:pt x="21291" y="11823"/>
                  </a:lnTo>
                  <a:cubicBezTo>
                    <a:pt x="21335" y="12365"/>
                    <a:pt x="21335" y="12825"/>
                    <a:pt x="21335" y="13206"/>
                  </a:cubicBezTo>
                  <a:cubicBezTo>
                    <a:pt x="21335" y="13919"/>
                    <a:pt x="21102" y="14539"/>
                    <a:pt x="20738" y="15212"/>
                  </a:cubicBezTo>
                  <a:cubicBezTo>
                    <a:pt x="20273" y="15965"/>
                    <a:pt x="19722" y="16585"/>
                    <a:pt x="19025" y="17218"/>
                  </a:cubicBezTo>
                  <a:lnTo>
                    <a:pt x="18981" y="17258"/>
                  </a:lnTo>
                  <a:lnTo>
                    <a:pt x="18804" y="17428"/>
                  </a:lnTo>
                  <a:cubicBezTo>
                    <a:pt x="18428" y="17929"/>
                    <a:pt x="17921" y="18300"/>
                    <a:pt x="17468" y="18631"/>
                  </a:cubicBezTo>
                  <a:lnTo>
                    <a:pt x="17424" y="18681"/>
                  </a:lnTo>
                  <a:cubicBezTo>
                    <a:pt x="17192" y="18842"/>
                    <a:pt x="16915" y="19012"/>
                    <a:pt x="16683" y="19223"/>
                  </a:cubicBezTo>
                  <a:cubicBezTo>
                    <a:pt x="16362" y="19554"/>
                    <a:pt x="15942" y="19845"/>
                    <a:pt x="15535" y="20136"/>
                  </a:cubicBezTo>
                  <a:lnTo>
                    <a:pt x="15391" y="20265"/>
                  </a:lnTo>
                  <a:cubicBezTo>
                    <a:pt x="14606" y="20807"/>
                    <a:pt x="13732" y="21189"/>
                    <a:pt x="12728" y="21440"/>
                  </a:cubicBezTo>
                  <a:cubicBezTo>
                    <a:pt x="12452" y="21480"/>
                    <a:pt x="12120" y="21520"/>
                    <a:pt x="11843" y="21520"/>
                  </a:cubicBezTo>
                  <a:cubicBezTo>
                    <a:pt x="11711" y="21520"/>
                    <a:pt x="11622" y="21520"/>
                    <a:pt x="11434" y="21560"/>
                  </a:cubicBezTo>
                  <a:lnTo>
                    <a:pt x="11115" y="21520"/>
                  </a:lnTo>
                  <a:cubicBezTo>
                    <a:pt x="10839" y="21480"/>
                    <a:pt x="10563" y="21480"/>
                    <a:pt x="10330" y="21480"/>
                  </a:cubicBezTo>
                  <a:cubicBezTo>
                    <a:pt x="10242" y="21440"/>
                    <a:pt x="10142" y="21440"/>
                    <a:pt x="10010" y="21440"/>
                  </a:cubicBezTo>
                  <a:lnTo>
                    <a:pt x="9866" y="21440"/>
                  </a:lnTo>
                  <a:cubicBezTo>
                    <a:pt x="9457" y="21389"/>
                    <a:pt x="9082" y="21349"/>
                    <a:pt x="8806" y="21269"/>
                  </a:cubicBezTo>
                  <a:cubicBezTo>
                    <a:pt x="8076" y="21018"/>
                    <a:pt x="7335" y="20847"/>
                    <a:pt x="6652" y="20687"/>
                  </a:cubicBezTo>
                  <a:lnTo>
                    <a:pt x="6464" y="20636"/>
                  </a:lnTo>
                  <a:cubicBezTo>
                    <a:pt x="6143" y="20596"/>
                    <a:pt x="5867" y="20476"/>
                    <a:pt x="5590" y="20385"/>
                  </a:cubicBezTo>
                  <a:lnTo>
                    <a:pt x="5402" y="20305"/>
                  </a:lnTo>
                  <a:cubicBezTo>
                    <a:pt x="5214" y="20225"/>
                    <a:pt x="5037" y="20185"/>
                    <a:pt x="4851" y="20094"/>
                  </a:cubicBezTo>
                  <a:lnTo>
                    <a:pt x="4807" y="20054"/>
                  </a:lnTo>
                  <a:cubicBezTo>
                    <a:pt x="4663" y="20014"/>
                    <a:pt x="4530" y="19934"/>
                    <a:pt x="4442" y="19845"/>
                  </a:cubicBezTo>
                  <a:lnTo>
                    <a:pt x="4342" y="19805"/>
                  </a:lnTo>
                  <a:cubicBezTo>
                    <a:pt x="3933" y="19474"/>
                    <a:pt x="3557" y="19183"/>
                    <a:pt x="3236" y="18802"/>
                  </a:cubicBezTo>
                  <a:cubicBezTo>
                    <a:pt x="2783" y="18260"/>
                    <a:pt x="2277" y="17549"/>
                    <a:pt x="1956" y="16796"/>
                  </a:cubicBezTo>
                  <a:cubicBezTo>
                    <a:pt x="1900" y="16676"/>
                    <a:pt x="1856" y="16585"/>
                    <a:pt x="1812" y="16465"/>
                  </a:cubicBezTo>
                  <a:cubicBezTo>
                    <a:pt x="1768" y="16374"/>
                    <a:pt x="1724" y="16254"/>
                    <a:pt x="1679" y="16125"/>
                  </a:cubicBezTo>
                  <a:lnTo>
                    <a:pt x="1536" y="15794"/>
                  </a:lnTo>
                  <a:cubicBezTo>
                    <a:pt x="1347" y="15332"/>
                    <a:pt x="1171" y="14830"/>
                    <a:pt x="983" y="14288"/>
                  </a:cubicBezTo>
                  <a:cubicBezTo>
                    <a:pt x="894" y="13999"/>
                    <a:pt x="796" y="13708"/>
                    <a:pt x="752" y="13367"/>
                  </a:cubicBezTo>
                  <a:cubicBezTo>
                    <a:pt x="664" y="13076"/>
                    <a:pt x="574" y="12745"/>
                    <a:pt x="476" y="12414"/>
                  </a:cubicBezTo>
                  <a:cubicBezTo>
                    <a:pt x="343" y="12034"/>
                    <a:pt x="299" y="11663"/>
                    <a:pt x="299" y="11281"/>
                  </a:cubicBezTo>
                  <a:cubicBezTo>
                    <a:pt x="243" y="11161"/>
                    <a:pt x="243" y="11030"/>
                    <a:pt x="243" y="10910"/>
                  </a:cubicBezTo>
                  <a:cubicBezTo>
                    <a:pt x="199" y="10739"/>
                    <a:pt x="199" y="10568"/>
                    <a:pt x="199" y="10408"/>
                  </a:cubicBezTo>
                  <a:lnTo>
                    <a:pt x="155" y="10157"/>
                  </a:lnTo>
                  <a:cubicBezTo>
                    <a:pt x="111" y="9657"/>
                    <a:pt x="243" y="9195"/>
                    <a:pt x="387" y="8814"/>
                  </a:cubicBezTo>
                  <a:cubicBezTo>
                    <a:pt x="520" y="8313"/>
                    <a:pt x="850" y="7942"/>
                    <a:pt x="1071" y="7651"/>
                  </a:cubicBezTo>
                  <a:cubicBezTo>
                    <a:pt x="1303" y="7350"/>
                    <a:pt x="1536" y="7099"/>
                    <a:pt x="1724" y="6848"/>
                  </a:cubicBezTo>
                  <a:cubicBezTo>
                    <a:pt x="1956" y="6557"/>
                    <a:pt x="2177" y="6268"/>
                    <a:pt x="2409" y="6017"/>
                  </a:cubicBezTo>
                  <a:cubicBezTo>
                    <a:pt x="2641" y="5726"/>
                    <a:pt x="2916" y="5435"/>
                    <a:pt x="3148" y="5184"/>
                  </a:cubicBezTo>
                  <a:cubicBezTo>
                    <a:pt x="3281" y="5013"/>
                    <a:pt x="3380" y="4893"/>
                    <a:pt x="3513" y="4722"/>
                  </a:cubicBezTo>
                  <a:cubicBezTo>
                    <a:pt x="3613" y="4642"/>
                    <a:pt x="3657" y="4553"/>
                    <a:pt x="3745" y="4471"/>
                  </a:cubicBezTo>
                  <a:cubicBezTo>
                    <a:pt x="3889" y="4302"/>
                    <a:pt x="4022" y="4142"/>
                    <a:pt x="4166" y="3971"/>
                  </a:cubicBezTo>
                  <a:cubicBezTo>
                    <a:pt x="4386" y="3760"/>
                    <a:pt x="4619" y="3549"/>
                    <a:pt x="4851" y="3339"/>
                  </a:cubicBezTo>
                  <a:cubicBezTo>
                    <a:pt x="5037" y="3178"/>
                    <a:pt x="5214" y="3008"/>
                    <a:pt x="5358" y="2837"/>
                  </a:cubicBezTo>
                  <a:cubicBezTo>
                    <a:pt x="5546" y="2717"/>
                    <a:pt x="5723" y="2548"/>
                    <a:pt x="5911" y="2385"/>
                  </a:cubicBezTo>
                  <a:lnTo>
                    <a:pt x="5955" y="2337"/>
                  </a:lnTo>
                  <a:cubicBezTo>
                    <a:pt x="6420" y="1925"/>
                    <a:pt x="6873" y="1464"/>
                    <a:pt x="7424" y="1082"/>
                  </a:cubicBezTo>
                  <a:cubicBezTo>
                    <a:pt x="7523" y="1042"/>
                    <a:pt x="7612" y="962"/>
                    <a:pt x="7700" y="882"/>
                  </a:cubicBezTo>
                  <a:cubicBezTo>
                    <a:pt x="7888" y="791"/>
                    <a:pt x="8076" y="671"/>
                    <a:pt x="8209" y="542"/>
                  </a:cubicBezTo>
                  <a:cubicBezTo>
                    <a:pt x="8673" y="251"/>
                    <a:pt x="9136" y="131"/>
                    <a:pt x="9689" y="131"/>
                  </a:cubicBezTo>
                  <a:close/>
                  <a:moveTo>
                    <a:pt x="9633" y="0"/>
                  </a:moveTo>
                  <a:cubicBezTo>
                    <a:pt x="9038" y="0"/>
                    <a:pt x="8397" y="171"/>
                    <a:pt x="7844" y="542"/>
                  </a:cubicBezTo>
                  <a:cubicBezTo>
                    <a:pt x="7379" y="882"/>
                    <a:pt x="6926" y="1253"/>
                    <a:pt x="6464" y="1634"/>
                  </a:cubicBezTo>
                  <a:cubicBezTo>
                    <a:pt x="6320" y="1755"/>
                    <a:pt x="6187" y="1925"/>
                    <a:pt x="5999" y="2046"/>
                  </a:cubicBezTo>
                  <a:cubicBezTo>
                    <a:pt x="5270" y="2676"/>
                    <a:pt x="4575" y="3389"/>
                    <a:pt x="3745" y="4302"/>
                  </a:cubicBezTo>
                  <a:cubicBezTo>
                    <a:pt x="3236" y="4933"/>
                    <a:pt x="2641" y="5555"/>
                    <a:pt x="2088" y="6268"/>
                  </a:cubicBezTo>
                  <a:cubicBezTo>
                    <a:pt x="1724" y="6728"/>
                    <a:pt x="1303" y="7190"/>
                    <a:pt x="938" y="7651"/>
                  </a:cubicBezTo>
                  <a:lnTo>
                    <a:pt x="752" y="7902"/>
                  </a:lnTo>
                  <a:cubicBezTo>
                    <a:pt x="432" y="8313"/>
                    <a:pt x="199" y="8773"/>
                    <a:pt x="111" y="9406"/>
                  </a:cubicBezTo>
                  <a:cubicBezTo>
                    <a:pt x="23" y="9817"/>
                    <a:pt x="-33" y="10239"/>
                    <a:pt x="23" y="10608"/>
                  </a:cubicBezTo>
                  <a:cubicBezTo>
                    <a:pt x="67" y="10819"/>
                    <a:pt x="67" y="11030"/>
                    <a:pt x="111" y="11241"/>
                  </a:cubicBezTo>
                  <a:cubicBezTo>
                    <a:pt x="111" y="11492"/>
                    <a:pt x="111" y="11703"/>
                    <a:pt x="155" y="11954"/>
                  </a:cubicBezTo>
                  <a:cubicBezTo>
                    <a:pt x="199" y="12243"/>
                    <a:pt x="299" y="12534"/>
                    <a:pt x="387" y="12785"/>
                  </a:cubicBezTo>
                  <a:lnTo>
                    <a:pt x="432" y="12996"/>
                  </a:lnTo>
                  <a:cubicBezTo>
                    <a:pt x="574" y="13367"/>
                    <a:pt x="708" y="13828"/>
                    <a:pt x="894" y="14369"/>
                  </a:cubicBezTo>
                  <a:cubicBezTo>
                    <a:pt x="894" y="14459"/>
                    <a:pt x="938" y="14579"/>
                    <a:pt x="983" y="14670"/>
                  </a:cubicBezTo>
                  <a:cubicBezTo>
                    <a:pt x="1027" y="14830"/>
                    <a:pt x="1127" y="15001"/>
                    <a:pt x="1171" y="15172"/>
                  </a:cubicBezTo>
                  <a:cubicBezTo>
                    <a:pt x="1303" y="15674"/>
                    <a:pt x="1491" y="16125"/>
                    <a:pt x="1724" y="16585"/>
                  </a:cubicBezTo>
                  <a:lnTo>
                    <a:pt x="1812" y="16756"/>
                  </a:lnTo>
                  <a:cubicBezTo>
                    <a:pt x="2044" y="17298"/>
                    <a:pt x="2277" y="17760"/>
                    <a:pt x="2553" y="18179"/>
                  </a:cubicBezTo>
                  <a:cubicBezTo>
                    <a:pt x="2962" y="18761"/>
                    <a:pt x="3425" y="19263"/>
                    <a:pt x="4022" y="19725"/>
                  </a:cubicBezTo>
                  <a:cubicBezTo>
                    <a:pt x="4254" y="19885"/>
                    <a:pt x="4442" y="20014"/>
                    <a:pt x="4619" y="20094"/>
                  </a:cubicBezTo>
                  <a:cubicBezTo>
                    <a:pt x="5314" y="20436"/>
                    <a:pt x="6043" y="20687"/>
                    <a:pt x="6784" y="20847"/>
                  </a:cubicBezTo>
                  <a:lnTo>
                    <a:pt x="7479" y="21018"/>
                  </a:lnTo>
                  <a:cubicBezTo>
                    <a:pt x="7800" y="21098"/>
                    <a:pt x="8121" y="21189"/>
                    <a:pt x="8441" y="21229"/>
                  </a:cubicBezTo>
                  <a:cubicBezTo>
                    <a:pt x="8585" y="21269"/>
                    <a:pt x="8673" y="21269"/>
                    <a:pt x="8762" y="21309"/>
                  </a:cubicBezTo>
                  <a:cubicBezTo>
                    <a:pt x="8994" y="21389"/>
                    <a:pt x="9270" y="21440"/>
                    <a:pt x="9545" y="21480"/>
                  </a:cubicBezTo>
                  <a:lnTo>
                    <a:pt x="9965" y="21480"/>
                  </a:lnTo>
                  <a:cubicBezTo>
                    <a:pt x="10419" y="21520"/>
                    <a:pt x="10927" y="21560"/>
                    <a:pt x="11434" y="21600"/>
                  </a:cubicBezTo>
                  <a:lnTo>
                    <a:pt x="11569" y="21600"/>
                  </a:lnTo>
                  <a:cubicBezTo>
                    <a:pt x="12672" y="21600"/>
                    <a:pt x="13732" y="21309"/>
                    <a:pt x="14794" y="20687"/>
                  </a:cubicBezTo>
                  <a:cubicBezTo>
                    <a:pt x="15489" y="20305"/>
                    <a:pt x="16130" y="19845"/>
                    <a:pt x="16639" y="19384"/>
                  </a:cubicBezTo>
                  <a:lnTo>
                    <a:pt x="16771" y="19303"/>
                  </a:lnTo>
                  <a:cubicBezTo>
                    <a:pt x="17048" y="19052"/>
                    <a:pt x="17368" y="18842"/>
                    <a:pt x="17645" y="18591"/>
                  </a:cubicBezTo>
                  <a:cubicBezTo>
                    <a:pt x="17743" y="18511"/>
                    <a:pt x="17833" y="18430"/>
                    <a:pt x="17921" y="18380"/>
                  </a:cubicBezTo>
                  <a:cubicBezTo>
                    <a:pt x="18152" y="18220"/>
                    <a:pt x="18384" y="18051"/>
                    <a:pt x="18616" y="17840"/>
                  </a:cubicBezTo>
                  <a:cubicBezTo>
                    <a:pt x="18804" y="17589"/>
                    <a:pt x="19081" y="17378"/>
                    <a:pt x="19302" y="17178"/>
                  </a:cubicBezTo>
                  <a:lnTo>
                    <a:pt x="19401" y="17047"/>
                  </a:lnTo>
                  <a:cubicBezTo>
                    <a:pt x="20041" y="16465"/>
                    <a:pt x="20505" y="15874"/>
                    <a:pt x="20914" y="15292"/>
                  </a:cubicBezTo>
                  <a:cubicBezTo>
                    <a:pt x="21147" y="14921"/>
                    <a:pt x="21291" y="14539"/>
                    <a:pt x="21423" y="14168"/>
                  </a:cubicBezTo>
                  <a:cubicBezTo>
                    <a:pt x="21567" y="13748"/>
                    <a:pt x="21567" y="13287"/>
                    <a:pt x="21567" y="12865"/>
                  </a:cubicBezTo>
                  <a:lnTo>
                    <a:pt x="21567" y="12283"/>
                  </a:lnTo>
                  <a:cubicBezTo>
                    <a:pt x="21511" y="11954"/>
                    <a:pt x="21511" y="11612"/>
                    <a:pt x="21467" y="11281"/>
                  </a:cubicBezTo>
                  <a:cubicBezTo>
                    <a:pt x="21467" y="11201"/>
                    <a:pt x="21467" y="11070"/>
                    <a:pt x="21423" y="10950"/>
                  </a:cubicBezTo>
                  <a:lnTo>
                    <a:pt x="21423" y="10488"/>
                  </a:lnTo>
                  <a:cubicBezTo>
                    <a:pt x="21379" y="10197"/>
                    <a:pt x="21335" y="9857"/>
                    <a:pt x="21235" y="9486"/>
                  </a:cubicBezTo>
                  <a:cubicBezTo>
                    <a:pt x="21102" y="8733"/>
                    <a:pt x="20826" y="7982"/>
                    <a:pt x="20505" y="7230"/>
                  </a:cubicBezTo>
                  <a:cubicBezTo>
                    <a:pt x="20317" y="6808"/>
                    <a:pt x="20085" y="6397"/>
                    <a:pt x="19855" y="5977"/>
                  </a:cubicBezTo>
                  <a:cubicBezTo>
                    <a:pt x="19490" y="5395"/>
                    <a:pt x="18981" y="4802"/>
                    <a:pt x="18528" y="4262"/>
                  </a:cubicBezTo>
                  <a:cubicBezTo>
                    <a:pt x="17975" y="3590"/>
                    <a:pt x="17280" y="2927"/>
                    <a:pt x="16495" y="2385"/>
                  </a:cubicBezTo>
                  <a:cubicBezTo>
                    <a:pt x="16086" y="2046"/>
                    <a:pt x="15667" y="1795"/>
                    <a:pt x="15303" y="1584"/>
                  </a:cubicBezTo>
                  <a:lnTo>
                    <a:pt x="15159" y="1544"/>
                  </a:lnTo>
                  <a:cubicBezTo>
                    <a:pt x="14750" y="1293"/>
                    <a:pt x="14241" y="1042"/>
                    <a:pt x="13776" y="831"/>
                  </a:cubicBezTo>
                  <a:cubicBezTo>
                    <a:pt x="13458" y="711"/>
                    <a:pt x="13137" y="631"/>
                    <a:pt x="12772" y="502"/>
                  </a:cubicBezTo>
                  <a:cubicBezTo>
                    <a:pt x="12308" y="331"/>
                    <a:pt x="11799" y="251"/>
                    <a:pt x="11160" y="131"/>
                  </a:cubicBezTo>
                  <a:cubicBezTo>
                    <a:pt x="10927" y="80"/>
                    <a:pt x="10651" y="80"/>
                    <a:pt x="10419" y="40"/>
                  </a:cubicBezTo>
                  <a:cubicBezTo>
                    <a:pt x="10286" y="40"/>
                    <a:pt x="10142" y="40"/>
                    <a:pt x="1005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11" name="Google Shape;577;p26"/>
            <p:cNvSpPr/>
            <p:nvPr/>
          </p:nvSpPr>
          <p:spPr>
            <a:xfrm>
              <a:off x="89132" y="59283"/>
              <a:ext cx="1096070" cy="1281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600" extrusionOk="0">
                  <a:moveTo>
                    <a:pt x="10564" y="227"/>
                  </a:moveTo>
                  <a:cubicBezTo>
                    <a:pt x="10722" y="227"/>
                    <a:pt x="10947" y="227"/>
                    <a:pt x="11173" y="284"/>
                  </a:cubicBezTo>
                  <a:cubicBezTo>
                    <a:pt x="11662" y="375"/>
                    <a:pt x="12099" y="568"/>
                    <a:pt x="12547" y="704"/>
                  </a:cubicBezTo>
                  <a:lnTo>
                    <a:pt x="12706" y="749"/>
                  </a:lnTo>
                  <a:cubicBezTo>
                    <a:pt x="13209" y="942"/>
                    <a:pt x="13699" y="1226"/>
                    <a:pt x="14202" y="1510"/>
                  </a:cubicBezTo>
                  <a:cubicBezTo>
                    <a:pt x="14809" y="1885"/>
                    <a:pt x="15351" y="2212"/>
                    <a:pt x="15907" y="2644"/>
                  </a:cubicBezTo>
                  <a:cubicBezTo>
                    <a:pt x="16291" y="2973"/>
                    <a:pt x="16847" y="3347"/>
                    <a:pt x="17229" y="3824"/>
                  </a:cubicBezTo>
                  <a:lnTo>
                    <a:pt x="17785" y="4345"/>
                  </a:lnTo>
                  <a:cubicBezTo>
                    <a:pt x="18116" y="4719"/>
                    <a:pt x="18500" y="5049"/>
                    <a:pt x="18831" y="5435"/>
                  </a:cubicBezTo>
                  <a:cubicBezTo>
                    <a:pt x="19215" y="5855"/>
                    <a:pt x="19543" y="6330"/>
                    <a:pt x="19927" y="6807"/>
                  </a:cubicBezTo>
                  <a:cubicBezTo>
                    <a:pt x="20431" y="7511"/>
                    <a:pt x="20642" y="8226"/>
                    <a:pt x="20867" y="8792"/>
                  </a:cubicBezTo>
                  <a:cubicBezTo>
                    <a:pt x="20973" y="9167"/>
                    <a:pt x="21026" y="9541"/>
                    <a:pt x="21092" y="9871"/>
                  </a:cubicBezTo>
                  <a:lnTo>
                    <a:pt x="21145" y="10212"/>
                  </a:lnTo>
                  <a:cubicBezTo>
                    <a:pt x="21145" y="10348"/>
                    <a:pt x="21198" y="10539"/>
                    <a:pt x="21198" y="10722"/>
                  </a:cubicBezTo>
                  <a:cubicBezTo>
                    <a:pt x="21251" y="10913"/>
                    <a:pt x="21251" y="11107"/>
                    <a:pt x="21304" y="11243"/>
                  </a:cubicBezTo>
                  <a:cubicBezTo>
                    <a:pt x="21476" y="12197"/>
                    <a:pt x="21357" y="13137"/>
                    <a:pt x="21026" y="14273"/>
                  </a:cubicBezTo>
                  <a:cubicBezTo>
                    <a:pt x="20973" y="14466"/>
                    <a:pt x="20867" y="14647"/>
                    <a:pt x="20761" y="14840"/>
                  </a:cubicBezTo>
                  <a:cubicBezTo>
                    <a:pt x="20536" y="15122"/>
                    <a:pt x="20364" y="15406"/>
                    <a:pt x="20152" y="15690"/>
                  </a:cubicBezTo>
                  <a:cubicBezTo>
                    <a:pt x="19874" y="15974"/>
                    <a:pt x="19599" y="16212"/>
                    <a:pt x="19373" y="16451"/>
                  </a:cubicBezTo>
                  <a:cubicBezTo>
                    <a:pt x="18380" y="17245"/>
                    <a:pt x="17282" y="17959"/>
                    <a:pt x="16013" y="18663"/>
                  </a:cubicBezTo>
                  <a:cubicBezTo>
                    <a:pt x="15576" y="18901"/>
                    <a:pt x="15140" y="19140"/>
                    <a:pt x="14742" y="19424"/>
                  </a:cubicBezTo>
                  <a:cubicBezTo>
                    <a:pt x="14531" y="19570"/>
                    <a:pt x="14308" y="19660"/>
                    <a:pt x="14082" y="19796"/>
                  </a:cubicBezTo>
                  <a:lnTo>
                    <a:pt x="13699" y="20035"/>
                  </a:lnTo>
                  <a:cubicBezTo>
                    <a:pt x="13315" y="20273"/>
                    <a:pt x="12878" y="20557"/>
                    <a:pt x="12494" y="20750"/>
                  </a:cubicBezTo>
                  <a:cubicBezTo>
                    <a:pt x="11504" y="21318"/>
                    <a:pt x="10842" y="21363"/>
                    <a:pt x="9571" y="21409"/>
                  </a:cubicBezTo>
                  <a:lnTo>
                    <a:pt x="9017" y="21363"/>
                  </a:lnTo>
                  <a:cubicBezTo>
                    <a:pt x="8461" y="21318"/>
                    <a:pt x="7865" y="21273"/>
                    <a:pt x="7256" y="21216"/>
                  </a:cubicBezTo>
                  <a:cubicBezTo>
                    <a:pt x="6978" y="21170"/>
                    <a:pt x="6702" y="21034"/>
                    <a:pt x="6477" y="20932"/>
                  </a:cubicBezTo>
                  <a:lnTo>
                    <a:pt x="6371" y="20841"/>
                  </a:lnTo>
                  <a:cubicBezTo>
                    <a:pt x="6040" y="20705"/>
                    <a:pt x="5762" y="20512"/>
                    <a:pt x="5551" y="20364"/>
                  </a:cubicBezTo>
                  <a:cubicBezTo>
                    <a:pt x="5379" y="20273"/>
                    <a:pt x="5273" y="20183"/>
                    <a:pt x="5153" y="20080"/>
                  </a:cubicBezTo>
                  <a:lnTo>
                    <a:pt x="4995" y="19944"/>
                  </a:lnTo>
                  <a:cubicBezTo>
                    <a:pt x="4611" y="19514"/>
                    <a:pt x="4227" y="19094"/>
                    <a:pt x="3832" y="18663"/>
                  </a:cubicBezTo>
                  <a:cubicBezTo>
                    <a:pt x="3673" y="18481"/>
                    <a:pt x="3501" y="18243"/>
                    <a:pt x="3395" y="18004"/>
                  </a:cubicBezTo>
                  <a:lnTo>
                    <a:pt x="3236" y="17811"/>
                  </a:lnTo>
                  <a:cubicBezTo>
                    <a:pt x="3117" y="17675"/>
                    <a:pt x="3064" y="17527"/>
                    <a:pt x="2958" y="17391"/>
                  </a:cubicBezTo>
                  <a:cubicBezTo>
                    <a:pt x="2786" y="17155"/>
                    <a:pt x="2680" y="16961"/>
                    <a:pt x="2508" y="16735"/>
                  </a:cubicBezTo>
                  <a:cubicBezTo>
                    <a:pt x="2296" y="16394"/>
                    <a:pt x="2071" y="16019"/>
                    <a:pt x="1848" y="15599"/>
                  </a:cubicBezTo>
                  <a:lnTo>
                    <a:pt x="1795" y="15542"/>
                  </a:lnTo>
                  <a:cubicBezTo>
                    <a:pt x="1517" y="14976"/>
                    <a:pt x="1253" y="14409"/>
                    <a:pt x="975" y="13795"/>
                  </a:cubicBezTo>
                  <a:cubicBezTo>
                    <a:pt x="855" y="13614"/>
                    <a:pt x="803" y="13376"/>
                    <a:pt x="697" y="13092"/>
                  </a:cubicBezTo>
                  <a:lnTo>
                    <a:pt x="193" y="11390"/>
                  </a:lnTo>
                  <a:cubicBezTo>
                    <a:pt x="141" y="11197"/>
                    <a:pt x="141" y="11004"/>
                    <a:pt x="193" y="10823"/>
                  </a:cubicBezTo>
                  <a:cubicBezTo>
                    <a:pt x="260" y="10677"/>
                    <a:pt x="260" y="10539"/>
                    <a:pt x="260" y="10393"/>
                  </a:cubicBezTo>
                  <a:cubicBezTo>
                    <a:pt x="313" y="10064"/>
                    <a:pt x="419" y="9689"/>
                    <a:pt x="644" y="9303"/>
                  </a:cubicBezTo>
                  <a:cubicBezTo>
                    <a:pt x="922" y="8928"/>
                    <a:pt x="1186" y="8508"/>
                    <a:pt x="1464" y="8124"/>
                  </a:cubicBezTo>
                  <a:lnTo>
                    <a:pt x="1635" y="7840"/>
                  </a:lnTo>
                  <a:cubicBezTo>
                    <a:pt x="1848" y="7511"/>
                    <a:pt x="2124" y="7136"/>
                    <a:pt x="2349" y="6807"/>
                  </a:cubicBezTo>
                  <a:lnTo>
                    <a:pt x="2455" y="6705"/>
                  </a:lnTo>
                  <a:cubicBezTo>
                    <a:pt x="2839" y="6139"/>
                    <a:pt x="3342" y="5571"/>
                    <a:pt x="3832" y="5003"/>
                  </a:cubicBezTo>
                  <a:cubicBezTo>
                    <a:pt x="4439" y="4299"/>
                    <a:pt x="5100" y="3586"/>
                    <a:pt x="5815" y="2927"/>
                  </a:cubicBezTo>
                  <a:lnTo>
                    <a:pt x="5935" y="2837"/>
                  </a:lnTo>
                  <a:cubicBezTo>
                    <a:pt x="6477" y="2360"/>
                    <a:pt x="7031" y="1885"/>
                    <a:pt x="7640" y="1419"/>
                  </a:cubicBezTo>
                  <a:cubicBezTo>
                    <a:pt x="8024" y="1078"/>
                    <a:pt x="8527" y="749"/>
                    <a:pt x="9070" y="511"/>
                  </a:cubicBezTo>
                  <a:cubicBezTo>
                    <a:pt x="9624" y="329"/>
                    <a:pt x="10113" y="227"/>
                    <a:pt x="10564" y="227"/>
                  </a:cubicBezTo>
                  <a:close/>
                  <a:moveTo>
                    <a:pt x="10564" y="0"/>
                  </a:moveTo>
                  <a:cubicBezTo>
                    <a:pt x="10113" y="0"/>
                    <a:pt x="9729" y="45"/>
                    <a:pt x="9295" y="181"/>
                  </a:cubicBezTo>
                  <a:cubicBezTo>
                    <a:pt x="8686" y="420"/>
                    <a:pt x="8130" y="704"/>
                    <a:pt x="7693" y="1078"/>
                  </a:cubicBezTo>
                  <a:cubicBezTo>
                    <a:pt x="7415" y="1317"/>
                    <a:pt x="7137" y="1510"/>
                    <a:pt x="6925" y="1749"/>
                  </a:cubicBezTo>
                  <a:cubicBezTo>
                    <a:pt x="6477" y="2076"/>
                    <a:pt x="6093" y="2450"/>
                    <a:pt x="5657" y="2780"/>
                  </a:cubicBezTo>
                  <a:cubicBezTo>
                    <a:pt x="4995" y="3347"/>
                    <a:pt x="4386" y="4016"/>
                    <a:pt x="3673" y="4822"/>
                  </a:cubicBezTo>
                  <a:cubicBezTo>
                    <a:pt x="3236" y="5332"/>
                    <a:pt x="2786" y="5900"/>
                    <a:pt x="2349" y="6468"/>
                  </a:cubicBezTo>
                  <a:cubicBezTo>
                    <a:pt x="2071" y="6807"/>
                    <a:pt x="1848" y="7136"/>
                    <a:pt x="1635" y="7511"/>
                  </a:cubicBezTo>
                  <a:lnTo>
                    <a:pt x="1582" y="7556"/>
                  </a:lnTo>
                  <a:cubicBezTo>
                    <a:pt x="1186" y="8169"/>
                    <a:pt x="803" y="8792"/>
                    <a:pt x="419" y="9405"/>
                  </a:cubicBezTo>
                  <a:cubicBezTo>
                    <a:pt x="313" y="9541"/>
                    <a:pt x="260" y="9780"/>
                    <a:pt x="193" y="9973"/>
                  </a:cubicBezTo>
                  <a:lnTo>
                    <a:pt x="141" y="10064"/>
                  </a:lnTo>
                  <a:cubicBezTo>
                    <a:pt x="141" y="10154"/>
                    <a:pt x="88" y="10257"/>
                    <a:pt x="88" y="10348"/>
                  </a:cubicBezTo>
                  <a:cubicBezTo>
                    <a:pt x="88" y="10393"/>
                    <a:pt x="88" y="10493"/>
                    <a:pt x="35" y="10539"/>
                  </a:cubicBezTo>
                  <a:cubicBezTo>
                    <a:pt x="-18" y="10959"/>
                    <a:pt x="-18" y="11390"/>
                    <a:pt x="88" y="11810"/>
                  </a:cubicBezTo>
                  <a:cubicBezTo>
                    <a:pt x="88" y="11913"/>
                    <a:pt x="141" y="12004"/>
                    <a:pt x="141" y="12094"/>
                  </a:cubicBezTo>
                  <a:cubicBezTo>
                    <a:pt x="193" y="12242"/>
                    <a:pt x="260" y="12423"/>
                    <a:pt x="313" y="12571"/>
                  </a:cubicBezTo>
                  <a:cubicBezTo>
                    <a:pt x="472" y="13092"/>
                    <a:pt x="644" y="13659"/>
                    <a:pt x="922" y="14182"/>
                  </a:cubicBezTo>
                  <a:cubicBezTo>
                    <a:pt x="1081" y="14466"/>
                    <a:pt x="1186" y="14750"/>
                    <a:pt x="1359" y="15077"/>
                  </a:cubicBezTo>
                  <a:lnTo>
                    <a:pt x="1412" y="15213"/>
                  </a:lnTo>
                  <a:cubicBezTo>
                    <a:pt x="1635" y="15690"/>
                    <a:pt x="1848" y="16212"/>
                    <a:pt x="2177" y="16678"/>
                  </a:cubicBezTo>
                  <a:cubicBezTo>
                    <a:pt x="2349" y="16916"/>
                    <a:pt x="2508" y="17155"/>
                    <a:pt x="2627" y="17391"/>
                  </a:cubicBezTo>
                  <a:cubicBezTo>
                    <a:pt x="2786" y="17630"/>
                    <a:pt x="2958" y="17868"/>
                    <a:pt x="3117" y="18095"/>
                  </a:cubicBezTo>
                  <a:cubicBezTo>
                    <a:pt x="3395" y="18481"/>
                    <a:pt x="3620" y="18811"/>
                    <a:pt x="3898" y="19049"/>
                  </a:cubicBezTo>
                  <a:cubicBezTo>
                    <a:pt x="4163" y="19424"/>
                    <a:pt x="4491" y="19796"/>
                    <a:pt x="4942" y="20228"/>
                  </a:cubicBezTo>
                  <a:cubicBezTo>
                    <a:pt x="5100" y="20364"/>
                    <a:pt x="5273" y="20512"/>
                    <a:pt x="5484" y="20603"/>
                  </a:cubicBezTo>
                  <a:cubicBezTo>
                    <a:pt x="5657" y="20705"/>
                    <a:pt x="5882" y="20841"/>
                    <a:pt x="6093" y="20932"/>
                  </a:cubicBezTo>
                  <a:cubicBezTo>
                    <a:pt x="6266" y="20989"/>
                    <a:pt x="6371" y="21080"/>
                    <a:pt x="6542" y="21125"/>
                  </a:cubicBezTo>
                  <a:cubicBezTo>
                    <a:pt x="6808" y="21273"/>
                    <a:pt x="7084" y="21318"/>
                    <a:pt x="7415" y="21363"/>
                  </a:cubicBezTo>
                  <a:cubicBezTo>
                    <a:pt x="7799" y="21409"/>
                    <a:pt x="8130" y="21454"/>
                    <a:pt x="8461" y="21454"/>
                  </a:cubicBezTo>
                  <a:cubicBezTo>
                    <a:pt x="8633" y="21454"/>
                    <a:pt x="8792" y="21499"/>
                    <a:pt x="8964" y="21499"/>
                  </a:cubicBezTo>
                  <a:cubicBezTo>
                    <a:pt x="9187" y="21499"/>
                    <a:pt x="10060" y="21600"/>
                    <a:pt x="10060" y="21600"/>
                  </a:cubicBezTo>
                  <a:lnTo>
                    <a:pt x="10338" y="21555"/>
                  </a:lnTo>
                  <a:cubicBezTo>
                    <a:pt x="10564" y="21555"/>
                    <a:pt x="10775" y="21499"/>
                    <a:pt x="11053" y="21454"/>
                  </a:cubicBezTo>
                  <a:cubicBezTo>
                    <a:pt x="11609" y="21363"/>
                    <a:pt x="12163" y="21170"/>
                    <a:pt x="12653" y="20886"/>
                  </a:cubicBezTo>
                  <a:cubicBezTo>
                    <a:pt x="12984" y="20705"/>
                    <a:pt x="13315" y="20512"/>
                    <a:pt x="13646" y="20273"/>
                  </a:cubicBezTo>
                  <a:cubicBezTo>
                    <a:pt x="13871" y="20137"/>
                    <a:pt x="14082" y="19989"/>
                    <a:pt x="14308" y="19853"/>
                  </a:cubicBezTo>
                  <a:cubicBezTo>
                    <a:pt x="14636" y="19706"/>
                    <a:pt x="14914" y="19514"/>
                    <a:pt x="15245" y="19331"/>
                  </a:cubicBezTo>
                  <a:cubicBezTo>
                    <a:pt x="15682" y="19049"/>
                    <a:pt x="16133" y="18765"/>
                    <a:pt x="16622" y="18481"/>
                  </a:cubicBezTo>
                  <a:cubicBezTo>
                    <a:pt x="17560" y="17914"/>
                    <a:pt x="18380" y="17346"/>
                    <a:pt x="19109" y="16825"/>
                  </a:cubicBezTo>
                  <a:cubicBezTo>
                    <a:pt x="19543" y="16542"/>
                    <a:pt x="20033" y="16167"/>
                    <a:pt x="20311" y="15690"/>
                  </a:cubicBezTo>
                  <a:cubicBezTo>
                    <a:pt x="20431" y="15542"/>
                    <a:pt x="20536" y="15406"/>
                    <a:pt x="20642" y="15258"/>
                  </a:cubicBezTo>
                  <a:cubicBezTo>
                    <a:pt x="20761" y="15122"/>
                    <a:pt x="20867" y="14976"/>
                    <a:pt x="20973" y="14840"/>
                  </a:cubicBezTo>
                  <a:cubicBezTo>
                    <a:pt x="21092" y="14647"/>
                    <a:pt x="21145" y="14466"/>
                    <a:pt x="21198" y="14273"/>
                  </a:cubicBezTo>
                  <a:cubicBezTo>
                    <a:pt x="21304" y="13898"/>
                    <a:pt x="21423" y="13557"/>
                    <a:pt x="21423" y="13228"/>
                  </a:cubicBezTo>
                  <a:cubicBezTo>
                    <a:pt x="21529" y="12662"/>
                    <a:pt x="21582" y="12094"/>
                    <a:pt x="21476" y="11526"/>
                  </a:cubicBezTo>
                  <a:cubicBezTo>
                    <a:pt x="21357" y="11004"/>
                    <a:pt x="21304" y="10438"/>
                    <a:pt x="21251" y="9825"/>
                  </a:cubicBezTo>
                  <a:cubicBezTo>
                    <a:pt x="21145" y="9167"/>
                    <a:pt x="20973" y="8508"/>
                    <a:pt x="20695" y="7704"/>
                  </a:cubicBezTo>
                  <a:cubicBezTo>
                    <a:pt x="20483" y="7136"/>
                    <a:pt x="20152" y="6569"/>
                    <a:pt x="19651" y="6003"/>
                  </a:cubicBezTo>
                  <a:cubicBezTo>
                    <a:pt x="19109" y="5332"/>
                    <a:pt x="18500" y="4719"/>
                    <a:pt x="17944" y="4154"/>
                  </a:cubicBezTo>
                  <a:lnTo>
                    <a:pt x="17718" y="3870"/>
                  </a:lnTo>
                  <a:cubicBezTo>
                    <a:pt x="17335" y="3495"/>
                    <a:pt x="16900" y="3121"/>
                    <a:pt x="16397" y="2734"/>
                  </a:cubicBezTo>
                  <a:lnTo>
                    <a:pt x="16291" y="2598"/>
                  </a:lnTo>
                  <a:cubicBezTo>
                    <a:pt x="15471" y="1930"/>
                    <a:pt x="14583" y="1419"/>
                    <a:pt x="13646" y="942"/>
                  </a:cubicBezTo>
                  <a:cubicBezTo>
                    <a:pt x="13090" y="613"/>
                    <a:pt x="12494" y="375"/>
                    <a:pt x="11715" y="181"/>
                  </a:cubicBezTo>
                  <a:cubicBezTo>
                    <a:pt x="11331" y="45"/>
                    <a:pt x="10947" y="0"/>
                    <a:pt x="1056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513" name="Google Shape;585;p26"/>
          <p:cNvSpPr/>
          <p:nvPr/>
        </p:nvSpPr>
        <p:spPr>
          <a:xfrm rot="14008200">
            <a:off x="553879" y="4274710"/>
            <a:ext cx="1261957" cy="2013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14" name="Google Shape;586;p26"/>
          <p:cNvSpPr/>
          <p:nvPr/>
        </p:nvSpPr>
        <p:spPr>
          <a:xfrm rot="10800000">
            <a:off x="-903600" y="3175317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88;p27"/>
          <p:cNvSpPr/>
          <p:nvPr/>
        </p:nvSpPr>
        <p:spPr>
          <a:xfrm rot="10800000">
            <a:off x="8541524" y="-728535"/>
            <a:ext cx="1188811" cy="2672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23" name="Google Shape;589;p27"/>
          <p:cNvSpPr/>
          <p:nvPr/>
        </p:nvSpPr>
        <p:spPr>
          <a:xfrm rot="16200000">
            <a:off x="-1345258" y="4092777"/>
            <a:ext cx="2697902" cy="1517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24" name="Google Shape;590;p27"/>
          <p:cNvSpPr/>
          <p:nvPr/>
        </p:nvSpPr>
        <p:spPr>
          <a:xfrm rot="16200000">
            <a:off x="-264780" y="-662734"/>
            <a:ext cx="858447" cy="1537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1600" extrusionOk="0">
                <a:moveTo>
                  <a:pt x="20271" y="0"/>
                </a:moveTo>
                <a:cubicBezTo>
                  <a:pt x="18899" y="0"/>
                  <a:pt x="17527" y="67"/>
                  <a:pt x="16160" y="282"/>
                </a:cubicBezTo>
                <a:cubicBezTo>
                  <a:pt x="13297" y="619"/>
                  <a:pt x="10709" y="1252"/>
                  <a:pt x="8234" y="2222"/>
                </a:cubicBezTo>
                <a:cubicBezTo>
                  <a:pt x="6743" y="2859"/>
                  <a:pt x="5371" y="3544"/>
                  <a:pt x="4123" y="4378"/>
                </a:cubicBezTo>
                <a:cubicBezTo>
                  <a:pt x="3020" y="5148"/>
                  <a:pt x="2124" y="5985"/>
                  <a:pt x="1529" y="6888"/>
                </a:cubicBezTo>
                <a:cubicBezTo>
                  <a:pt x="633" y="7940"/>
                  <a:pt x="157" y="8977"/>
                  <a:pt x="38" y="10095"/>
                </a:cubicBezTo>
                <a:cubicBezTo>
                  <a:pt x="-107" y="11484"/>
                  <a:pt x="157" y="12823"/>
                  <a:pt x="903" y="14142"/>
                </a:cubicBezTo>
                <a:cubicBezTo>
                  <a:pt x="1767" y="15598"/>
                  <a:pt x="3139" y="16917"/>
                  <a:pt x="5107" y="18038"/>
                </a:cubicBezTo>
                <a:cubicBezTo>
                  <a:pt x="6743" y="19009"/>
                  <a:pt x="8710" y="19778"/>
                  <a:pt x="10828" y="20345"/>
                </a:cubicBezTo>
                <a:cubicBezTo>
                  <a:pt x="13178" y="21031"/>
                  <a:pt x="15684" y="21382"/>
                  <a:pt x="18154" y="21600"/>
                </a:cubicBezTo>
                <a:lnTo>
                  <a:pt x="20152" y="21600"/>
                </a:lnTo>
                <a:cubicBezTo>
                  <a:pt x="20747" y="21600"/>
                  <a:pt x="20898" y="21516"/>
                  <a:pt x="20898" y="21248"/>
                </a:cubicBezTo>
                <a:lnTo>
                  <a:pt x="20898" y="18741"/>
                </a:lnTo>
                <a:cubicBezTo>
                  <a:pt x="20898" y="15883"/>
                  <a:pt x="21017" y="13024"/>
                  <a:pt x="21017" y="10165"/>
                </a:cubicBezTo>
                <a:cubicBezTo>
                  <a:pt x="21017" y="7588"/>
                  <a:pt x="21136" y="5081"/>
                  <a:pt x="21136" y="2507"/>
                </a:cubicBezTo>
                <a:cubicBezTo>
                  <a:pt x="21255" y="1871"/>
                  <a:pt x="21255" y="1252"/>
                  <a:pt x="21255" y="619"/>
                </a:cubicBezTo>
                <a:cubicBezTo>
                  <a:pt x="21255" y="482"/>
                  <a:pt x="21374" y="349"/>
                  <a:pt x="21493" y="200"/>
                </a:cubicBezTo>
                <a:cubicBezTo>
                  <a:pt x="21255" y="0"/>
                  <a:pt x="21017" y="0"/>
                  <a:pt x="20628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25" name="Google Shape;591;p27"/>
          <p:cNvSpPr/>
          <p:nvPr/>
        </p:nvSpPr>
        <p:spPr>
          <a:xfrm rot="16200000">
            <a:off x="8345484" y="3905964"/>
            <a:ext cx="1073800" cy="1895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26" name="Google Shape;592;p27"/>
          <p:cNvSpPr/>
          <p:nvPr/>
        </p:nvSpPr>
        <p:spPr>
          <a:xfrm>
            <a:off x="-296576" y="869759"/>
            <a:ext cx="603671" cy="585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27" name="Google Shape;593;p27"/>
          <p:cNvSpPr/>
          <p:nvPr/>
        </p:nvSpPr>
        <p:spPr>
          <a:xfrm>
            <a:off x="7335045" y="-728792"/>
            <a:ext cx="970488" cy="1077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532" name="Google Shape;594;p27"/>
          <p:cNvGrpSpPr/>
          <p:nvPr/>
        </p:nvGrpSpPr>
        <p:grpSpPr>
          <a:xfrm>
            <a:off x="1052999" y="4604039"/>
            <a:ext cx="1137876" cy="1361818"/>
            <a:chOff x="0" y="0"/>
            <a:chExt cx="1137875" cy="1361816"/>
          </a:xfrm>
        </p:grpSpPr>
        <p:sp>
          <p:nvSpPr>
            <p:cNvPr id="528" name="Google Shape;595;p27"/>
            <p:cNvSpPr/>
            <p:nvPr/>
          </p:nvSpPr>
          <p:spPr>
            <a:xfrm rot="10800000">
              <a:off x="193438" y="162360"/>
              <a:ext cx="793514" cy="1198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600" extrusionOk="0">
                  <a:moveTo>
                    <a:pt x="875" y="0"/>
                  </a:moveTo>
                  <a:cubicBezTo>
                    <a:pt x="-54" y="5409"/>
                    <a:pt x="-158" y="8029"/>
                    <a:pt x="169" y="13464"/>
                  </a:cubicBezTo>
                  <a:cubicBezTo>
                    <a:pt x="325" y="15887"/>
                    <a:pt x="273" y="19475"/>
                    <a:pt x="5171" y="20798"/>
                  </a:cubicBezTo>
                  <a:cubicBezTo>
                    <a:pt x="7181" y="21348"/>
                    <a:pt x="9140" y="21600"/>
                    <a:pt x="10944" y="21600"/>
                  </a:cubicBezTo>
                  <a:cubicBezTo>
                    <a:pt x="16116" y="21600"/>
                    <a:pt x="19915" y="19640"/>
                    <a:pt x="20307" y="17734"/>
                  </a:cubicBezTo>
                  <a:cubicBezTo>
                    <a:pt x="21442" y="11974"/>
                    <a:pt x="21222" y="2177"/>
                    <a:pt x="21013" y="0"/>
                  </a:cubicBezTo>
                  <a:lnTo>
                    <a:pt x="18401" y="0"/>
                  </a:lnTo>
                  <a:cubicBezTo>
                    <a:pt x="18505" y="2429"/>
                    <a:pt x="19981" y="14841"/>
                    <a:pt x="17577" y="17655"/>
                  </a:cubicBezTo>
                  <a:cubicBezTo>
                    <a:pt x="15619" y="19885"/>
                    <a:pt x="12732" y="20415"/>
                    <a:pt x="10395" y="20415"/>
                  </a:cubicBezTo>
                  <a:lnTo>
                    <a:pt x="9793" y="20415"/>
                  </a:lnTo>
                  <a:cubicBezTo>
                    <a:pt x="8227" y="20355"/>
                    <a:pt x="4635" y="19257"/>
                    <a:pt x="3655" y="18178"/>
                  </a:cubicBezTo>
                  <a:cubicBezTo>
                    <a:pt x="2402" y="16854"/>
                    <a:pt x="2402" y="15086"/>
                    <a:pt x="2284" y="13762"/>
                  </a:cubicBezTo>
                  <a:cubicBezTo>
                    <a:pt x="2023" y="10948"/>
                    <a:pt x="1957" y="8136"/>
                    <a:pt x="1957" y="5322"/>
                  </a:cubicBezTo>
                  <a:cubicBezTo>
                    <a:pt x="2023" y="2621"/>
                    <a:pt x="2454" y="2734"/>
                    <a:pt x="2179" y="26"/>
                  </a:cubicBezTo>
                  <a:cubicBezTo>
                    <a:pt x="2179" y="0"/>
                    <a:pt x="2179" y="0"/>
                    <a:pt x="2127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29" name="Google Shape;596;p27"/>
            <p:cNvSpPr/>
            <p:nvPr/>
          </p:nvSpPr>
          <p:spPr>
            <a:xfrm rot="10800000">
              <a:off x="356347" y="336663"/>
              <a:ext cx="499798" cy="1023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264" y="0"/>
                  </a:moveTo>
                  <a:cubicBezTo>
                    <a:pt x="264" y="70"/>
                    <a:pt x="-254" y="11590"/>
                    <a:pt x="162" y="13497"/>
                  </a:cubicBezTo>
                  <a:cubicBezTo>
                    <a:pt x="597" y="15178"/>
                    <a:pt x="430" y="17952"/>
                    <a:pt x="2515" y="19501"/>
                  </a:cubicBezTo>
                  <a:cubicBezTo>
                    <a:pt x="4079" y="20663"/>
                    <a:pt x="6848" y="21600"/>
                    <a:pt x="10765" y="21600"/>
                  </a:cubicBezTo>
                  <a:cubicBezTo>
                    <a:pt x="11808" y="21600"/>
                    <a:pt x="12846" y="21530"/>
                    <a:pt x="13972" y="21406"/>
                  </a:cubicBezTo>
                  <a:cubicBezTo>
                    <a:pt x="16492" y="21113"/>
                    <a:pt x="19098" y="19788"/>
                    <a:pt x="19703" y="18889"/>
                  </a:cubicBezTo>
                  <a:cubicBezTo>
                    <a:pt x="21346" y="16534"/>
                    <a:pt x="21346" y="13590"/>
                    <a:pt x="21263" y="11427"/>
                  </a:cubicBezTo>
                  <a:cubicBezTo>
                    <a:pt x="21263" y="9011"/>
                    <a:pt x="20991" y="2355"/>
                    <a:pt x="21263" y="0"/>
                  </a:cubicBezTo>
                  <a:lnTo>
                    <a:pt x="17346" y="0"/>
                  </a:lnTo>
                  <a:cubicBezTo>
                    <a:pt x="17346" y="518"/>
                    <a:pt x="17972" y="7817"/>
                    <a:pt x="17784" y="9816"/>
                  </a:cubicBezTo>
                  <a:cubicBezTo>
                    <a:pt x="17617" y="11334"/>
                    <a:pt x="17179" y="15820"/>
                    <a:pt x="16492" y="17339"/>
                  </a:cubicBezTo>
                  <a:cubicBezTo>
                    <a:pt x="15974" y="18695"/>
                    <a:pt x="14139" y="19788"/>
                    <a:pt x="10932" y="19788"/>
                  </a:cubicBezTo>
                  <a:cubicBezTo>
                    <a:pt x="10327" y="19788"/>
                    <a:pt x="9722" y="19757"/>
                    <a:pt x="9013" y="19695"/>
                  </a:cubicBezTo>
                  <a:cubicBezTo>
                    <a:pt x="6932" y="19470"/>
                    <a:pt x="4329" y="17921"/>
                    <a:pt x="3913" y="17176"/>
                  </a:cubicBezTo>
                  <a:cubicBezTo>
                    <a:pt x="2598" y="14720"/>
                    <a:pt x="2682" y="13109"/>
                    <a:pt x="2598" y="10622"/>
                  </a:cubicBezTo>
                  <a:cubicBezTo>
                    <a:pt x="2515" y="8553"/>
                    <a:pt x="2765" y="163"/>
                    <a:pt x="2682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30" name="Google Shape;597;p27"/>
            <p:cNvSpPr/>
            <p:nvPr/>
          </p:nvSpPr>
          <p:spPr>
            <a:xfrm rot="10800000">
              <a:off x="502736" y="534303"/>
              <a:ext cx="220392" cy="826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0" h="21600" extrusionOk="0">
                  <a:moveTo>
                    <a:pt x="120" y="0"/>
                  </a:moveTo>
                  <a:cubicBezTo>
                    <a:pt x="120" y="365"/>
                    <a:pt x="-250" y="15323"/>
                    <a:pt x="306" y="17079"/>
                  </a:cubicBezTo>
                  <a:cubicBezTo>
                    <a:pt x="724" y="18202"/>
                    <a:pt x="2625" y="20766"/>
                    <a:pt x="7860" y="21206"/>
                  </a:cubicBezTo>
                  <a:cubicBezTo>
                    <a:pt x="9994" y="21360"/>
                    <a:pt x="11154" y="21600"/>
                    <a:pt x="12314" y="21600"/>
                  </a:cubicBezTo>
                  <a:cubicBezTo>
                    <a:pt x="13055" y="21600"/>
                    <a:pt x="13844" y="21523"/>
                    <a:pt x="14996" y="21245"/>
                  </a:cubicBezTo>
                  <a:cubicBezTo>
                    <a:pt x="19635" y="20160"/>
                    <a:pt x="20609" y="18000"/>
                    <a:pt x="20609" y="16522"/>
                  </a:cubicBezTo>
                  <a:cubicBezTo>
                    <a:pt x="20609" y="13085"/>
                    <a:pt x="21350" y="1565"/>
                    <a:pt x="2042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31" name="Google Shape;598;p27"/>
            <p:cNvSpPr/>
            <p:nvPr/>
          </p:nvSpPr>
          <p:spPr>
            <a:xfrm rot="10800000">
              <a:off x="0" y="0"/>
              <a:ext cx="1137875" cy="1361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119" y="338"/>
                    <a:pt x="194" y="1241"/>
                    <a:pt x="157" y="1969"/>
                  </a:cubicBezTo>
                  <a:cubicBezTo>
                    <a:pt x="119" y="4101"/>
                    <a:pt x="0" y="6262"/>
                    <a:pt x="0" y="8399"/>
                  </a:cubicBezTo>
                  <a:lnTo>
                    <a:pt x="0" y="14371"/>
                  </a:lnTo>
                  <a:cubicBezTo>
                    <a:pt x="0" y="14929"/>
                    <a:pt x="0" y="16188"/>
                    <a:pt x="268" y="16701"/>
                  </a:cubicBezTo>
                  <a:cubicBezTo>
                    <a:pt x="1430" y="19514"/>
                    <a:pt x="4719" y="21431"/>
                    <a:pt x="9949" y="21600"/>
                  </a:cubicBezTo>
                  <a:cubicBezTo>
                    <a:pt x="16063" y="21600"/>
                    <a:pt x="19119" y="19782"/>
                    <a:pt x="20475" y="18325"/>
                  </a:cubicBezTo>
                  <a:cubicBezTo>
                    <a:pt x="21405" y="17283"/>
                    <a:pt x="21600" y="15192"/>
                    <a:pt x="21600" y="14808"/>
                  </a:cubicBezTo>
                  <a:cubicBezTo>
                    <a:pt x="21487" y="13275"/>
                    <a:pt x="21526" y="5900"/>
                    <a:pt x="21563" y="5027"/>
                  </a:cubicBezTo>
                  <a:cubicBezTo>
                    <a:pt x="21600" y="3449"/>
                    <a:pt x="21563" y="0"/>
                    <a:pt x="21368" y="0"/>
                  </a:cubicBezTo>
                  <a:lnTo>
                    <a:pt x="19630" y="0"/>
                  </a:lnTo>
                  <a:cubicBezTo>
                    <a:pt x="19398" y="23"/>
                    <a:pt x="19398" y="23"/>
                    <a:pt x="19351" y="169"/>
                  </a:cubicBezTo>
                  <a:cubicBezTo>
                    <a:pt x="19314" y="1357"/>
                    <a:pt x="19119" y="13590"/>
                    <a:pt x="19166" y="14149"/>
                  </a:cubicBezTo>
                  <a:cubicBezTo>
                    <a:pt x="19166" y="14242"/>
                    <a:pt x="19603" y="19970"/>
                    <a:pt x="10156" y="19970"/>
                  </a:cubicBezTo>
                  <a:cubicBezTo>
                    <a:pt x="9492" y="19970"/>
                    <a:pt x="8780" y="19942"/>
                    <a:pt x="8017" y="19881"/>
                  </a:cubicBezTo>
                  <a:cubicBezTo>
                    <a:pt x="4338" y="19008"/>
                    <a:pt x="1932" y="17959"/>
                    <a:pt x="1821" y="15851"/>
                  </a:cubicBezTo>
                  <a:cubicBezTo>
                    <a:pt x="1745" y="14953"/>
                    <a:pt x="1700" y="14079"/>
                    <a:pt x="1745" y="13206"/>
                  </a:cubicBezTo>
                  <a:cubicBezTo>
                    <a:pt x="1745" y="12332"/>
                    <a:pt x="1821" y="11482"/>
                    <a:pt x="1821" y="10607"/>
                  </a:cubicBezTo>
                  <a:cubicBezTo>
                    <a:pt x="1821" y="8784"/>
                    <a:pt x="1858" y="6944"/>
                    <a:pt x="1932" y="5097"/>
                  </a:cubicBezTo>
                  <a:lnTo>
                    <a:pt x="1932" y="2912"/>
                  </a:lnTo>
                  <a:cubicBezTo>
                    <a:pt x="1978" y="2085"/>
                    <a:pt x="2052" y="0"/>
                    <a:pt x="205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533" name="Google Shape;608;p27"/>
          <p:cNvSpPr/>
          <p:nvPr/>
        </p:nvSpPr>
        <p:spPr>
          <a:xfrm rot="5400000">
            <a:off x="8456364" y="3771859"/>
            <a:ext cx="1356191" cy="821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8522" y="1170"/>
                </a:moveTo>
                <a:cubicBezTo>
                  <a:pt x="9351" y="1272"/>
                  <a:pt x="10179" y="1373"/>
                  <a:pt x="11005" y="1373"/>
                </a:cubicBezTo>
                <a:lnTo>
                  <a:pt x="11388" y="1373"/>
                </a:lnTo>
                <a:cubicBezTo>
                  <a:pt x="12600" y="1272"/>
                  <a:pt x="13751" y="1272"/>
                  <a:pt x="14960" y="1272"/>
                </a:cubicBezTo>
                <a:lnTo>
                  <a:pt x="16817" y="1272"/>
                </a:lnTo>
                <a:cubicBezTo>
                  <a:pt x="17904" y="1272"/>
                  <a:pt x="19054" y="1272"/>
                  <a:pt x="20141" y="1373"/>
                </a:cubicBezTo>
                <a:cubicBezTo>
                  <a:pt x="20647" y="1475"/>
                  <a:pt x="20709" y="1603"/>
                  <a:pt x="20709" y="2442"/>
                </a:cubicBezTo>
                <a:cubicBezTo>
                  <a:pt x="20709" y="4981"/>
                  <a:pt x="20647" y="7524"/>
                  <a:pt x="20325" y="9961"/>
                </a:cubicBezTo>
                <a:cubicBezTo>
                  <a:pt x="20203" y="11003"/>
                  <a:pt x="20080" y="11970"/>
                  <a:pt x="19883" y="12911"/>
                </a:cubicBezTo>
                <a:cubicBezTo>
                  <a:pt x="19758" y="13546"/>
                  <a:pt x="19561" y="14076"/>
                  <a:pt x="19377" y="14610"/>
                </a:cubicBezTo>
                <a:cubicBezTo>
                  <a:pt x="17842" y="17993"/>
                  <a:pt x="15727" y="19896"/>
                  <a:pt x="13245" y="20430"/>
                </a:cubicBezTo>
                <a:cubicBezTo>
                  <a:pt x="12739" y="20660"/>
                  <a:pt x="12217" y="20660"/>
                  <a:pt x="11711" y="20660"/>
                </a:cubicBezTo>
                <a:cubicBezTo>
                  <a:pt x="10363" y="20660"/>
                  <a:pt x="9090" y="20227"/>
                  <a:pt x="7816" y="19591"/>
                </a:cubicBezTo>
                <a:cubicBezTo>
                  <a:pt x="6913" y="19057"/>
                  <a:pt x="6085" y="18421"/>
                  <a:pt x="5256" y="17790"/>
                </a:cubicBezTo>
                <a:cubicBezTo>
                  <a:pt x="4937" y="17485"/>
                  <a:pt x="4614" y="17255"/>
                  <a:pt x="4308" y="16951"/>
                </a:cubicBezTo>
                <a:cubicBezTo>
                  <a:pt x="3341" y="16085"/>
                  <a:pt x="2635" y="14814"/>
                  <a:pt x="2191" y="13136"/>
                </a:cubicBezTo>
                <a:cubicBezTo>
                  <a:pt x="1748" y="11334"/>
                  <a:pt x="1426" y="9528"/>
                  <a:pt x="1104" y="7625"/>
                </a:cubicBezTo>
                <a:cubicBezTo>
                  <a:pt x="781" y="5819"/>
                  <a:pt x="720" y="3912"/>
                  <a:pt x="659" y="2009"/>
                </a:cubicBezTo>
                <a:cubicBezTo>
                  <a:pt x="659" y="1704"/>
                  <a:pt x="659" y="1704"/>
                  <a:pt x="920" y="1603"/>
                </a:cubicBezTo>
                <a:cubicBezTo>
                  <a:pt x="1748" y="1475"/>
                  <a:pt x="2574" y="1272"/>
                  <a:pt x="3464" y="1272"/>
                </a:cubicBezTo>
                <a:cubicBezTo>
                  <a:pt x="4614" y="1170"/>
                  <a:pt x="5701" y="1170"/>
                  <a:pt x="6852" y="1170"/>
                </a:cubicBezTo>
                <a:close/>
                <a:moveTo>
                  <a:pt x="5901" y="0"/>
                </a:moveTo>
                <a:cubicBezTo>
                  <a:pt x="4689" y="0"/>
                  <a:pt x="3464" y="0"/>
                  <a:pt x="2252" y="203"/>
                </a:cubicBezTo>
                <a:cubicBezTo>
                  <a:pt x="1687" y="331"/>
                  <a:pt x="1042" y="534"/>
                  <a:pt x="475" y="839"/>
                </a:cubicBezTo>
                <a:cubicBezTo>
                  <a:pt x="92" y="1069"/>
                  <a:pt x="-47" y="1272"/>
                  <a:pt x="14" y="2009"/>
                </a:cubicBezTo>
                <a:cubicBezTo>
                  <a:pt x="14" y="2543"/>
                  <a:pt x="92" y="3078"/>
                  <a:pt x="92" y="3709"/>
                </a:cubicBezTo>
                <a:cubicBezTo>
                  <a:pt x="92" y="4649"/>
                  <a:pt x="92" y="5616"/>
                  <a:pt x="153" y="6557"/>
                </a:cubicBezTo>
                <a:cubicBezTo>
                  <a:pt x="275" y="8791"/>
                  <a:pt x="598" y="10800"/>
                  <a:pt x="1042" y="12809"/>
                </a:cubicBezTo>
                <a:cubicBezTo>
                  <a:pt x="1626" y="15449"/>
                  <a:pt x="2635" y="17485"/>
                  <a:pt x="4170" y="18628"/>
                </a:cubicBezTo>
                <a:cubicBezTo>
                  <a:pt x="5456" y="19591"/>
                  <a:pt x="6791" y="20430"/>
                  <a:pt x="8139" y="21066"/>
                </a:cubicBezTo>
                <a:cubicBezTo>
                  <a:pt x="9028" y="21498"/>
                  <a:pt x="9918" y="21600"/>
                  <a:pt x="10821" y="21600"/>
                </a:cubicBezTo>
                <a:lnTo>
                  <a:pt x="11388" y="21600"/>
                </a:lnTo>
                <a:cubicBezTo>
                  <a:pt x="13306" y="21600"/>
                  <a:pt x="15099" y="20863"/>
                  <a:pt x="16756" y="19489"/>
                </a:cubicBezTo>
                <a:cubicBezTo>
                  <a:pt x="18103" y="18319"/>
                  <a:pt x="19177" y="16619"/>
                  <a:pt x="20019" y="14509"/>
                </a:cubicBezTo>
                <a:cubicBezTo>
                  <a:pt x="20203" y="14076"/>
                  <a:pt x="20325" y="13546"/>
                  <a:pt x="20402" y="13136"/>
                </a:cubicBezTo>
                <a:cubicBezTo>
                  <a:pt x="20709" y="11639"/>
                  <a:pt x="20908" y="10164"/>
                  <a:pt x="21092" y="8588"/>
                </a:cubicBezTo>
                <a:cubicBezTo>
                  <a:pt x="21292" y="6888"/>
                  <a:pt x="21353" y="5184"/>
                  <a:pt x="21476" y="3506"/>
                </a:cubicBezTo>
                <a:cubicBezTo>
                  <a:pt x="21476" y="2874"/>
                  <a:pt x="21553" y="2340"/>
                  <a:pt x="21476" y="1704"/>
                </a:cubicBezTo>
                <a:cubicBezTo>
                  <a:pt x="21414" y="839"/>
                  <a:pt x="21092" y="331"/>
                  <a:pt x="20525" y="331"/>
                </a:cubicBezTo>
                <a:lnTo>
                  <a:pt x="19438" y="331"/>
                </a:lnTo>
                <a:cubicBezTo>
                  <a:pt x="17137" y="331"/>
                  <a:pt x="14899" y="331"/>
                  <a:pt x="12739" y="203"/>
                </a:cubicBezTo>
                <a:cubicBezTo>
                  <a:pt x="12355" y="331"/>
                  <a:pt x="11972" y="331"/>
                  <a:pt x="11588" y="331"/>
                </a:cubicBezTo>
                <a:cubicBezTo>
                  <a:pt x="10563" y="331"/>
                  <a:pt x="9596" y="203"/>
                  <a:pt x="8645" y="102"/>
                </a:cubicBezTo>
                <a:cubicBezTo>
                  <a:pt x="7680" y="0"/>
                  <a:pt x="6791" y="0"/>
                  <a:pt x="5901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618;p28"/>
          <p:cNvSpPr/>
          <p:nvPr/>
        </p:nvSpPr>
        <p:spPr>
          <a:xfrm flipH="1">
            <a:off x="-438525" y="3392639"/>
            <a:ext cx="934377" cy="897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3" h="21600" extrusionOk="0">
                <a:moveTo>
                  <a:pt x="9062" y="0"/>
                </a:moveTo>
                <a:cubicBezTo>
                  <a:pt x="8564" y="0"/>
                  <a:pt x="8074" y="51"/>
                  <a:pt x="7600" y="152"/>
                </a:cubicBezTo>
                <a:cubicBezTo>
                  <a:pt x="4450" y="856"/>
                  <a:pt x="1816" y="3379"/>
                  <a:pt x="733" y="6417"/>
                </a:cubicBezTo>
                <a:cubicBezTo>
                  <a:pt x="-439" y="9450"/>
                  <a:pt x="-157" y="12994"/>
                  <a:pt x="1228" y="15934"/>
                </a:cubicBezTo>
                <a:cubicBezTo>
                  <a:pt x="2192" y="18044"/>
                  <a:pt x="3768" y="19866"/>
                  <a:pt x="5717" y="20790"/>
                </a:cubicBezTo>
                <a:cubicBezTo>
                  <a:pt x="6856" y="21347"/>
                  <a:pt x="8082" y="21600"/>
                  <a:pt x="9323" y="21600"/>
                </a:cubicBezTo>
                <a:cubicBezTo>
                  <a:pt x="11415" y="21600"/>
                  <a:pt x="13547" y="20874"/>
                  <a:pt x="15332" y="19672"/>
                </a:cubicBezTo>
                <a:cubicBezTo>
                  <a:pt x="18179" y="17850"/>
                  <a:pt x="20315" y="14913"/>
                  <a:pt x="20622" y="11467"/>
                </a:cubicBezTo>
                <a:cubicBezTo>
                  <a:pt x="21161" y="5813"/>
                  <a:pt x="14536" y="0"/>
                  <a:pt x="9062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42" name="Google Shape;619;p28"/>
          <p:cNvSpPr/>
          <p:nvPr/>
        </p:nvSpPr>
        <p:spPr>
          <a:xfrm flipH="1">
            <a:off x="-791877" y="-506521"/>
            <a:ext cx="1643332" cy="1091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3" h="21600" extrusionOk="0">
                <a:moveTo>
                  <a:pt x="9062" y="0"/>
                </a:moveTo>
                <a:cubicBezTo>
                  <a:pt x="8564" y="0"/>
                  <a:pt x="8074" y="51"/>
                  <a:pt x="7600" y="152"/>
                </a:cubicBezTo>
                <a:cubicBezTo>
                  <a:pt x="4450" y="856"/>
                  <a:pt x="1816" y="3379"/>
                  <a:pt x="733" y="6417"/>
                </a:cubicBezTo>
                <a:cubicBezTo>
                  <a:pt x="-439" y="9450"/>
                  <a:pt x="-157" y="12994"/>
                  <a:pt x="1228" y="15934"/>
                </a:cubicBezTo>
                <a:cubicBezTo>
                  <a:pt x="2192" y="18044"/>
                  <a:pt x="3768" y="19866"/>
                  <a:pt x="5717" y="20790"/>
                </a:cubicBezTo>
                <a:cubicBezTo>
                  <a:pt x="6856" y="21347"/>
                  <a:pt x="8082" y="21600"/>
                  <a:pt x="9323" y="21600"/>
                </a:cubicBezTo>
                <a:cubicBezTo>
                  <a:pt x="11415" y="21600"/>
                  <a:pt x="13547" y="20874"/>
                  <a:pt x="15332" y="19672"/>
                </a:cubicBezTo>
                <a:cubicBezTo>
                  <a:pt x="18179" y="17850"/>
                  <a:pt x="20315" y="14913"/>
                  <a:pt x="20622" y="11467"/>
                </a:cubicBezTo>
                <a:cubicBezTo>
                  <a:pt x="21161" y="5813"/>
                  <a:pt x="14536" y="0"/>
                  <a:pt x="9062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43" name="Google Shape;620;p28"/>
          <p:cNvSpPr/>
          <p:nvPr/>
        </p:nvSpPr>
        <p:spPr>
          <a:xfrm rot="14400000" flipH="1">
            <a:off x="-398330" y="1171440"/>
            <a:ext cx="852800" cy="780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44" name="Google Shape;621;p28"/>
          <p:cNvSpPr/>
          <p:nvPr/>
        </p:nvSpPr>
        <p:spPr>
          <a:xfrm rot="5400000" flipH="1">
            <a:off x="8218946" y="-793947"/>
            <a:ext cx="927925" cy="1662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1600" extrusionOk="0">
                <a:moveTo>
                  <a:pt x="20271" y="0"/>
                </a:moveTo>
                <a:cubicBezTo>
                  <a:pt x="18899" y="0"/>
                  <a:pt x="17527" y="67"/>
                  <a:pt x="16160" y="282"/>
                </a:cubicBezTo>
                <a:cubicBezTo>
                  <a:pt x="13297" y="619"/>
                  <a:pt x="10709" y="1252"/>
                  <a:pt x="8234" y="2222"/>
                </a:cubicBezTo>
                <a:cubicBezTo>
                  <a:pt x="6743" y="2859"/>
                  <a:pt x="5371" y="3544"/>
                  <a:pt x="4123" y="4378"/>
                </a:cubicBezTo>
                <a:cubicBezTo>
                  <a:pt x="3020" y="5148"/>
                  <a:pt x="2124" y="5985"/>
                  <a:pt x="1529" y="6888"/>
                </a:cubicBezTo>
                <a:cubicBezTo>
                  <a:pt x="633" y="7940"/>
                  <a:pt x="157" y="8977"/>
                  <a:pt x="38" y="10095"/>
                </a:cubicBezTo>
                <a:cubicBezTo>
                  <a:pt x="-107" y="11484"/>
                  <a:pt x="157" y="12823"/>
                  <a:pt x="903" y="14142"/>
                </a:cubicBezTo>
                <a:cubicBezTo>
                  <a:pt x="1767" y="15598"/>
                  <a:pt x="3139" y="16917"/>
                  <a:pt x="5107" y="18038"/>
                </a:cubicBezTo>
                <a:cubicBezTo>
                  <a:pt x="6743" y="19009"/>
                  <a:pt x="8710" y="19778"/>
                  <a:pt x="10828" y="20345"/>
                </a:cubicBezTo>
                <a:cubicBezTo>
                  <a:pt x="13178" y="21031"/>
                  <a:pt x="15684" y="21382"/>
                  <a:pt x="18154" y="21600"/>
                </a:cubicBezTo>
                <a:lnTo>
                  <a:pt x="20152" y="21600"/>
                </a:lnTo>
                <a:cubicBezTo>
                  <a:pt x="20747" y="21600"/>
                  <a:pt x="20898" y="21516"/>
                  <a:pt x="20898" y="21248"/>
                </a:cubicBezTo>
                <a:lnTo>
                  <a:pt x="20898" y="18741"/>
                </a:lnTo>
                <a:cubicBezTo>
                  <a:pt x="20898" y="15883"/>
                  <a:pt x="21017" y="13024"/>
                  <a:pt x="21017" y="10165"/>
                </a:cubicBezTo>
                <a:cubicBezTo>
                  <a:pt x="21017" y="7588"/>
                  <a:pt x="21136" y="5081"/>
                  <a:pt x="21136" y="2507"/>
                </a:cubicBezTo>
                <a:cubicBezTo>
                  <a:pt x="21255" y="1871"/>
                  <a:pt x="21255" y="1252"/>
                  <a:pt x="21255" y="619"/>
                </a:cubicBezTo>
                <a:cubicBezTo>
                  <a:pt x="21255" y="482"/>
                  <a:pt x="21374" y="349"/>
                  <a:pt x="21493" y="200"/>
                </a:cubicBezTo>
                <a:cubicBezTo>
                  <a:pt x="21255" y="0"/>
                  <a:pt x="21017" y="0"/>
                  <a:pt x="20628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45" name="Google Shape;622;p28"/>
          <p:cNvSpPr/>
          <p:nvPr/>
        </p:nvSpPr>
        <p:spPr>
          <a:xfrm rot="5400000" flipH="1">
            <a:off x="-98530" y="3941640"/>
            <a:ext cx="748580" cy="1819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76" y="0"/>
                </a:moveTo>
                <a:cubicBezTo>
                  <a:pt x="12482" y="129"/>
                  <a:pt x="12242" y="189"/>
                  <a:pt x="12095" y="318"/>
                </a:cubicBezTo>
                <a:cubicBezTo>
                  <a:pt x="11399" y="727"/>
                  <a:pt x="10719" y="1166"/>
                  <a:pt x="9945" y="1574"/>
                </a:cubicBezTo>
                <a:cubicBezTo>
                  <a:pt x="9025" y="2112"/>
                  <a:pt x="8105" y="2649"/>
                  <a:pt x="7262" y="3217"/>
                </a:cubicBezTo>
                <a:cubicBezTo>
                  <a:pt x="6342" y="3815"/>
                  <a:pt x="5735" y="4450"/>
                  <a:pt x="5514" y="5139"/>
                </a:cubicBezTo>
                <a:cubicBezTo>
                  <a:pt x="5348" y="5646"/>
                  <a:pt x="5128" y="6183"/>
                  <a:pt x="5128" y="6683"/>
                </a:cubicBezTo>
                <a:cubicBezTo>
                  <a:pt x="5128" y="7409"/>
                  <a:pt x="5275" y="8106"/>
                  <a:pt x="5661" y="8802"/>
                </a:cubicBezTo>
                <a:cubicBezTo>
                  <a:pt x="6121" y="9491"/>
                  <a:pt x="6802" y="10187"/>
                  <a:pt x="7501" y="10845"/>
                </a:cubicBezTo>
                <a:cubicBezTo>
                  <a:pt x="7958" y="11224"/>
                  <a:pt x="8418" y="11640"/>
                  <a:pt x="8878" y="12018"/>
                </a:cubicBezTo>
                <a:cubicBezTo>
                  <a:pt x="9025" y="12139"/>
                  <a:pt x="9099" y="12268"/>
                  <a:pt x="9099" y="12397"/>
                </a:cubicBezTo>
                <a:lnTo>
                  <a:pt x="9099" y="13214"/>
                </a:lnTo>
                <a:cubicBezTo>
                  <a:pt x="9099" y="13812"/>
                  <a:pt x="9099" y="14409"/>
                  <a:pt x="9191" y="15046"/>
                </a:cubicBezTo>
                <a:lnTo>
                  <a:pt x="9191" y="15424"/>
                </a:lnTo>
                <a:cubicBezTo>
                  <a:pt x="9025" y="15356"/>
                  <a:pt x="8878" y="15296"/>
                  <a:pt x="8878" y="15235"/>
                </a:cubicBezTo>
                <a:cubicBezTo>
                  <a:pt x="8418" y="14727"/>
                  <a:pt x="7958" y="14191"/>
                  <a:pt x="7501" y="13653"/>
                </a:cubicBezTo>
                <a:cubicBezTo>
                  <a:pt x="7262" y="13343"/>
                  <a:pt x="7041" y="12994"/>
                  <a:pt x="6728" y="12647"/>
                </a:cubicBezTo>
                <a:cubicBezTo>
                  <a:pt x="6268" y="12079"/>
                  <a:pt x="5661" y="11541"/>
                  <a:pt x="4888" y="11035"/>
                </a:cubicBezTo>
                <a:cubicBezTo>
                  <a:pt x="4134" y="10535"/>
                  <a:pt x="3438" y="10058"/>
                  <a:pt x="2517" y="9620"/>
                </a:cubicBezTo>
                <a:cubicBezTo>
                  <a:pt x="1837" y="9301"/>
                  <a:pt x="1211" y="8953"/>
                  <a:pt x="530" y="8643"/>
                </a:cubicBezTo>
                <a:lnTo>
                  <a:pt x="367" y="8574"/>
                </a:lnTo>
                <a:lnTo>
                  <a:pt x="220" y="8574"/>
                </a:lnTo>
                <a:cubicBezTo>
                  <a:pt x="73" y="8574"/>
                  <a:pt x="0" y="8612"/>
                  <a:pt x="0" y="8643"/>
                </a:cubicBezTo>
                <a:lnTo>
                  <a:pt x="0" y="8733"/>
                </a:lnTo>
                <a:cubicBezTo>
                  <a:pt x="73" y="9112"/>
                  <a:pt x="73" y="9521"/>
                  <a:pt x="220" y="9937"/>
                </a:cubicBezTo>
                <a:cubicBezTo>
                  <a:pt x="604" y="10974"/>
                  <a:pt x="1377" y="11980"/>
                  <a:pt x="2591" y="12896"/>
                </a:cubicBezTo>
                <a:cubicBezTo>
                  <a:pt x="2904" y="13184"/>
                  <a:pt x="3291" y="13464"/>
                  <a:pt x="3824" y="13721"/>
                </a:cubicBezTo>
                <a:cubicBezTo>
                  <a:pt x="4815" y="14221"/>
                  <a:pt x="6048" y="14599"/>
                  <a:pt x="7115" y="15076"/>
                </a:cubicBezTo>
                <a:cubicBezTo>
                  <a:pt x="7648" y="15296"/>
                  <a:pt x="8271" y="15515"/>
                  <a:pt x="8805" y="15735"/>
                </a:cubicBezTo>
                <a:cubicBezTo>
                  <a:pt x="9025" y="15832"/>
                  <a:pt x="9099" y="15953"/>
                  <a:pt x="9191" y="16082"/>
                </a:cubicBezTo>
                <a:cubicBezTo>
                  <a:pt x="9191" y="16559"/>
                  <a:pt x="9265" y="16999"/>
                  <a:pt x="9338" y="17436"/>
                </a:cubicBezTo>
                <a:cubicBezTo>
                  <a:pt x="9412" y="17884"/>
                  <a:pt x="9559" y="18353"/>
                  <a:pt x="9485" y="18791"/>
                </a:cubicBezTo>
                <a:cubicBezTo>
                  <a:pt x="9485" y="19397"/>
                  <a:pt x="9559" y="19964"/>
                  <a:pt x="9559" y="20562"/>
                </a:cubicBezTo>
                <a:cubicBezTo>
                  <a:pt x="9559" y="20843"/>
                  <a:pt x="9651" y="21100"/>
                  <a:pt x="9725" y="21380"/>
                </a:cubicBezTo>
                <a:cubicBezTo>
                  <a:pt x="9725" y="21441"/>
                  <a:pt x="9651" y="21538"/>
                  <a:pt x="9872" y="21600"/>
                </a:cubicBezTo>
                <a:cubicBezTo>
                  <a:pt x="10019" y="21478"/>
                  <a:pt x="10019" y="21478"/>
                  <a:pt x="10019" y="21411"/>
                </a:cubicBezTo>
                <a:lnTo>
                  <a:pt x="10019" y="20971"/>
                </a:lnTo>
                <a:cubicBezTo>
                  <a:pt x="10019" y="20593"/>
                  <a:pt x="10019" y="20184"/>
                  <a:pt x="9945" y="19776"/>
                </a:cubicBezTo>
                <a:cubicBezTo>
                  <a:pt x="9945" y="19359"/>
                  <a:pt x="9945" y="18920"/>
                  <a:pt x="9872" y="18512"/>
                </a:cubicBezTo>
                <a:cubicBezTo>
                  <a:pt x="9872" y="18383"/>
                  <a:pt x="9945" y="18323"/>
                  <a:pt x="10112" y="18224"/>
                </a:cubicBezTo>
                <a:cubicBezTo>
                  <a:pt x="10405" y="18133"/>
                  <a:pt x="10645" y="18005"/>
                  <a:pt x="10939" y="17884"/>
                </a:cubicBezTo>
                <a:cubicBezTo>
                  <a:pt x="11488" y="17626"/>
                  <a:pt x="12095" y="17376"/>
                  <a:pt x="12629" y="17156"/>
                </a:cubicBezTo>
                <a:cubicBezTo>
                  <a:pt x="13163" y="16938"/>
                  <a:pt x="13696" y="16749"/>
                  <a:pt x="14156" y="16521"/>
                </a:cubicBezTo>
                <a:cubicBezTo>
                  <a:pt x="15313" y="16052"/>
                  <a:pt x="16380" y="15576"/>
                  <a:pt x="17466" y="15076"/>
                </a:cubicBezTo>
                <a:cubicBezTo>
                  <a:pt x="18603" y="14568"/>
                  <a:pt x="19450" y="14032"/>
                  <a:pt x="20057" y="13403"/>
                </a:cubicBezTo>
                <a:cubicBezTo>
                  <a:pt x="20370" y="13153"/>
                  <a:pt x="20590" y="12865"/>
                  <a:pt x="20830" y="12548"/>
                </a:cubicBezTo>
                <a:cubicBezTo>
                  <a:pt x="21217" y="12049"/>
                  <a:pt x="21437" y="11541"/>
                  <a:pt x="21437" y="11004"/>
                </a:cubicBezTo>
                <a:cubicBezTo>
                  <a:pt x="21437" y="10596"/>
                  <a:pt x="21437" y="10187"/>
                  <a:pt x="21600" y="9778"/>
                </a:cubicBezTo>
                <a:lnTo>
                  <a:pt x="21600" y="9710"/>
                </a:lnTo>
                <a:cubicBezTo>
                  <a:pt x="21600" y="9650"/>
                  <a:pt x="21511" y="9589"/>
                  <a:pt x="21364" y="9589"/>
                </a:cubicBezTo>
                <a:cubicBezTo>
                  <a:pt x="21290" y="9589"/>
                  <a:pt x="21217" y="9620"/>
                  <a:pt x="21143" y="9620"/>
                </a:cubicBezTo>
                <a:cubicBezTo>
                  <a:pt x="21050" y="9650"/>
                  <a:pt x="20977" y="9680"/>
                  <a:pt x="20904" y="9710"/>
                </a:cubicBezTo>
                <a:cubicBezTo>
                  <a:pt x="20130" y="9967"/>
                  <a:pt x="19376" y="10217"/>
                  <a:pt x="18677" y="10505"/>
                </a:cubicBezTo>
                <a:cubicBezTo>
                  <a:pt x="18146" y="10724"/>
                  <a:pt x="17613" y="10944"/>
                  <a:pt x="17153" y="11194"/>
                </a:cubicBezTo>
                <a:cubicBezTo>
                  <a:pt x="16453" y="11481"/>
                  <a:pt x="15846" y="11791"/>
                  <a:pt x="15239" y="12079"/>
                </a:cubicBezTo>
                <a:cubicBezTo>
                  <a:pt x="14926" y="12268"/>
                  <a:pt x="14543" y="12458"/>
                  <a:pt x="14249" y="12617"/>
                </a:cubicBezTo>
                <a:cubicBezTo>
                  <a:pt x="14009" y="12805"/>
                  <a:pt x="13696" y="12994"/>
                  <a:pt x="13476" y="13184"/>
                </a:cubicBezTo>
                <a:cubicBezTo>
                  <a:pt x="12942" y="13623"/>
                  <a:pt x="12409" y="14062"/>
                  <a:pt x="11949" y="14508"/>
                </a:cubicBezTo>
                <a:cubicBezTo>
                  <a:pt x="11488" y="15008"/>
                  <a:pt x="11102" y="15515"/>
                  <a:pt x="10719" y="16021"/>
                </a:cubicBezTo>
                <a:cubicBezTo>
                  <a:pt x="10332" y="16590"/>
                  <a:pt x="10019" y="17156"/>
                  <a:pt x="9725" y="17785"/>
                </a:cubicBezTo>
                <a:cubicBezTo>
                  <a:pt x="9651" y="17505"/>
                  <a:pt x="9651" y="17279"/>
                  <a:pt x="9559" y="17059"/>
                </a:cubicBezTo>
                <a:lnTo>
                  <a:pt x="9559" y="12488"/>
                </a:lnTo>
                <a:cubicBezTo>
                  <a:pt x="9559" y="12397"/>
                  <a:pt x="9651" y="12299"/>
                  <a:pt x="9725" y="12238"/>
                </a:cubicBezTo>
                <a:cubicBezTo>
                  <a:pt x="9872" y="11980"/>
                  <a:pt x="10112" y="11730"/>
                  <a:pt x="10332" y="11481"/>
                </a:cubicBezTo>
                <a:cubicBezTo>
                  <a:pt x="10572" y="11291"/>
                  <a:pt x="10719" y="11103"/>
                  <a:pt x="10939" y="10914"/>
                </a:cubicBezTo>
                <a:cubicBezTo>
                  <a:pt x="11399" y="10596"/>
                  <a:pt x="11856" y="10277"/>
                  <a:pt x="12242" y="9967"/>
                </a:cubicBezTo>
                <a:cubicBezTo>
                  <a:pt x="12942" y="9461"/>
                  <a:pt x="13623" y="8953"/>
                  <a:pt x="14156" y="8386"/>
                </a:cubicBezTo>
                <a:cubicBezTo>
                  <a:pt x="14779" y="7697"/>
                  <a:pt x="15239" y="7000"/>
                  <a:pt x="15386" y="6274"/>
                </a:cubicBezTo>
                <a:cubicBezTo>
                  <a:pt x="15626" y="5585"/>
                  <a:pt x="15533" y="4920"/>
                  <a:pt x="15166" y="4261"/>
                </a:cubicBezTo>
                <a:cubicBezTo>
                  <a:pt x="14779" y="3565"/>
                  <a:pt x="14322" y="2868"/>
                  <a:pt x="13789" y="2211"/>
                </a:cubicBezTo>
                <a:cubicBezTo>
                  <a:pt x="13402" y="1643"/>
                  <a:pt x="13089" y="1074"/>
                  <a:pt x="13016" y="508"/>
                </a:cubicBezTo>
                <a:cubicBezTo>
                  <a:pt x="13016" y="348"/>
                  <a:pt x="12942" y="189"/>
                  <a:pt x="12776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46" name="Google Shape;623;p28"/>
          <p:cNvSpPr/>
          <p:nvPr/>
        </p:nvSpPr>
        <p:spPr>
          <a:xfrm rot="16200000" flipH="1">
            <a:off x="7991631" y="4182644"/>
            <a:ext cx="1101463" cy="1944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553" name="Google Shape;624;p28"/>
          <p:cNvGrpSpPr/>
          <p:nvPr/>
        </p:nvGrpSpPr>
        <p:grpSpPr>
          <a:xfrm>
            <a:off x="8513198" y="-42595"/>
            <a:ext cx="863717" cy="1429661"/>
            <a:chOff x="0" y="0"/>
            <a:chExt cx="863715" cy="1429660"/>
          </a:xfrm>
        </p:grpSpPr>
        <p:sp>
          <p:nvSpPr>
            <p:cNvPr id="547" name="Google Shape;625;p28"/>
            <p:cNvSpPr/>
            <p:nvPr/>
          </p:nvSpPr>
          <p:spPr>
            <a:xfrm rot="2700000" flipH="1">
              <a:off x="558945" y="1013743"/>
              <a:ext cx="282792" cy="179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48" name="Google Shape;626;p28"/>
            <p:cNvSpPr/>
            <p:nvPr/>
          </p:nvSpPr>
          <p:spPr>
            <a:xfrm rot="2700000" flipH="1">
              <a:off x="432737" y="506269"/>
              <a:ext cx="175750" cy="290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49" name="Google Shape;627;p28"/>
            <p:cNvSpPr/>
            <p:nvPr/>
          </p:nvSpPr>
          <p:spPr>
            <a:xfrm rot="2700000" flipH="1">
              <a:off x="206870" y="54967"/>
              <a:ext cx="231831" cy="184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50" name="Google Shape;628;p28"/>
            <p:cNvSpPr/>
            <p:nvPr/>
          </p:nvSpPr>
          <p:spPr>
            <a:xfrm rot="2700000" flipH="1">
              <a:off x="215210" y="1247382"/>
              <a:ext cx="173941" cy="141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600" extrusionOk="0">
                  <a:moveTo>
                    <a:pt x="12818" y="0"/>
                  </a:moveTo>
                  <a:cubicBezTo>
                    <a:pt x="12259" y="0"/>
                    <a:pt x="11680" y="77"/>
                    <a:pt x="11101" y="257"/>
                  </a:cubicBezTo>
                  <a:cubicBezTo>
                    <a:pt x="7767" y="978"/>
                    <a:pt x="4892" y="2780"/>
                    <a:pt x="1558" y="4686"/>
                  </a:cubicBezTo>
                  <a:cubicBezTo>
                    <a:pt x="1099" y="7646"/>
                    <a:pt x="640" y="10169"/>
                    <a:pt x="81" y="12100"/>
                  </a:cubicBezTo>
                  <a:cubicBezTo>
                    <a:pt x="-378" y="17584"/>
                    <a:pt x="1099" y="20107"/>
                    <a:pt x="4892" y="21291"/>
                  </a:cubicBezTo>
                  <a:cubicBezTo>
                    <a:pt x="5691" y="21497"/>
                    <a:pt x="6469" y="21600"/>
                    <a:pt x="7228" y="21600"/>
                  </a:cubicBezTo>
                  <a:cubicBezTo>
                    <a:pt x="10642" y="21600"/>
                    <a:pt x="13656" y="19643"/>
                    <a:pt x="16391" y="17584"/>
                  </a:cubicBezTo>
                  <a:cubicBezTo>
                    <a:pt x="20184" y="14469"/>
                    <a:pt x="21222" y="9577"/>
                    <a:pt x="20184" y="5870"/>
                  </a:cubicBezTo>
                  <a:cubicBezTo>
                    <a:pt x="19006" y="2729"/>
                    <a:pt x="16072" y="0"/>
                    <a:pt x="1281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51" name="Google Shape;629;p28"/>
            <p:cNvSpPr/>
            <p:nvPr/>
          </p:nvSpPr>
          <p:spPr>
            <a:xfrm rot="2700000" flipH="1">
              <a:off x="24667" y="792502"/>
              <a:ext cx="172714" cy="141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52" name="Google Shape;630;p28"/>
            <p:cNvSpPr/>
            <p:nvPr/>
          </p:nvSpPr>
          <p:spPr>
            <a:xfrm rot="2700000" flipH="1">
              <a:off x="42734" y="416057"/>
              <a:ext cx="173842" cy="141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554" name="Google Shape;631;p28"/>
          <p:cNvSpPr/>
          <p:nvPr/>
        </p:nvSpPr>
        <p:spPr>
          <a:xfrm flipH="1">
            <a:off x="8503570" y="3547928"/>
            <a:ext cx="756073" cy="977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1600" extrusionOk="0">
                <a:moveTo>
                  <a:pt x="10768" y="0"/>
                </a:moveTo>
                <a:cubicBezTo>
                  <a:pt x="5338" y="0"/>
                  <a:pt x="-476" y="6926"/>
                  <a:pt x="30" y="12504"/>
                </a:cubicBezTo>
                <a:cubicBezTo>
                  <a:pt x="289" y="15830"/>
                  <a:pt x="2392" y="18813"/>
                  <a:pt x="5199" y="20376"/>
                </a:cubicBezTo>
                <a:cubicBezTo>
                  <a:pt x="6732" y="21192"/>
                  <a:pt x="8467" y="21600"/>
                  <a:pt x="10184" y="21600"/>
                </a:cubicBezTo>
                <a:cubicBezTo>
                  <a:pt x="11597" y="21600"/>
                  <a:pt x="13007" y="21322"/>
                  <a:pt x="14281" y="20849"/>
                </a:cubicBezTo>
                <a:cubicBezTo>
                  <a:pt x="16320" y="20033"/>
                  <a:pt x="18240" y="18682"/>
                  <a:pt x="19389" y="16708"/>
                </a:cubicBezTo>
                <a:cubicBezTo>
                  <a:pt x="21124" y="13725"/>
                  <a:pt x="20863" y="9714"/>
                  <a:pt x="19389" y="6586"/>
                </a:cubicBezTo>
                <a:cubicBezTo>
                  <a:pt x="17933" y="3456"/>
                  <a:pt x="15307" y="813"/>
                  <a:pt x="12103" y="130"/>
                </a:cubicBezTo>
                <a:cubicBezTo>
                  <a:pt x="11658" y="0"/>
                  <a:pt x="11213" y="0"/>
                  <a:pt x="10768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55" name="Google Shape;633;p28"/>
          <p:cNvSpPr/>
          <p:nvPr/>
        </p:nvSpPr>
        <p:spPr>
          <a:xfrm rot="10800000" flipH="1">
            <a:off x="7598695" y="3194397"/>
            <a:ext cx="1615506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648;p29"/>
          <p:cNvSpPr/>
          <p:nvPr/>
        </p:nvSpPr>
        <p:spPr>
          <a:xfrm rot="10800000" flipH="1">
            <a:off x="255715" y="4683959"/>
            <a:ext cx="1644725" cy="934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64" name="Google Shape;649;p29"/>
          <p:cNvSpPr/>
          <p:nvPr/>
        </p:nvSpPr>
        <p:spPr>
          <a:xfrm flipH="1">
            <a:off x="8581391" y="3553434"/>
            <a:ext cx="1807983" cy="1784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1600" extrusionOk="0">
                <a:moveTo>
                  <a:pt x="10768" y="0"/>
                </a:moveTo>
                <a:cubicBezTo>
                  <a:pt x="5338" y="0"/>
                  <a:pt x="-476" y="6926"/>
                  <a:pt x="30" y="12504"/>
                </a:cubicBezTo>
                <a:cubicBezTo>
                  <a:pt x="289" y="15830"/>
                  <a:pt x="2392" y="18813"/>
                  <a:pt x="5199" y="20376"/>
                </a:cubicBezTo>
                <a:cubicBezTo>
                  <a:pt x="6732" y="21192"/>
                  <a:pt x="8467" y="21600"/>
                  <a:pt x="10184" y="21600"/>
                </a:cubicBezTo>
                <a:cubicBezTo>
                  <a:pt x="11597" y="21600"/>
                  <a:pt x="13007" y="21322"/>
                  <a:pt x="14281" y="20849"/>
                </a:cubicBezTo>
                <a:cubicBezTo>
                  <a:pt x="16320" y="20033"/>
                  <a:pt x="18240" y="18682"/>
                  <a:pt x="19389" y="16708"/>
                </a:cubicBezTo>
                <a:cubicBezTo>
                  <a:pt x="21124" y="13725"/>
                  <a:pt x="20863" y="9714"/>
                  <a:pt x="19389" y="6586"/>
                </a:cubicBezTo>
                <a:cubicBezTo>
                  <a:pt x="17933" y="3456"/>
                  <a:pt x="15307" y="813"/>
                  <a:pt x="12103" y="130"/>
                </a:cubicBezTo>
                <a:cubicBezTo>
                  <a:pt x="11658" y="0"/>
                  <a:pt x="11213" y="0"/>
                  <a:pt x="10768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65" name="Google Shape;650;p29"/>
          <p:cNvSpPr/>
          <p:nvPr/>
        </p:nvSpPr>
        <p:spPr>
          <a:xfrm rot="15300000" flipH="1">
            <a:off x="7488970" y="4596055"/>
            <a:ext cx="856269" cy="997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66" name="Google Shape;651;p29"/>
          <p:cNvSpPr/>
          <p:nvPr/>
        </p:nvSpPr>
        <p:spPr>
          <a:xfrm flipH="1">
            <a:off x="-542131" y="3553200"/>
            <a:ext cx="1064131" cy="1380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600" extrusionOk="0">
                <a:moveTo>
                  <a:pt x="10791" y="0"/>
                </a:moveTo>
                <a:cubicBezTo>
                  <a:pt x="10071" y="0"/>
                  <a:pt x="9351" y="88"/>
                  <a:pt x="8609" y="265"/>
                </a:cubicBezTo>
                <a:cubicBezTo>
                  <a:pt x="6257" y="728"/>
                  <a:pt x="4162" y="1656"/>
                  <a:pt x="2723" y="3577"/>
                </a:cubicBezTo>
                <a:cubicBezTo>
                  <a:pt x="981" y="5870"/>
                  <a:pt x="0" y="8450"/>
                  <a:pt x="0" y="11210"/>
                </a:cubicBezTo>
                <a:cubicBezTo>
                  <a:pt x="0" y="12222"/>
                  <a:pt x="87" y="12951"/>
                  <a:pt x="261" y="13790"/>
                </a:cubicBezTo>
                <a:cubicBezTo>
                  <a:pt x="807" y="18203"/>
                  <a:pt x="5340" y="21600"/>
                  <a:pt x="9810" y="21600"/>
                </a:cubicBezTo>
                <a:cubicBezTo>
                  <a:pt x="10245" y="21600"/>
                  <a:pt x="10616" y="21512"/>
                  <a:pt x="11071" y="21512"/>
                </a:cubicBezTo>
                <a:cubicBezTo>
                  <a:pt x="11703" y="21401"/>
                  <a:pt x="12336" y="21312"/>
                  <a:pt x="13078" y="21224"/>
                </a:cubicBezTo>
                <a:cubicBezTo>
                  <a:pt x="13798" y="21224"/>
                  <a:pt x="14517" y="21048"/>
                  <a:pt x="15150" y="20672"/>
                </a:cubicBezTo>
                <a:cubicBezTo>
                  <a:pt x="17066" y="19660"/>
                  <a:pt x="18528" y="18291"/>
                  <a:pt x="19422" y="16351"/>
                </a:cubicBezTo>
                <a:cubicBezTo>
                  <a:pt x="19877" y="15535"/>
                  <a:pt x="20161" y="14607"/>
                  <a:pt x="20509" y="13679"/>
                </a:cubicBezTo>
                <a:cubicBezTo>
                  <a:pt x="21600" y="10194"/>
                  <a:pt x="21055" y="6886"/>
                  <a:pt x="18877" y="3861"/>
                </a:cubicBezTo>
                <a:cubicBezTo>
                  <a:pt x="18244" y="2937"/>
                  <a:pt x="17525" y="2208"/>
                  <a:pt x="16521" y="1656"/>
                </a:cubicBezTo>
                <a:cubicBezTo>
                  <a:pt x="14714" y="552"/>
                  <a:pt x="12794" y="0"/>
                  <a:pt x="10791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67" name="Google Shape;652;p29"/>
          <p:cNvSpPr/>
          <p:nvPr/>
        </p:nvSpPr>
        <p:spPr>
          <a:xfrm rot="10800000" flipH="1">
            <a:off x="7333710" y="-667081"/>
            <a:ext cx="1870822" cy="1112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70" h="21600" extrusionOk="0">
                <a:moveTo>
                  <a:pt x="10393" y="0"/>
                </a:moveTo>
                <a:cubicBezTo>
                  <a:pt x="3430" y="0"/>
                  <a:pt x="-106" y="9304"/>
                  <a:pt x="3" y="20797"/>
                </a:cubicBezTo>
                <a:cubicBezTo>
                  <a:pt x="3" y="21231"/>
                  <a:pt x="5726" y="21600"/>
                  <a:pt x="11155" y="21600"/>
                </a:cubicBezTo>
                <a:cubicBezTo>
                  <a:pt x="15551" y="21600"/>
                  <a:pt x="19751" y="21340"/>
                  <a:pt x="20267" y="20797"/>
                </a:cubicBezTo>
                <a:cubicBezTo>
                  <a:pt x="21494" y="19516"/>
                  <a:pt x="19087" y="1085"/>
                  <a:pt x="11462" y="87"/>
                </a:cubicBezTo>
                <a:cubicBezTo>
                  <a:pt x="11106" y="0"/>
                  <a:pt x="10749" y="0"/>
                  <a:pt x="1039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68" name="Google Shape;653;p29"/>
          <p:cNvSpPr/>
          <p:nvPr/>
        </p:nvSpPr>
        <p:spPr>
          <a:xfrm flipH="1">
            <a:off x="8427113" y="-84240"/>
            <a:ext cx="1393953" cy="1630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4" h="21600" extrusionOk="0">
                <a:moveTo>
                  <a:pt x="10564" y="227"/>
                </a:moveTo>
                <a:cubicBezTo>
                  <a:pt x="10722" y="227"/>
                  <a:pt x="10947" y="227"/>
                  <a:pt x="11173" y="284"/>
                </a:cubicBezTo>
                <a:cubicBezTo>
                  <a:pt x="11662" y="375"/>
                  <a:pt x="12099" y="568"/>
                  <a:pt x="12547" y="704"/>
                </a:cubicBezTo>
                <a:lnTo>
                  <a:pt x="12706" y="749"/>
                </a:lnTo>
                <a:cubicBezTo>
                  <a:pt x="13209" y="942"/>
                  <a:pt x="13699" y="1226"/>
                  <a:pt x="14202" y="1510"/>
                </a:cubicBezTo>
                <a:cubicBezTo>
                  <a:pt x="14809" y="1885"/>
                  <a:pt x="15351" y="2212"/>
                  <a:pt x="15907" y="2644"/>
                </a:cubicBezTo>
                <a:cubicBezTo>
                  <a:pt x="16291" y="2973"/>
                  <a:pt x="16847" y="3347"/>
                  <a:pt x="17229" y="3824"/>
                </a:cubicBezTo>
                <a:lnTo>
                  <a:pt x="17785" y="4345"/>
                </a:lnTo>
                <a:cubicBezTo>
                  <a:pt x="18116" y="4719"/>
                  <a:pt x="18500" y="5049"/>
                  <a:pt x="18831" y="5435"/>
                </a:cubicBezTo>
                <a:cubicBezTo>
                  <a:pt x="19215" y="5855"/>
                  <a:pt x="19543" y="6330"/>
                  <a:pt x="19927" y="6807"/>
                </a:cubicBezTo>
                <a:cubicBezTo>
                  <a:pt x="20431" y="7511"/>
                  <a:pt x="20642" y="8226"/>
                  <a:pt x="20867" y="8792"/>
                </a:cubicBezTo>
                <a:cubicBezTo>
                  <a:pt x="20973" y="9167"/>
                  <a:pt x="21026" y="9541"/>
                  <a:pt x="21092" y="9871"/>
                </a:cubicBezTo>
                <a:lnTo>
                  <a:pt x="21145" y="10212"/>
                </a:lnTo>
                <a:cubicBezTo>
                  <a:pt x="21145" y="10348"/>
                  <a:pt x="21198" y="10539"/>
                  <a:pt x="21198" y="10722"/>
                </a:cubicBezTo>
                <a:cubicBezTo>
                  <a:pt x="21251" y="10913"/>
                  <a:pt x="21251" y="11107"/>
                  <a:pt x="21304" y="11243"/>
                </a:cubicBezTo>
                <a:cubicBezTo>
                  <a:pt x="21476" y="12197"/>
                  <a:pt x="21357" y="13137"/>
                  <a:pt x="21026" y="14273"/>
                </a:cubicBezTo>
                <a:cubicBezTo>
                  <a:pt x="20973" y="14466"/>
                  <a:pt x="20867" y="14647"/>
                  <a:pt x="20761" y="14840"/>
                </a:cubicBezTo>
                <a:cubicBezTo>
                  <a:pt x="20536" y="15122"/>
                  <a:pt x="20364" y="15406"/>
                  <a:pt x="20152" y="15690"/>
                </a:cubicBezTo>
                <a:cubicBezTo>
                  <a:pt x="19874" y="15974"/>
                  <a:pt x="19599" y="16212"/>
                  <a:pt x="19373" y="16451"/>
                </a:cubicBezTo>
                <a:cubicBezTo>
                  <a:pt x="18380" y="17245"/>
                  <a:pt x="17282" y="17959"/>
                  <a:pt x="16013" y="18663"/>
                </a:cubicBezTo>
                <a:cubicBezTo>
                  <a:pt x="15576" y="18901"/>
                  <a:pt x="15140" y="19140"/>
                  <a:pt x="14742" y="19424"/>
                </a:cubicBezTo>
                <a:cubicBezTo>
                  <a:pt x="14531" y="19570"/>
                  <a:pt x="14308" y="19660"/>
                  <a:pt x="14082" y="19796"/>
                </a:cubicBezTo>
                <a:lnTo>
                  <a:pt x="13699" y="20035"/>
                </a:lnTo>
                <a:cubicBezTo>
                  <a:pt x="13315" y="20273"/>
                  <a:pt x="12878" y="20557"/>
                  <a:pt x="12494" y="20750"/>
                </a:cubicBezTo>
                <a:cubicBezTo>
                  <a:pt x="11504" y="21318"/>
                  <a:pt x="10842" y="21363"/>
                  <a:pt x="9571" y="21409"/>
                </a:cubicBezTo>
                <a:lnTo>
                  <a:pt x="9017" y="21363"/>
                </a:lnTo>
                <a:cubicBezTo>
                  <a:pt x="8461" y="21318"/>
                  <a:pt x="7865" y="21273"/>
                  <a:pt x="7256" y="21216"/>
                </a:cubicBezTo>
                <a:cubicBezTo>
                  <a:pt x="6978" y="21170"/>
                  <a:pt x="6702" y="21034"/>
                  <a:pt x="6477" y="20932"/>
                </a:cubicBezTo>
                <a:lnTo>
                  <a:pt x="6371" y="20841"/>
                </a:lnTo>
                <a:cubicBezTo>
                  <a:pt x="6040" y="20705"/>
                  <a:pt x="5762" y="20512"/>
                  <a:pt x="5551" y="20364"/>
                </a:cubicBezTo>
                <a:cubicBezTo>
                  <a:pt x="5379" y="20273"/>
                  <a:pt x="5273" y="20183"/>
                  <a:pt x="5153" y="20080"/>
                </a:cubicBezTo>
                <a:lnTo>
                  <a:pt x="4995" y="19944"/>
                </a:lnTo>
                <a:cubicBezTo>
                  <a:pt x="4611" y="19514"/>
                  <a:pt x="4227" y="19094"/>
                  <a:pt x="3832" y="18663"/>
                </a:cubicBezTo>
                <a:cubicBezTo>
                  <a:pt x="3673" y="18481"/>
                  <a:pt x="3501" y="18243"/>
                  <a:pt x="3395" y="18004"/>
                </a:cubicBezTo>
                <a:lnTo>
                  <a:pt x="3236" y="17811"/>
                </a:lnTo>
                <a:cubicBezTo>
                  <a:pt x="3117" y="17675"/>
                  <a:pt x="3064" y="17527"/>
                  <a:pt x="2958" y="17391"/>
                </a:cubicBezTo>
                <a:cubicBezTo>
                  <a:pt x="2786" y="17155"/>
                  <a:pt x="2680" y="16961"/>
                  <a:pt x="2508" y="16735"/>
                </a:cubicBezTo>
                <a:cubicBezTo>
                  <a:pt x="2296" y="16394"/>
                  <a:pt x="2071" y="16019"/>
                  <a:pt x="1848" y="15599"/>
                </a:cubicBezTo>
                <a:lnTo>
                  <a:pt x="1795" y="15542"/>
                </a:lnTo>
                <a:cubicBezTo>
                  <a:pt x="1517" y="14976"/>
                  <a:pt x="1253" y="14409"/>
                  <a:pt x="975" y="13795"/>
                </a:cubicBezTo>
                <a:cubicBezTo>
                  <a:pt x="855" y="13614"/>
                  <a:pt x="803" y="13376"/>
                  <a:pt x="697" y="13092"/>
                </a:cubicBezTo>
                <a:lnTo>
                  <a:pt x="193" y="11390"/>
                </a:lnTo>
                <a:cubicBezTo>
                  <a:pt x="141" y="11197"/>
                  <a:pt x="141" y="11004"/>
                  <a:pt x="193" y="10823"/>
                </a:cubicBezTo>
                <a:cubicBezTo>
                  <a:pt x="260" y="10677"/>
                  <a:pt x="260" y="10539"/>
                  <a:pt x="260" y="10393"/>
                </a:cubicBezTo>
                <a:cubicBezTo>
                  <a:pt x="313" y="10064"/>
                  <a:pt x="419" y="9689"/>
                  <a:pt x="644" y="9303"/>
                </a:cubicBezTo>
                <a:cubicBezTo>
                  <a:pt x="922" y="8928"/>
                  <a:pt x="1186" y="8508"/>
                  <a:pt x="1464" y="8124"/>
                </a:cubicBezTo>
                <a:lnTo>
                  <a:pt x="1635" y="7840"/>
                </a:lnTo>
                <a:cubicBezTo>
                  <a:pt x="1848" y="7511"/>
                  <a:pt x="2124" y="7136"/>
                  <a:pt x="2349" y="6807"/>
                </a:cubicBezTo>
                <a:lnTo>
                  <a:pt x="2455" y="6705"/>
                </a:lnTo>
                <a:cubicBezTo>
                  <a:pt x="2839" y="6139"/>
                  <a:pt x="3342" y="5571"/>
                  <a:pt x="3832" y="5003"/>
                </a:cubicBezTo>
                <a:cubicBezTo>
                  <a:pt x="4439" y="4299"/>
                  <a:pt x="5100" y="3586"/>
                  <a:pt x="5815" y="2927"/>
                </a:cubicBezTo>
                <a:lnTo>
                  <a:pt x="5935" y="2837"/>
                </a:lnTo>
                <a:cubicBezTo>
                  <a:pt x="6477" y="2360"/>
                  <a:pt x="7031" y="1885"/>
                  <a:pt x="7640" y="1419"/>
                </a:cubicBezTo>
                <a:cubicBezTo>
                  <a:pt x="8024" y="1078"/>
                  <a:pt x="8527" y="749"/>
                  <a:pt x="9070" y="511"/>
                </a:cubicBezTo>
                <a:cubicBezTo>
                  <a:pt x="9624" y="329"/>
                  <a:pt x="10113" y="227"/>
                  <a:pt x="10564" y="227"/>
                </a:cubicBezTo>
                <a:close/>
                <a:moveTo>
                  <a:pt x="10564" y="0"/>
                </a:moveTo>
                <a:cubicBezTo>
                  <a:pt x="10113" y="0"/>
                  <a:pt x="9729" y="45"/>
                  <a:pt x="9295" y="181"/>
                </a:cubicBezTo>
                <a:cubicBezTo>
                  <a:pt x="8686" y="420"/>
                  <a:pt x="8130" y="704"/>
                  <a:pt x="7693" y="1078"/>
                </a:cubicBezTo>
                <a:cubicBezTo>
                  <a:pt x="7415" y="1317"/>
                  <a:pt x="7137" y="1510"/>
                  <a:pt x="6925" y="1749"/>
                </a:cubicBezTo>
                <a:cubicBezTo>
                  <a:pt x="6477" y="2076"/>
                  <a:pt x="6093" y="2450"/>
                  <a:pt x="5657" y="2780"/>
                </a:cubicBezTo>
                <a:cubicBezTo>
                  <a:pt x="4995" y="3347"/>
                  <a:pt x="4386" y="4016"/>
                  <a:pt x="3673" y="4822"/>
                </a:cubicBezTo>
                <a:cubicBezTo>
                  <a:pt x="3236" y="5332"/>
                  <a:pt x="2786" y="5900"/>
                  <a:pt x="2349" y="6468"/>
                </a:cubicBezTo>
                <a:cubicBezTo>
                  <a:pt x="2071" y="6807"/>
                  <a:pt x="1848" y="7136"/>
                  <a:pt x="1635" y="7511"/>
                </a:cubicBezTo>
                <a:lnTo>
                  <a:pt x="1582" y="7556"/>
                </a:lnTo>
                <a:cubicBezTo>
                  <a:pt x="1186" y="8169"/>
                  <a:pt x="803" y="8792"/>
                  <a:pt x="419" y="9405"/>
                </a:cubicBezTo>
                <a:cubicBezTo>
                  <a:pt x="313" y="9541"/>
                  <a:pt x="260" y="9780"/>
                  <a:pt x="193" y="9973"/>
                </a:cubicBezTo>
                <a:lnTo>
                  <a:pt x="141" y="10064"/>
                </a:lnTo>
                <a:cubicBezTo>
                  <a:pt x="141" y="10154"/>
                  <a:pt x="88" y="10257"/>
                  <a:pt x="88" y="10348"/>
                </a:cubicBezTo>
                <a:cubicBezTo>
                  <a:pt x="88" y="10393"/>
                  <a:pt x="88" y="10493"/>
                  <a:pt x="35" y="10539"/>
                </a:cubicBezTo>
                <a:cubicBezTo>
                  <a:pt x="-18" y="10959"/>
                  <a:pt x="-18" y="11390"/>
                  <a:pt x="88" y="11810"/>
                </a:cubicBezTo>
                <a:cubicBezTo>
                  <a:pt x="88" y="11913"/>
                  <a:pt x="141" y="12004"/>
                  <a:pt x="141" y="12094"/>
                </a:cubicBezTo>
                <a:cubicBezTo>
                  <a:pt x="193" y="12242"/>
                  <a:pt x="260" y="12423"/>
                  <a:pt x="313" y="12571"/>
                </a:cubicBezTo>
                <a:cubicBezTo>
                  <a:pt x="472" y="13092"/>
                  <a:pt x="644" y="13659"/>
                  <a:pt x="922" y="14182"/>
                </a:cubicBezTo>
                <a:cubicBezTo>
                  <a:pt x="1081" y="14466"/>
                  <a:pt x="1186" y="14750"/>
                  <a:pt x="1359" y="15077"/>
                </a:cubicBezTo>
                <a:lnTo>
                  <a:pt x="1412" y="15213"/>
                </a:lnTo>
                <a:cubicBezTo>
                  <a:pt x="1635" y="15690"/>
                  <a:pt x="1848" y="16212"/>
                  <a:pt x="2177" y="16678"/>
                </a:cubicBezTo>
                <a:cubicBezTo>
                  <a:pt x="2349" y="16916"/>
                  <a:pt x="2508" y="17155"/>
                  <a:pt x="2627" y="17391"/>
                </a:cubicBezTo>
                <a:cubicBezTo>
                  <a:pt x="2786" y="17630"/>
                  <a:pt x="2958" y="17868"/>
                  <a:pt x="3117" y="18095"/>
                </a:cubicBezTo>
                <a:cubicBezTo>
                  <a:pt x="3395" y="18481"/>
                  <a:pt x="3620" y="18811"/>
                  <a:pt x="3898" y="19049"/>
                </a:cubicBezTo>
                <a:cubicBezTo>
                  <a:pt x="4163" y="19424"/>
                  <a:pt x="4491" y="19796"/>
                  <a:pt x="4942" y="20228"/>
                </a:cubicBezTo>
                <a:cubicBezTo>
                  <a:pt x="5100" y="20364"/>
                  <a:pt x="5273" y="20512"/>
                  <a:pt x="5484" y="20603"/>
                </a:cubicBezTo>
                <a:cubicBezTo>
                  <a:pt x="5657" y="20705"/>
                  <a:pt x="5882" y="20841"/>
                  <a:pt x="6093" y="20932"/>
                </a:cubicBezTo>
                <a:cubicBezTo>
                  <a:pt x="6266" y="20989"/>
                  <a:pt x="6371" y="21080"/>
                  <a:pt x="6542" y="21125"/>
                </a:cubicBezTo>
                <a:cubicBezTo>
                  <a:pt x="6808" y="21273"/>
                  <a:pt x="7084" y="21318"/>
                  <a:pt x="7415" y="21363"/>
                </a:cubicBezTo>
                <a:cubicBezTo>
                  <a:pt x="7799" y="21409"/>
                  <a:pt x="8130" y="21454"/>
                  <a:pt x="8461" y="21454"/>
                </a:cubicBezTo>
                <a:cubicBezTo>
                  <a:pt x="8633" y="21454"/>
                  <a:pt x="8792" y="21499"/>
                  <a:pt x="8964" y="21499"/>
                </a:cubicBezTo>
                <a:cubicBezTo>
                  <a:pt x="9187" y="21499"/>
                  <a:pt x="10060" y="21600"/>
                  <a:pt x="10060" y="21600"/>
                </a:cubicBezTo>
                <a:lnTo>
                  <a:pt x="10338" y="21555"/>
                </a:lnTo>
                <a:cubicBezTo>
                  <a:pt x="10564" y="21555"/>
                  <a:pt x="10775" y="21499"/>
                  <a:pt x="11053" y="21454"/>
                </a:cubicBezTo>
                <a:cubicBezTo>
                  <a:pt x="11609" y="21363"/>
                  <a:pt x="12163" y="21170"/>
                  <a:pt x="12653" y="20886"/>
                </a:cubicBezTo>
                <a:cubicBezTo>
                  <a:pt x="12984" y="20705"/>
                  <a:pt x="13315" y="20512"/>
                  <a:pt x="13646" y="20273"/>
                </a:cubicBezTo>
                <a:cubicBezTo>
                  <a:pt x="13871" y="20137"/>
                  <a:pt x="14082" y="19989"/>
                  <a:pt x="14308" y="19853"/>
                </a:cubicBezTo>
                <a:cubicBezTo>
                  <a:pt x="14636" y="19706"/>
                  <a:pt x="14914" y="19514"/>
                  <a:pt x="15245" y="19331"/>
                </a:cubicBezTo>
                <a:cubicBezTo>
                  <a:pt x="15682" y="19049"/>
                  <a:pt x="16133" y="18765"/>
                  <a:pt x="16622" y="18481"/>
                </a:cubicBezTo>
                <a:cubicBezTo>
                  <a:pt x="17560" y="17914"/>
                  <a:pt x="18380" y="17346"/>
                  <a:pt x="19109" y="16825"/>
                </a:cubicBezTo>
                <a:cubicBezTo>
                  <a:pt x="19543" y="16542"/>
                  <a:pt x="20033" y="16167"/>
                  <a:pt x="20311" y="15690"/>
                </a:cubicBezTo>
                <a:cubicBezTo>
                  <a:pt x="20431" y="15542"/>
                  <a:pt x="20536" y="15406"/>
                  <a:pt x="20642" y="15258"/>
                </a:cubicBezTo>
                <a:cubicBezTo>
                  <a:pt x="20761" y="15122"/>
                  <a:pt x="20867" y="14976"/>
                  <a:pt x="20973" y="14840"/>
                </a:cubicBezTo>
                <a:cubicBezTo>
                  <a:pt x="21092" y="14647"/>
                  <a:pt x="21145" y="14466"/>
                  <a:pt x="21198" y="14273"/>
                </a:cubicBezTo>
                <a:cubicBezTo>
                  <a:pt x="21304" y="13898"/>
                  <a:pt x="21423" y="13557"/>
                  <a:pt x="21423" y="13228"/>
                </a:cubicBezTo>
                <a:cubicBezTo>
                  <a:pt x="21529" y="12662"/>
                  <a:pt x="21582" y="12094"/>
                  <a:pt x="21476" y="11526"/>
                </a:cubicBezTo>
                <a:cubicBezTo>
                  <a:pt x="21357" y="11004"/>
                  <a:pt x="21304" y="10438"/>
                  <a:pt x="21251" y="9825"/>
                </a:cubicBezTo>
                <a:cubicBezTo>
                  <a:pt x="21145" y="9167"/>
                  <a:pt x="20973" y="8508"/>
                  <a:pt x="20695" y="7704"/>
                </a:cubicBezTo>
                <a:cubicBezTo>
                  <a:pt x="20483" y="7136"/>
                  <a:pt x="20152" y="6569"/>
                  <a:pt x="19651" y="6003"/>
                </a:cubicBezTo>
                <a:cubicBezTo>
                  <a:pt x="19109" y="5332"/>
                  <a:pt x="18500" y="4719"/>
                  <a:pt x="17944" y="4154"/>
                </a:cubicBezTo>
                <a:lnTo>
                  <a:pt x="17718" y="3870"/>
                </a:lnTo>
                <a:cubicBezTo>
                  <a:pt x="17335" y="3495"/>
                  <a:pt x="16900" y="3121"/>
                  <a:pt x="16397" y="2734"/>
                </a:cubicBezTo>
                <a:lnTo>
                  <a:pt x="16291" y="2598"/>
                </a:lnTo>
                <a:cubicBezTo>
                  <a:pt x="15471" y="1930"/>
                  <a:pt x="14583" y="1419"/>
                  <a:pt x="13646" y="942"/>
                </a:cubicBezTo>
                <a:cubicBezTo>
                  <a:pt x="13090" y="613"/>
                  <a:pt x="12494" y="375"/>
                  <a:pt x="11715" y="181"/>
                </a:cubicBezTo>
                <a:cubicBezTo>
                  <a:pt x="11331" y="45"/>
                  <a:pt x="10947" y="0"/>
                  <a:pt x="10564" y="0"/>
                </a:cubicBezTo>
                <a:close/>
              </a:path>
            </a:pathLst>
          </a:custGeom>
          <a:solidFill>
            <a:srgbClr val="544435"/>
          </a:solidFill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69" name="Google Shape;654;p29"/>
          <p:cNvSpPr/>
          <p:nvPr/>
        </p:nvSpPr>
        <p:spPr>
          <a:xfrm flipH="1">
            <a:off x="-467640" y="709920"/>
            <a:ext cx="911160" cy="923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600" extrusionOk="0">
                <a:moveTo>
                  <a:pt x="10791" y="0"/>
                </a:moveTo>
                <a:cubicBezTo>
                  <a:pt x="10071" y="0"/>
                  <a:pt x="9351" y="88"/>
                  <a:pt x="8609" y="265"/>
                </a:cubicBezTo>
                <a:cubicBezTo>
                  <a:pt x="6257" y="728"/>
                  <a:pt x="4162" y="1656"/>
                  <a:pt x="2723" y="3577"/>
                </a:cubicBezTo>
                <a:cubicBezTo>
                  <a:pt x="981" y="5870"/>
                  <a:pt x="0" y="8450"/>
                  <a:pt x="0" y="11210"/>
                </a:cubicBezTo>
                <a:cubicBezTo>
                  <a:pt x="0" y="12222"/>
                  <a:pt x="87" y="12951"/>
                  <a:pt x="261" y="13790"/>
                </a:cubicBezTo>
                <a:cubicBezTo>
                  <a:pt x="807" y="18203"/>
                  <a:pt x="5340" y="21600"/>
                  <a:pt x="9810" y="21600"/>
                </a:cubicBezTo>
                <a:cubicBezTo>
                  <a:pt x="10245" y="21600"/>
                  <a:pt x="10616" y="21512"/>
                  <a:pt x="11071" y="21512"/>
                </a:cubicBezTo>
                <a:cubicBezTo>
                  <a:pt x="11703" y="21401"/>
                  <a:pt x="12336" y="21312"/>
                  <a:pt x="13078" y="21224"/>
                </a:cubicBezTo>
                <a:cubicBezTo>
                  <a:pt x="13798" y="21224"/>
                  <a:pt x="14517" y="21048"/>
                  <a:pt x="15150" y="20672"/>
                </a:cubicBezTo>
                <a:cubicBezTo>
                  <a:pt x="17066" y="19660"/>
                  <a:pt x="18528" y="18291"/>
                  <a:pt x="19422" y="16351"/>
                </a:cubicBezTo>
                <a:cubicBezTo>
                  <a:pt x="19877" y="15535"/>
                  <a:pt x="20161" y="14607"/>
                  <a:pt x="20509" y="13679"/>
                </a:cubicBezTo>
                <a:cubicBezTo>
                  <a:pt x="21600" y="10194"/>
                  <a:pt x="21055" y="6886"/>
                  <a:pt x="18877" y="3861"/>
                </a:cubicBezTo>
                <a:cubicBezTo>
                  <a:pt x="18244" y="2937"/>
                  <a:pt x="17525" y="2208"/>
                  <a:pt x="16521" y="1656"/>
                </a:cubicBezTo>
                <a:cubicBezTo>
                  <a:pt x="14714" y="552"/>
                  <a:pt x="12794" y="0"/>
                  <a:pt x="1079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70" name="Google Shape;655;p29"/>
          <p:cNvSpPr/>
          <p:nvPr/>
        </p:nvSpPr>
        <p:spPr>
          <a:xfrm rot="14664600" flipH="1">
            <a:off x="-938758" y="-720643"/>
            <a:ext cx="1987816" cy="2153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02" y="0"/>
                </a:moveTo>
                <a:cubicBezTo>
                  <a:pt x="13812" y="0"/>
                  <a:pt x="13709" y="56"/>
                  <a:pt x="13605" y="170"/>
                </a:cubicBezTo>
                <a:cubicBezTo>
                  <a:pt x="13552" y="242"/>
                  <a:pt x="13526" y="321"/>
                  <a:pt x="13467" y="394"/>
                </a:cubicBezTo>
                <a:cubicBezTo>
                  <a:pt x="13197" y="928"/>
                  <a:pt x="12810" y="1407"/>
                  <a:pt x="12455" y="1886"/>
                </a:cubicBezTo>
                <a:cubicBezTo>
                  <a:pt x="11962" y="2517"/>
                  <a:pt x="11418" y="3075"/>
                  <a:pt x="10813" y="3609"/>
                </a:cubicBezTo>
                <a:cubicBezTo>
                  <a:pt x="10294" y="4063"/>
                  <a:pt x="9801" y="4488"/>
                  <a:pt x="9420" y="5022"/>
                </a:cubicBezTo>
                <a:cubicBezTo>
                  <a:pt x="8954" y="5677"/>
                  <a:pt x="8599" y="6363"/>
                  <a:pt x="8599" y="7169"/>
                </a:cubicBezTo>
                <a:cubicBezTo>
                  <a:pt x="8625" y="7449"/>
                  <a:pt x="8599" y="7751"/>
                  <a:pt x="8790" y="8006"/>
                </a:cubicBezTo>
                <a:cubicBezTo>
                  <a:pt x="8869" y="8128"/>
                  <a:pt x="8869" y="8255"/>
                  <a:pt x="8842" y="8383"/>
                </a:cubicBezTo>
                <a:cubicBezTo>
                  <a:pt x="8652" y="8964"/>
                  <a:pt x="8375" y="9492"/>
                  <a:pt x="8047" y="10002"/>
                </a:cubicBezTo>
                <a:cubicBezTo>
                  <a:pt x="7910" y="10202"/>
                  <a:pt x="7745" y="10378"/>
                  <a:pt x="7555" y="10530"/>
                </a:cubicBezTo>
                <a:cubicBezTo>
                  <a:pt x="6760" y="11191"/>
                  <a:pt x="5998" y="11846"/>
                  <a:pt x="5314" y="12580"/>
                </a:cubicBezTo>
                <a:cubicBezTo>
                  <a:pt x="5264" y="12601"/>
                  <a:pt x="5237" y="12658"/>
                  <a:pt x="5180" y="12658"/>
                </a:cubicBezTo>
                <a:cubicBezTo>
                  <a:pt x="5171" y="12658"/>
                  <a:pt x="5161" y="12656"/>
                  <a:pt x="5151" y="12652"/>
                </a:cubicBezTo>
                <a:cubicBezTo>
                  <a:pt x="5229" y="12452"/>
                  <a:pt x="5282" y="12222"/>
                  <a:pt x="5340" y="12022"/>
                </a:cubicBezTo>
                <a:cubicBezTo>
                  <a:pt x="5394" y="11798"/>
                  <a:pt x="5420" y="11543"/>
                  <a:pt x="5557" y="11367"/>
                </a:cubicBezTo>
                <a:cubicBezTo>
                  <a:pt x="5833" y="10985"/>
                  <a:pt x="5998" y="10584"/>
                  <a:pt x="6188" y="10178"/>
                </a:cubicBezTo>
                <a:cubicBezTo>
                  <a:pt x="6300" y="10002"/>
                  <a:pt x="6379" y="9796"/>
                  <a:pt x="6405" y="9596"/>
                </a:cubicBezTo>
                <a:cubicBezTo>
                  <a:pt x="6491" y="8940"/>
                  <a:pt x="6543" y="8255"/>
                  <a:pt x="6379" y="7601"/>
                </a:cubicBezTo>
                <a:cubicBezTo>
                  <a:pt x="6300" y="7345"/>
                  <a:pt x="6267" y="7097"/>
                  <a:pt x="6241" y="6842"/>
                </a:cubicBezTo>
                <a:cubicBezTo>
                  <a:pt x="6214" y="6514"/>
                  <a:pt x="6188" y="6211"/>
                  <a:pt x="6162" y="5884"/>
                </a:cubicBezTo>
                <a:cubicBezTo>
                  <a:pt x="6136" y="5325"/>
                  <a:pt x="6267" y="4822"/>
                  <a:pt x="6596" y="4336"/>
                </a:cubicBezTo>
                <a:cubicBezTo>
                  <a:pt x="6818" y="4034"/>
                  <a:pt x="7061" y="3730"/>
                  <a:pt x="7311" y="3427"/>
                </a:cubicBezTo>
                <a:cubicBezTo>
                  <a:pt x="7364" y="3354"/>
                  <a:pt x="7417" y="3275"/>
                  <a:pt x="7311" y="3202"/>
                </a:cubicBezTo>
                <a:cubicBezTo>
                  <a:pt x="7294" y="3188"/>
                  <a:pt x="7275" y="3182"/>
                  <a:pt x="7256" y="3182"/>
                </a:cubicBezTo>
                <a:cubicBezTo>
                  <a:pt x="7209" y="3182"/>
                  <a:pt x="7159" y="3217"/>
                  <a:pt x="7121" y="3251"/>
                </a:cubicBezTo>
                <a:cubicBezTo>
                  <a:pt x="6983" y="3354"/>
                  <a:pt x="6845" y="3481"/>
                  <a:pt x="6680" y="3578"/>
                </a:cubicBezTo>
                <a:cubicBezTo>
                  <a:pt x="5998" y="4063"/>
                  <a:pt x="5446" y="4670"/>
                  <a:pt x="5091" y="5428"/>
                </a:cubicBezTo>
                <a:cubicBezTo>
                  <a:pt x="4927" y="5780"/>
                  <a:pt x="4822" y="6132"/>
                  <a:pt x="4848" y="6514"/>
                </a:cubicBezTo>
                <a:cubicBezTo>
                  <a:pt x="4874" y="6793"/>
                  <a:pt x="4953" y="7042"/>
                  <a:pt x="5039" y="7297"/>
                </a:cubicBezTo>
                <a:cubicBezTo>
                  <a:pt x="5151" y="7551"/>
                  <a:pt x="5203" y="7824"/>
                  <a:pt x="5282" y="8103"/>
                </a:cubicBezTo>
                <a:cubicBezTo>
                  <a:pt x="5314" y="8207"/>
                  <a:pt x="5314" y="8310"/>
                  <a:pt x="5282" y="8407"/>
                </a:cubicBezTo>
                <a:cubicBezTo>
                  <a:pt x="5203" y="8989"/>
                  <a:pt x="5177" y="9596"/>
                  <a:pt x="5256" y="10178"/>
                </a:cubicBezTo>
                <a:cubicBezTo>
                  <a:pt x="5314" y="10609"/>
                  <a:pt x="5256" y="11009"/>
                  <a:pt x="5256" y="11439"/>
                </a:cubicBezTo>
                <a:cubicBezTo>
                  <a:pt x="5256" y="11694"/>
                  <a:pt x="5117" y="11895"/>
                  <a:pt x="5065" y="12125"/>
                </a:cubicBezTo>
                <a:cubicBezTo>
                  <a:pt x="4848" y="12828"/>
                  <a:pt x="4493" y="13436"/>
                  <a:pt x="4001" y="14017"/>
                </a:cubicBezTo>
                <a:cubicBezTo>
                  <a:pt x="2983" y="15182"/>
                  <a:pt x="2135" y="16444"/>
                  <a:pt x="1373" y="17760"/>
                </a:cubicBezTo>
                <a:cubicBezTo>
                  <a:pt x="1340" y="17809"/>
                  <a:pt x="1340" y="17888"/>
                  <a:pt x="1235" y="17888"/>
                </a:cubicBezTo>
                <a:cubicBezTo>
                  <a:pt x="1209" y="17633"/>
                  <a:pt x="1150" y="17378"/>
                  <a:pt x="1123" y="17105"/>
                </a:cubicBezTo>
                <a:cubicBezTo>
                  <a:pt x="1097" y="16723"/>
                  <a:pt x="1123" y="16316"/>
                  <a:pt x="1261" y="15940"/>
                </a:cubicBezTo>
                <a:cubicBezTo>
                  <a:pt x="1426" y="15510"/>
                  <a:pt x="1616" y="15079"/>
                  <a:pt x="1918" y="14703"/>
                </a:cubicBezTo>
                <a:cubicBezTo>
                  <a:pt x="2523" y="13945"/>
                  <a:pt x="2850" y="13108"/>
                  <a:pt x="2929" y="12174"/>
                </a:cubicBezTo>
                <a:cubicBezTo>
                  <a:pt x="2955" y="12046"/>
                  <a:pt x="2983" y="11949"/>
                  <a:pt x="2983" y="11822"/>
                </a:cubicBezTo>
                <a:cubicBezTo>
                  <a:pt x="3041" y="11391"/>
                  <a:pt x="3120" y="10961"/>
                  <a:pt x="3310" y="10554"/>
                </a:cubicBezTo>
                <a:cubicBezTo>
                  <a:pt x="3449" y="10226"/>
                  <a:pt x="3475" y="9924"/>
                  <a:pt x="3396" y="9572"/>
                </a:cubicBezTo>
                <a:cubicBezTo>
                  <a:pt x="3344" y="9292"/>
                  <a:pt x="3232" y="9013"/>
                  <a:pt x="3120" y="8735"/>
                </a:cubicBezTo>
                <a:cubicBezTo>
                  <a:pt x="3041" y="8534"/>
                  <a:pt x="2929" y="8310"/>
                  <a:pt x="2929" y="8055"/>
                </a:cubicBezTo>
                <a:cubicBezTo>
                  <a:pt x="2955" y="7551"/>
                  <a:pt x="3094" y="7097"/>
                  <a:pt x="3449" y="6690"/>
                </a:cubicBezTo>
                <a:cubicBezTo>
                  <a:pt x="3475" y="6641"/>
                  <a:pt x="3508" y="6611"/>
                  <a:pt x="3534" y="6562"/>
                </a:cubicBezTo>
                <a:cubicBezTo>
                  <a:pt x="3560" y="6514"/>
                  <a:pt x="3560" y="6460"/>
                  <a:pt x="3508" y="6412"/>
                </a:cubicBezTo>
                <a:cubicBezTo>
                  <a:pt x="3487" y="6365"/>
                  <a:pt x="3447" y="6348"/>
                  <a:pt x="3409" y="6348"/>
                </a:cubicBezTo>
                <a:cubicBezTo>
                  <a:pt x="3386" y="6348"/>
                  <a:pt x="3363" y="6354"/>
                  <a:pt x="3344" y="6363"/>
                </a:cubicBezTo>
                <a:cubicBezTo>
                  <a:pt x="3258" y="6412"/>
                  <a:pt x="3205" y="6436"/>
                  <a:pt x="3146" y="6490"/>
                </a:cubicBezTo>
                <a:cubicBezTo>
                  <a:pt x="2740" y="6866"/>
                  <a:pt x="2385" y="7297"/>
                  <a:pt x="2161" y="7800"/>
                </a:cubicBezTo>
                <a:cubicBezTo>
                  <a:pt x="1944" y="8231"/>
                  <a:pt x="1865" y="8710"/>
                  <a:pt x="1918" y="9189"/>
                </a:cubicBezTo>
                <a:cubicBezTo>
                  <a:pt x="1970" y="9523"/>
                  <a:pt x="1997" y="9827"/>
                  <a:pt x="2030" y="10129"/>
                </a:cubicBezTo>
                <a:cubicBezTo>
                  <a:pt x="2056" y="10378"/>
                  <a:pt x="2030" y="10633"/>
                  <a:pt x="1918" y="10857"/>
                </a:cubicBezTo>
                <a:cubicBezTo>
                  <a:pt x="1753" y="11215"/>
                  <a:pt x="1589" y="11567"/>
                  <a:pt x="1373" y="11870"/>
                </a:cubicBezTo>
                <a:cubicBezTo>
                  <a:pt x="1235" y="12071"/>
                  <a:pt x="1123" y="12276"/>
                  <a:pt x="1044" y="12476"/>
                </a:cubicBezTo>
                <a:cubicBezTo>
                  <a:pt x="821" y="12883"/>
                  <a:pt x="821" y="13284"/>
                  <a:pt x="959" y="13714"/>
                </a:cubicBezTo>
                <a:cubicBezTo>
                  <a:pt x="985" y="13817"/>
                  <a:pt x="1044" y="13945"/>
                  <a:pt x="1071" y="14042"/>
                </a:cubicBezTo>
                <a:cubicBezTo>
                  <a:pt x="1235" y="14400"/>
                  <a:pt x="1235" y="14751"/>
                  <a:pt x="1176" y="15079"/>
                </a:cubicBezTo>
                <a:cubicBezTo>
                  <a:pt x="1097" y="15534"/>
                  <a:pt x="1011" y="15988"/>
                  <a:pt x="959" y="16444"/>
                </a:cubicBezTo>
                <a:cubicBezTo>
                  <a:pt x="906" y="16772"/>
                  <a:pt x="906" y="17105"/>
                  <a:pt x="985" y="17408"/>
                </a:cubicBezTo>
                <a:cubicBezTo>
                  <a:pt x="1044" y="17633"/>
                  <a:pt x="1044" y="17888"/>
                  <a:pt x="1071" y="18112"/>
                </a:cubicBezTo>
                <a:cubicBezTo>
                  <a:pt x="1097" y="18239"/>
                  <a:pt x="1071" y="18366"/>
                  <a:pt x="985" y="18494"/>
                </a:cubicBezTo>
                <a:cubicBezTo>
                  <a:pt x="768" y="18925"/>
                  <a:pt x="578" y="19350"/>
                  <a:pt x="355" y="19755"/>
                </a:cubicBezTo>
                <a:cubicBezTo>
                  <a:pt x="250" y="19986"/>
                  <a:pt x="112" y="20338"/>
                  <a:pt x="0" y="20665"/>
                </a:cubicBezTo>
                <a:lnTo>
                  <a:pt x="0" y="21600"/>
                </a:lnTo>
                <a:cubicBezTo>
                  <a:pt x="86" y="21248"/>
                  <a:pt x="223" y="20793"/>
                  <a:pt x="303" y="20539"/>
                </a:cubicBezTo>
                <a:cubicBezTo>
                  <a:pt x="716" y="19500"/>
                  <a:pt x="1261" y="18494"/>
                  <a:pt x="1832" y="17505"/>
                </a:cubicBezTo>
                <a:cubicBezTo>
                  <a:pt x="1892" y="17353"/>
                  <a:pt x="2030" y="17256"/>
                  <a:pt x="2135" y="17153"/>
                </a:cubicBezTo>
                <a:cubicBezTo>
                  <a:pt x="2877" y="16620"/>
                  <a:pt x="3672" y="16219"/>
                  <a:pt x="4519" y="15916"/>
                </a:cubicBezTo>
                <a:cubicBezTo>
                  <a:pt x="4640" y="15876"/>
                  <a:pt x="4748" y="15852"/>
                  <a:pt x="4861" y="15852"/>
                </a:cubicBezTo>
                <a:cubicBezTo>
                  <a:pt x="4902" y="15852"/>
                  <a:pt x="4943" y="15856"/>
                  <a:pt x="4986" y="15862"/>
                </a:cubicBezTo>
                <a:cubicBezTo>
                  <a:pt x="5367" y="15940"/>
                  <a:pt x="5774" y="16013"/>
                  <a:pt x="6136" y="16164"/>
                </a:cubicBezTo>
                <a:cubicBezTo>
                  <a:pt x="6447" y="16269"/>
                  <a:pt x="6777" y="16325"/>
                  <a:pt x="7114" y="16325"/>
                </a:cubicBezTo>
                <a:cubicBezTo>
                  <a:pt x="7188" y="16325"/>
                  <a:pt x="7262" y="16321"/>
                  <a:pt x="7338" y="16316"/>
                </a:cubicBezTo>
                <a:cubicBezTo>
                  <a:pt x="7372" y="16314"/>
                  <a:pt x="7406" y="16313"/>
                  <a:pt x="7440" y="16313"/>
                </a:cubicBezTo>
                <a:cubicBezTo>
                  <a:pt x="7756" y="16313"/>
                  <a:pt x="8050" y="16412"/>
                  <a:pt x="8323" y="16571"/>
                </a:cubicBezTo>
                <a:cubicBezTo>
                  <a:pt x="8566" y="16699"/>
                  <a:pt x="8790" y="16826"/>
                  <a:pt x="9033" y="16953"/>
                </a:cubicBezTo>
                <a:cubicBezTo>
                  <a:pt x="9367" y="17123"/>
                  <a:pt x="9716" y="17225"/>
                  <a:pt x="10085" y="17225"/>
                </a:cubicBezTo>
                <a:cubicBezTo>
                  <a:pt x="10259" y="17225"/>
                  <a:pt x="10438" y="17202"/>
                  <a:pt x="10622" y="17153"/>
                </a:cubicBezTo>
                <a:cubicBezTo>
                  <a:pt x="10813" y="17105"/>
                  <a:pt x="11003" y="17075"/>
                  <a:pt x="11194" y="17051"/>
                </a:cubicBezTo>
                <a:cubicBezTo>
                  <a:pt x="11745" y="17051"/>
                  <a:pt x="12291" y="17378"/>
                  <a:pt x="12508" y="17833"/>
                </a:cubicBezTo>
                <a:cubicBezTo>
                  <a:pt x="12646" y="18112"/>
                  <a:pt x="12731" y="18366"/>
                  <a:pt x="12758" y="18670"/>
                </a:cubicBezTo>
                <a:cubicBezTo>
                  <a:pt x="12784" y="18718"/>
                  <a:pt x="12784" y="18797"/>
                  <a:pt x="12870" y="18797"/>
                </a:cubicBezTo>
                <a:cubicBezTo>
                  <a:pt x="12922" y="18797"/>
                  <a:pt x="12975" y="18743"/>
                  <a:pt x="12975" y="18694"/>
                </a:cubicBezTo>
                <a:cubicBezTo>
                  <a:pt x="13001" y="18646"/>
                  <a:pt x="13033" y="18591"/>
                  <a:pt x="13033" y="18567"/>
                </a:cubicBezTo>
                <a:cubicBezTo>
                  <a:pt x="13138" y="18263"/>
                  <a:pt x="13112" y="18015"/>
                  <a:pt x="13033" y="17712"/>
                </a:cubicBezTo>
                <a:cubicBezTo>
                  <a:pt x="12810" y="16802"/>
                  <a:pt x="12179" y="16164"/>
                  <a:pt x="11332" y="15740"/>
                </a:cubicBezTo>
                <a:cubicBezTo>
                  <a:pt x="10898" y="15534"/>
                  <a:pt x="10485" y="15310"/>
                  <a:pt x="10104" y="15055"/>
                </a:cubicBezTo>
                <a:cubicBezTo>
                  <a:pt x="9827" y="14830"/>
                  <a:pt x="9472" y="14703"/>
                  <a:pt x="9119" y="14649"/>
                </a:cubicBezTo>
                <a:cubicBezTo>
                  <a:pt x="8730" y="14600"/>
                  <a:pt x="8349" y="14497"/>
                  <a:pt x="7994" y="14400"/>
                </a:cubicBezTo>
                <a:cubicBezTo>
                  <a:pt x="7743" y="14326"/>
                  <a:pt x="7493" y="14288"/>
                  <a:pt x="7243" y="14288"/>
                </a:cubicBezTo>
                <a:cubicBezTo>
                  <a:pt x="6891" y="14288"/>
                  <a:pt x="6541" y="14364"/>
                  <a:pt x="6188" y="14528"/>
                </a:cubicBezTo>
                <a:cubicBezTo>
                  <a:pt x="5748" y="14727"/>
                  <a:pt x="5314" y="14982"/>
                  <a:pt x="4901" y="15231"/>
                </a:cubicBezTo>
                <a:cubicBezTo>
                  <a:pt x="4657" y="15382"/>
                  <a:pt x="4434" y="15534"/>
                  <a:pt x="4269" y="15740"/>
                </a:cubicBezTo>
                <a:cubicBezTo>
                  <a:pt x="4217" y="15789"/>
                  <a:pt x="4164" y="15813"/>
                  <a:pt x="4106" y="15838"/>
                </a:cubicBezTo>
                <a:cubicBezTo>
                  <a:pt x="3508" y="16092"/>
                  <a:pt x="2929" y="16395"/>
                  <a:pt x="2325" y="16747"/>
                </a:cubicBezTo>
                <a:cubicBezTo>
                  <a:pt x="2358" y="16675"/>
                  <a:pt x="2385" y="16650"/>
                  <a:pt x="2385" y="16620"/>
                </a:cubicBezTo>
                <a:cubicBezTo>
                  <a:pt x="2983" y="15710"/>
                  <a:pt x="3613" y="14830"/>
                  <a:pt x="4355" y="13993"/>
                </a:cubicBezTo>
                <a:cubicBezTo>
                  <a:pt x="4407" y="13945"/>
                  <a:pt x="4460" y="13890"/>
                  <a:pt x="4519" y="13841"/>
                </a:cubicBezTo>
                <a:cubicBezTo>
                  <a:pt x="5229" y="13465"/>
                  <a:pt x="5912" y="13035"/>
                  <a:pt x="6654" y="12677"/>
                </a:cubicBezTo>
                <a:cubicBezTo>
                  <a:pt x="6826" y="12600"/>
                  <a:pt x="7019" y="12504"/>
                  <a:pt x="7240" y="12504"/>
                </a:cubicBezTo>
                <a:cubicBezTo>
                  <a:pt x="7297" y="12504"/>
                  <a:pt x="7356" y="12510"/>
                  <a:pt x="7417" y="12525"/>
                </a:cubicBezTo>
                <a:cubicBezTo>
                  <a:pt x="7417" y="12535"/>
                  <a:pt x="7420" y="12539"/>
                  <a:pt x="7426" y="12539"/>
                </a:cubicBezTo>
                <a:cubicBezTo>
                  <a:pt x="7438" y="12539"/>
                  <a:pt x="7458" y="12525"/>
                  <a:pt x="7476" y="12525"/>
                </a:cubicBezTo>
                <a:cubicBezTo>
                  <a:pt x="7593" y="12511"/>
                  <a:pt x="7710" y="12505"/>
                  <a:pt x="7824" y="12505"/>
                </a:cubicBezTo>
                <a:cubicBezTo>
                  <a:pt x="8107" y="12505"/>
                  <a:pt x="8381" y="12541"/>
                  <a:pt x="8652" y="12580"/>
                </a:cubicBezTo>
                <a:cubicBezTo>
                  <a:pt x="8893" y="12616"/>
                  <a:pt x="9132" y="12638"/>
                  <a:pt x="9363" y="12638"/>
                </a:cubicBezTo>
                <a:cubicBezTo>
                  <a:pt x="9447" y="12638"/>
                  <a:pt x="9529" y="12635"/>
                  <a:pt x="9611" y="12628"/>
                </a:cubicBezTo>
                <a:cubicBezTo>
                  <a:pt x="9690" y="12624"/>
                  <a:pt x="9768" y="12622"/>
                  <a:pt x="9847" y="12622"/>
                </a:cubicBezTo>
                <a:cubicBezTo>
                  <a:pt x="10226" y="12622"/>
                  <a:pt x="10590" y="12670"/>
                  <a:pt x="10977" y="12756"/>
                </a:cubicBezTo>
                <a:cubicBezTo>
                  <a:pt x="11332" y="12859"/>
                  <a:pt x="11719" y="12908"/>
                  <a:pt x="12100" y="12932"/>
                </a:cubicBezTo>
                <a:cubicBezTo>
                  <a:pt x="12291" y="12956"/>
                  <a:pt x="12481" y="12980"/>
                  <a:pt x="12672" y="13035"/>
                </a:cubicBezTo>
                <a:cubicBezTo>
                  <a:pt x="12864" y="13069"/>
                  <a:pt x="13055" y="13087"/>
                  <a:pt x="13245" y="13087"/>
                </a:cubicBezTo>
                <a:cubicBezTo>
                  <a:pt x="13465" y="13087"/>
                  <a:pt x="13685" y="13062"/>
                  <a:pt x="13907" y="13011"/>
                </a:cubicBezTo>
                <a:cubicBezTo>
                  <a:pt x="14182" y="12932"/>
                  <a:pt x="14478" y="12859"/>
                  <a:pt x="14754" y="12780"/>
                </a:cubicBezTo>
                <a:cubicBezTo>
                  <a:pt x="15247" y="12628"/>
                  <a:pt x="15713" y="12525"/>
                  <a:pt x="16233" y="12501"/>
                </a:cubicBezTo>
                <a:cubicBezTo>
                  <a:pt x="16397" y="12476"/>
                  <a:pt x="16535" y="12476"/>
                  <a:pt x="16699" y="12452"/>
                </a:cubicBezTo>
                <a:cubicBezTo>
                  <a:pt x="16810" y="12452"/>
                  <a:pt x="16889" y="12404"/>
                  <a:pt x="16889" y="12300"/>
                </a:cubicBezTo>
                <a:cubicBezTo>
                  <a:pt x="16889" y="12198"/>
                  <a:pt x="16810" y="12150"/>
                  <a:pt x="16699" y="12125"/>
                </a:cubicBezTo>
                <a:cubicBezTo>
                  <a:pt x="16449" y="12101"/>
                  <a:pt x="16206" y="12046"/>
                  <a:pt x="15930" y="12046"/>
                </a:cubicBezTo>
                <a:cubicBezTo>
                  <a:pt x="15333" y="12046"/>
                  <a:pt x="14754" y="12101"/>
                  <a:pt x="14150" y="12125"/>
                </a:cubicBezTo>
                <a:cubicBezTo>
                  <a:pt x="13690" y="12125"/>
                  <a:pt x="13250" y="12046"/>
                  <a:pt x="12836" y="11822"/>
                </a:cubicBezTo>
                <a:cubicBezTo>
                  <a:pt x="12672" y="11719"/>
                  <a:pt x="12481" y="11646"/>
                  <a:pt x="12317" y="11567"/>
                </a:cubicBezTo>
                <a:cubicBezTo>
                  <a:pt x="11612" y="11254"/>
                  <a:pt x="10905" y="11078"/>
                  <a:pt x="10187" y="11078"/>
                </a:cubicBezTo>
                <a:cubicBezTo>
                  <a:pt x="9628" y="11078"/>
                  <a:pt x="9063" y="11184"/>
                  <a:pt x="8487" y="11415"/>
                </a:cubicBezTo>
                <a:cubicBezTo>
                  <a:pt x="7968" y="11615"/>
                  <a:pt x="7417" y="11822"/>
                  <a:pt x="7035" y="12252"/>
                </a:cubicBezTo>
                <a:cubicBezTo>
                  <a:pt x="7009" y="12300"/>
                  <a:pt x="6956" y="12300"/>
                  <a:pt x="6897" y="12326"/>
                </a:cubicBezTo>
                <a:cubicBezTo>
                  <a:pt x="6464" y="12525"/>
                  <a:pt x="6024" y="12731"/>
                  <a:pt x="5557" y="12932"/>
                </a:cubicBezTo>
                <a:cubicBezTo>
                  <a:pt x="5446" y="12980"/>
                  <a:pt x="5340" y="13011"/>
                  <a:pt x="5203" y="13084"/>
                </a:cubicBezTo>
                <a:cubicBezTo>
                  <a:pt x="5229" y="13011"/>
                  <a:pt x="5256" y="12980"/>
                  <a:pt x="5256" y="12980"/>
                </a:cubicBezTo>
                <a:cubicBezTo>
                  <a:pt x="5859" y="12374"/>
                  <a:pt x="6464" y="11767"/>
                  <a:pt x="7121" y="11239"/>
                </a:cubicBezTo>
                <a:cubicBezTo>
                  <a:pt x="8185" y="10329"/>
                  <a:pt x="9387" y="9572"/>
                  <a:pt x="10622" y="8862"/>
                </a:cubicBezTo>
                <a:cubicBezTo>
                  <a:pt x="10710" y="8809"/>
                  <a:pt x="10783" y="8777"/>
                  <a:pt x="10856" y="8777"/>
                </a:cubicBezTo>
                <a:cubicBezTo>
                  <a:pt x="10921" y="8777"/>
                  <a:pt x="10986" y="8802"/>
                  <a:pt x="11063" y="8862"/>
                </a:cubicBezTo>
                <a:cubicBezTo>
                  <a:pt x="11141" y="8940"/>
                  <a:pt x="11279" y="8989"/>
                  <a:pt x="11391" y="9037"/>
                </a:cubicBezTo>
                <a:cubicBezTo>
                  <a:pt x="11634" y="9116"/>
                  <a:pt x="11883" y="9219"/>
                  <a:pt x="12126" y="9268"/>
                </a:cubicBezTo>
                <a:cubicBezTo>
                  <a:pt x="12620" y="9420"/>
                  <a:pt x="13112" y="9492"/>
                  <a:pt x="13605" y="9492"/>
                </a:cubicBezTo>
                <a:cubicBezTo>
                  <a:pt x="13933" y="9468"/>
                  <a:pt x="14262" y="9468"/>
                  <a:pt x="14590" y="9420"/>
                </a:cubicBezTo>
                <a:cubicBezTo>
                  <a:pt x="14691" y="9412"/>
                  <a:pt x="14791" y="9409"/>
                  <a:pt x="14890" y="9409"/>
                </a:cubicBezTo>
                <a:cubicBezTo>
                  <a:pt x="15486" y="9409"/>
                  <a:pt x="16046" y="9536"/>
                  <a:pt x="16588" y="9796"/>
                </a:cubicBezTo>
                <a:cubicBezTo>
                  <a:pt x="17053" y="10002"/>
                  <a:pt x="17494" y="10178"/>
                  <a:pt x="17961" y="10402"/>
                </a:cubicBezTo>
                <a:cubicBezTo>
                  <a:pt x="18461" y="10614"/>
                  <a:pt x="18985" y="10739"/>
                  <a:pt x="19535" y="10739"/>
                </a:cubicBezTo>
                <a:cubicBezTo>
                  <a:pt x="19584" y="10739"/>
                  <a:pt x="19632" y="10738"/>
                  <a:pt x="19681" y="10736"/>
                </a:cubicBezTo>
                <a:cubicBezTo>
                  <a:pt x="20122" y="10736"/>
                  <a:pt x="20587" y="10736"/>
                  <a:pt x="21021" y="10785"/>
                </a:cubicBezTo>
                <a:cubicBezTo>
                  <a:pt x="21159" y="10809"/>
                  <a:pt x="21271" y="10809"/>
                  <a:pt x="21409" y="10809"/>
                </a:cubicBezTo>
                <a:cubicBezTo>
                  <a:pt x="21426" y="10809"/>
                  <a:pt x="21450" y="10811"/>
                  <a:pt x="21476" y="10811"/>
                </a:cubicBezTo>
                <a:cubicBezTo>
                  <a:pt x="21527" y="10811"/>
                  <a:pt x="21582" y="10801"/>
                  <a:pt x="21600" y="10736"/>
                </a:cubicBezTo>
                <a:cubicBezTo>
                  <a:pt x="21600" y="10633"/>
                  <a:pt x="21514" y="10609"/>
                  <a:pt x="21462" y="10584"/>
                </a:cubicBezTo>
                <a:cubicBezTo>
                  <a:pt x="21271" y="10505"/>
                  <a:pt x="21107" y="10457"/>
                  <a:pt x="20916" y="10402"/>
                </a:cubicBezTo>
                <a:cubicBezTo>
                  <a:pt x="20640" y="10354"/>
                  <a:pt x="20365" y="10354"/>
                  <a:pt x="20122" y="10250"/>
                </a:cubicBezTo>
                <a:cubicBezTo>
                  <a:pt x="19327" y="10002"/>
                  <a:pt x="18617" y="9620"/>
                  <a:pt x="17961" y="9140"/>
                </a:cubicBezTo>
                <a:cubicBezTo>
                  <a:pt x="17737" y="8964"/>
                  <a:pt x="17520" y="8813"/>
                  <a:pt x="17303" y="8662"/>
                </a:cubicBezTo>
                <a:cubicBezTo>
                  <a:pt x="16915" y="8383"/>
                  <a:pt x="16509" y="8279"/>
                  <a:pt x="16068" y="8279"/>
                </a:cubicBezTo>
                <a:cubicBezTo>
                  <a:pt x="15523" y="8279"/>
                  <a:pt x="14945" y="8279"/>
                  <a:pt x="14399" y="8358"/>
                </a:cubicBezTo>
                <a:cubicBezTo>
                  <a:pt x="13743" y="8462"/>
                  <a:pt x="13085" y="8510"/>
                  <a:pt x="12403" y="8559"/>
                </a:cubicBezTo>
                <a:cubicBezTo>
                  <a:pt x="12284" y="8566"/>
                  <a:pt x="12165" y="8572"/>
                  <a:pt x="12047" y="8572"/>
                </a:cubicBezTo>
                <a:cubicBezTo>
                  <a:pt x="11808" y="8572"/>
                  <a:pt x="11568" y="8550"/>
                  <a:pt x="11332" y="8486"/>
                </a:cubicBezTo>
                <a:cubicBezTo>
                  <a:pt x="11556" y="8310"/>
                  <a:pt x="11798" y="8182"/>
                  <a:pt x="12015" y="8055"/>
                </a:cubicBezTo>
                <a:lnTo>
                  <a:pt x="12100" y="8055"/>
                </a:lnTo>
                <a:cubicBezTo>
                  <a:pt x="12265" y="8055"/>
                  <a:pt x="12429" y="7976"/>
                  <a:pt x="12567" y="7952"/>
                </a:cubicBezTo>
                <a:cubicBezTo>
                  <a:pt x="13388" y="7703"/>
                  <a:pt x="14098" y="7297"/>
                  <a:pt x="14781" y="6842"/>
                </a:cubicBezTo>
                <a:cubicBezTo>
                  <a:pt x="15136" y="6611"/>
                  <a:pt x="15464" y="6387"/>
                  <a:pt x="15851" y="6260"/>
                </a:cubicBezTo>
                <a:cubicBezTo>
                  <a:pt x="16344" y="6108"/>
                  <a:pt x="16810" y="5932"/>
                  <a:pt x="17303" y="5804"/>
                </a:cubicBezTo>
                <a:cubicBezTo>
                  <a:pt x="18203" y="5628"/>
                  <a:pt x="18998" y="5223"/>
                  <a:pt x="19793" y="4822"/>
                </a:cubicBezTo>
                <a:cubicBezTo>
                  <a:pt x="19845" y="4792"/>
                  <a:pt x="19898" y="4767"/>
                  <a:pt x="19957" y="4719"/>
                </a:cubicBezTo>
                <a:cubicBezTo>
                  <a:pt x="20010" y="4695"/>
                  <a:pt x="20036" y="4616"/>
                  <a:pt x="19984" y="4567"/>
                </a:cubicBezTo>
                <a:cubicBezTo>
                  <a:pt x="19966" y="4518"/>
                  <a:pt x="19927" y="4489"/>
                  <a:pt x="19885" y="4489"/>
                </a:cubicBezTo>
                <a:cubicBezTo>
                  <a:pt x="19863" y="4489"/>
                  <a:pt x="19839" y="4499"/>
                  <a:pt x="19819" y="4519"/>
                </a:cubicBezTo>
                <a:cubicBezTo>
                  <a:pt x="19681" y="4543"/>
                  <a:pt x="19569" y="4591"/>
                  <a:pt x="19464" y="4640"/>
                </a:cubicBezTo>
                <a:cubicBezTo>
                  <a:pt x="18834" y="4919"/>
                  <a:pt x="18203" y="5126"/>
                  <a:pt x="17520" y="5223"/>
                </a:cubicBezTo>
                <a:cubicBezTo>
                  <a:pt x="16863" y="5301"/>
                  <a:pt x="16206" y="5399"/>
                  <a:pt x="15549" y="5501"/>
                </a:cubicBezTo>
                <a:cubicBezTo>
                  <a:pt x="15004" y="5580"/>
                  <a:pt x="14452" y="5732"/>
                  <a:pt x="13907" y="5932"/>
                </a:cubicBezTo>
                <a:cubicBezTo>
                  <a:pt x="13164" y="6236"/>
                  <a:pt x="12567" y="6666"/>
                  <a:pt x="12074" y="7273"/>
                </a:cubicBezTo>
                <a:cubicBezTo>
                  <a:pt x="11988" y="7370"/>
                  <a:pt x="11910" y="7473"/>
                  <a:pt x="11883" y="7601"/>
                </a:cubicBezTo>
                <a:cubicBezTo>
                  <a:pt x="11883" y="7800"/>
                  <a:pt x="11745" y="7879"/>
                  <a:pt x="11582" y="7976"/>
                </a:cubicBezTo>
                <a:cubicBezTo>
                  <a:pt x="10569" y="8534"/>
                  <a:pt x="9551" y="9092"/>
                  <a:pt x="8625" y="9748"/>
                </a:cubicBezTo>
                <a:cubicBezTo>
                  <a:pt x="8612" y="9759"/>
                  <a:pt x="8597" y="9765"/>
                  <a:pt x="8582" y="9765"/>
                </a:cubicBezTo>
                <a:cubicBezTo>
                  <a:pt x="8568" y="9765"/>
                  <a:pt x="8553" y="9759"/>
                  <a:pt x="8540" y="9748"/>
                </a:cubicBezTo>
                <a:cubicBezTo>
                  <a:pt x="8566" y="9723"/>
                  <a:pt x="8566" y="9699"/>
                  <a:pt x="8566" y="9699"/>
                </a:cubicBezTo>
                <a:cubicBezTo>
                  <a:pt x="8842" y="9189"/>
                  <a:pt x="9033" y="8686"/>
                  <a:pt x="9224" y="8158"/>
                </a:cubicBezTo>
                <a:cubicBezTo>
                  <a:pt x="9256" y="8031"/>
                  <a:pt x="9282" y="7903"/>
                  <a:pt x="9387" y="7775"/>
                </a:cubicBezTo>
                <a:cubicBezTo>
                  <a:pt x="9716" y="7400"/>
                  <a:pt x="10044" y="6993"/>
                  <a:pt x="10431" y="6666"/>
                </a:cubicBezTo>
                <a:cubicBezTo>
                  <a:pt x="11029" y="6132"/>
                  <a:pt x="11418" y="5525"/>
                  <a:pt x="11687" y="4822"/>
                </a:cubicBezTo>
                <a:cubicBezTo>
                  <a:pt x="11771" y="4543"/>
                  <a:pt x="11883" y="4288"/>
                  <a:pt x="12015" y="4034"/>
                </a:cubicBezTo>
                <a:cubicBezTo>
                  <a:pt x="12179" y="3706"/>
                  <a:pt x="12376" y="3354"/>
                  <a:pt x="12508" y="3002"/>
                </a:cubicBezTo>
                <a:cubicBezTo>
                  <a:pt x="12870" y="2141"/>
                  <a:pt x="13250" y="1304"/>
                  <a:pt x="13907" y="600"/>
                </a:cubicBezTo>
                <a:cubicBezTo>
                  <a:pt x="13960" y="546"/>
                  <a:pt x="13986" y="473"/>
                  <a:pt x="14019" y="425"/>
                </a:cubicBezTo>
                <a:cubicBezTo>
                  <a:pt x="14124" y="218"/>
                  <a:pt x="14098" y="91"/>
                  <a:pt x="13986" y="18"/>
                </a:cubicBezTo>
                <a:cubicBezTo>
                  <a:pt x="13960" y="6"/>
                  <a:pt x="13931" y="0"/>
                  <a:pt x="13902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576" name="Google Shape;656;p29"/>
          <p:cNvGrpSpPr/>
          <p:nvPr/>
        </p:nvGrpSpPr>
        <p:grpSpPr>
          <a:xfrm>
            <a:off x="8041371" y="4085902"/>
            <a:ext cx="1022580" cy="1062481"/>
            <a:chOff x="0" y="0"/>
            <a:chExt cx="1022578" cy="1062479"/>
          </a:xfrm>
        </p:grpSpPr>
        <p:sp>
          <p:nvSpPr>
            <p:cNvPr id="571" name="Google Shape;657;p29"/>
            <p:cNvSpPr/>
            <p:nvPr/>
          </p:nvSpPr>
          <p:spPr>
            <a:xfrm rot="20700000">
              <a:off x="20111" y="644705"/>
              <a:ext cx="309776" cy="19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72" name="Google Shape;658;p29"/>
            <p:cNvSpPr/>
            <p:nvPr/>
          </p:nvSpPr>
          <p:spPr>
            <a:xfrm rot="20700000">
              <a:off x="455377" y="425023"/>
              <a:ext cx="192694" cy="318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73" name="Google Shape;659;p29"/>
            <p:cNvSpPr/>
            <p:nvPr/>
          </p:nvSpPr>
          <p:spPr>
            <a:xfrm rot="20700000">
              <a:off x="686605" y="29431"/>
              <a:ext cx="254016" cy="201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74" name="Google Shape;660;p29"/>
            <p:cNvSpPr/>
            <p:nvPr/>
          </p:nvSpPr>
          <p:spPr>
            <a:xfrm rot="20700000">
              <a:off x="640708" y="885990"/>
              <a:ext cx="189385" cy="154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75" name="Google Shape;661;p29"/>
            <p:cNvSpPr/>
            <p:nvPr/>
          </p:nvSpPr>
          <p:spPr>
            <a:xfrm rot="20700000">
              <a:off x="815474" y="485335"/>
              <a:ext cx="190268" cy="155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5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663;p30"/>
          <p:cNvSpPr/>
          <p:nvPr/>
        </p:nvSpPr>
        <p:spPr>
          <a:xfrm rot="5400000" flipH="1">
            <a:off x="7646499" y="3488102"/>
            <a:ext cx="2517084" cy="1415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85" name="Google Shape;664;p30"/>
          <p:cNvSpPr/>
          <p:nvPr/>
        </p:nvSpPr>
        <p:spPr>
          <a:xfrm flipH="1">
            <a:off x="-1276920" y="-241201"/>
            <a:ext cx="2195486" cy="1248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86" name="Google Shape;665;p30"/>
          <p:cNvSpPr/>
          <p:nvPr/>
        </p:nvSpPr>
        <p:spPr>
          <a:xfrm rot="5400000" flipH="1">
            <a:off x="8311078" y="3650253"/>
            <a:ext cx="1429324" cy="865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8522" y="1170"/>
                </a:moveTo>
                <a:cubicBezTo>
                  <a:pt x="9351" y="1272"/>
                  <a:pt x="10179" y="1373"/>
                  <a:pt x="11005" y="1373"/>
                </a:cubicBezTo>
                <a:lnTo>
                  <a:pt x="11388" y="1373"/>
                </a:lnTo>
                <a:cubicBezTo>
                  <a:pt x="12600" y="1272"/>
                  <a:pt x="13751" y="1272"/>
                  <a:pt x="14960" y="1272"/>
                </a:cubicBezTo>
                <a:lnTo>
                  <a:pt x="16817" y="1272"/>
                </a:lnTo>
                <a:cubicBezTo>
                  <a:pt x="17904" y="1272"/>
                  <a:pt x="19054" y="1272"/>
                  <a:pt x="20141" y="1373"/>
                </a:cubicBezTo>
                <a:cubicBezTo>
                  <a:pt x="20647" y="1475"/>
                  <a:pt x="20709" y="1603"/>
                  <a:pt x="20709" y="2442"/>
                </a:cubicBezTo>
                <a:cubicBezTo>
                  <a:pt x="20709" y="4981"/>
                  <a:pt x="20647" y="7524"/>
                  <a:pt x="20325" y="9961"/>
                </a:cubicBezTo>
                <a:cubicBezTo>
                  <a:pt x="20203" y="11003"/>
                  <a:pt x="20080" y="11970"/>
                  <a:pt x="19883" y="12911"/>
                </a:cubicBezTo>
                <a:cubicBezTo>
                  <a:pt x="19758" y="13546"/>
                  <a:pt x="19561" y="14076"/>
                  <a:pt x="19377" y="14610"/>
                </a:cubicBezTo>
                <a:cubicBezTo>
                  <a:pt x="17842" y="17993"/>
                  <a:pt x="15727" y="19896"/>
                  <a:pt x="13245" y="20430"/>
                </a:cubicBezTo>
                <a:cubicBezTo>
                  <a:pt x="12739" y="20660"/>
                  <a:pt x="12217" y="20660"/>
                  <a:pt x="11711" y="20660"/>
                </a:cubicBezTo>
                <a:cubicBezTo>
                  <a:pt x="10363" y="20660"/>
                  <a:pt x="9090" y="20227"/>
                  <a:pt x="7816" y="19591"/>
                </a:cubicBezTo>
                <a:cubicBezTo>
                  <a:pt x="6913" y="19057"/>
                  <a:pt x="6085" y="18421"/>
                  <a:pt x="5256" y="17790"/>
                </a:cubicBezTo>
                <a:cubicBezTo>
                  <a:pt x="4937" y="17485"/>
                  <a:pt x="4614" y="17255"/>
                  <a:pt x="4308" y="16951"/>
                </a:cubicBezTo>
                <a:cubicBezTo>
                  <a:pt x="3341" y="16085"/>
                  <a:pt x="2635" y="14814"/>
                  <a:pt x="2191" y="13136"/>
                </a:cubicBezTo>
                <a:cubicBezTo>
                  <a:pt x="1748" y="11334"/>
                  <a:pt x="1426" y="9528"/>
                  <a:pt x="1104" y="7625"/>
                </a:cubicBezTo>
                <a:cubicBezTo>
                  <a:pt x="781" y="5819"/>
                  <a:pt x="720" y="3912"/>
                  <a:pt x="659" y="2009"/>
                </a:cubicBezTo>
                <a:cubicBezTo>
                  <a:pt x="659" y="1704"/>
                  <a:pt x="659" y="1704"/>
                  <a:pt x="920" y="1603"/>
                </a:cubicBezTo>
                <a:cubicBezTo>
                  <a:pt x="1748" y="1475"/>
                  <a:pt x="2574" y="1272"/>
                  <a:pt x="3464" y="1272"/>
                </a:cubicBezTo>
                <a:cubicBezTo>
                  <a:pt x="4614" y="1170"/>
                  <a:pt x="5701" y="1170"/>
                  <a:pt x="6852" y="1170"/>
                </a:cubicBezTo>
                <a:close/>
                <a:moveTo>
                  <a:pt x="5901" y="0"/>
                </a:moveTo>
                <a:cubicBezTo>
                  <a:pt x="4689" y="0"/>
                  <a:pt x="3464" y="0"/>
                  <a:pt x="2252" y="203"/>
                </a:cubicBezTo>
                <a:cubicBezTo>
                  <a:pt x="1687" y="331"/>
                  <a:pt x="1042" y="534"/>
                  <a:pt x="475" y="839"/>
                </a:cubicBezTo>
                <a:cubicBezTo>
                  <a:pt x="92" y="1069"/>
                  <a:pt x="-47" y="1272"/>
                  <a:pt x="14" y="2009"/>
                </a:cubicBezTo>
                <a:cubicBezTo>
                  <a:pt x="14" y="2543"/>
                  <a:pt x="92" y="3078"/>
                  <a:pt x="92" y="3709"/>
                </a:cubicBezTo>
                <a:cubicBezTo>
                  <a:pt x="92" y="4649"/>
                  <a:pt x="92" y="5616"/>
                  <a:pt x="153" y="6557"/>
                </a:cubicBezTo>
                <a:cubicBezTo>
                  <a:pt x="275" y="8791"/>
                  <a:pt x="598" y="10800"/>
                  <a:pt x="1042" y="12809"/>
                </a:cubicBezTo>
                <a:cubicBezTo>
                  <a:pt x="1626" y="15449"/>
                  <a:pt x="2635" y="17485"/>
                  <a:pt x="4170" y="18628"/>
                </a:cubicBezTo>
                <a:cubicBezTo>
                  <a:pt x="5456" y="19591"/>
                  <a:pt x="6791" y="20430"/>
                  <a:pt x="8139" y="21066"/>
                </a:cubicBezTo>
                <a:cubicBezTo>
                  <a:pt x="9028" y="21498"/>
                  <a:pt x="9918" y="21600"/>
                  <a:pt x="10821" y="21600"/>
                </a:cubicBezTo>
                <a:lnTo>
                  <a:pt x="11388" y="21600"/>
                </a:lnTo>
                <a:cubicBezTo>
                  <a:pt x="13306" y="21600"/>
                  <a:pt x="15099" y="20863"/>
                  <a:pt x="16756" y="19489"/>
                </a:cubicBezTo>
                <a:cubicBezTo>
                  <a:pt x="18103" y="18319"/>
                  <a:pt x="19177" y="16619"/>
                  <a:pt x="20019" y="14509"/>
                </a:cubicBezTo>
                <a:cubicBezTo>
                  <a:pt x="20203" y="14076"/>
                  <a:pt x="20325" y="13546"/>
                  <a:pt x="20402" y="13136"/>
                </a:cubicBezTo>
                <a:cubicBezTo>
                  <a:pt x="20709" y="11639"/>
                  <a:pt x="20908" y="10164"/>
                  <a:pt x="21092" y="8588"/>
                </a:cubicBezTo>
                <a:cubicBezTo>
                  <a:pt x="21292" y="6888"/>
                  <a:pt x="21353" y="5184"/>
                  <a:pt x="21476" y="3506"/>
                </a:cubicBezTo>
                <a:cubicBezTo>
                  <a:pt x="21476" y="2874"/>
                  <a:pt x="21553" y="2340"/>
                  <a:pt x="21476" y="1704"/>
                </a:cubicBezTo>
                <a:cubicBezTo>
                  <a:pt x="21414" y="839"/>
                  <a:pt x="21092" y="331"/>
                  <a:pt x="20525" y="331"/>
                </a:cubicBezTo>
                <a:lnTo>
                  <a:pt x="19438" y="331"/>
                </a:lnTo>
                <a:cubicBezTo>
                  <a:pt x="17137" y="331"/>
                  <a:pt x="14899" y="331"/>
                  <a:pt x="12739" y="203"/>
                </a:cubicBezTo>
                <a:cubicBezTo>
                  <a:pt x="12355" y="331"/>
                  <a:pt x="11972" y="331"/>
                  <a:pt x="11588" y="331"/>
                </a:cubicBezTo>
                <a:cubicBezTo>
                  <a:pt x="10563" y="331"/>
                  <a:pt x="9596" y="203"/>
                  <a:pt x="8645" y="102"/>
                </a:cubicBezTo>
                <a:cubicBezTo>
                  <a:pt x="7680" y="0"/>
                  <a:pt x="6791" y="0"/>
                  <a:pt x="5901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87" name="Google Shape;666;p30"/>
          <p:cNvSpPr/>
          <p:nvPr/>
        </p:nvSpPr>
        <p:spPr>
          <a:xfrm rot="10800000" flipH="1">
            <a:off x="7256698" y="4757104"/>
            <a:ext cx="938685" cy="83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88" name="Google Shape;667;p30"/>
          <p:cNvSpPr/>
          <p:nvPr/>
        </p:nvSpPr>
        <p:spPr>
          <a:xfrm rot="5400000" flipH="1">
            <a:off x="-280022" y="4094192"/>
            <a:ext cx="1037517" cy="1415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89" name="Google Shape;668;p30"/>
          <p:cNvSpPr/>
          <p:nvPr/>
        </p:nvSpPr>
        <p:spPr>
          <a:xfrm>
            <a:off x="515656" y="4378765"/>
            <a:ext cx="1545455" cy="2180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90" name="Google Shape;675;p30"/>
          <p:cNvSpPr/>
          <p:nvPr/>
        </p:nvSpPr>
        <p:spPr>
          <a:xfrm rot="9899400">
            <a:off x="-602013" y="2278581"/>
            <a:ext cx="955137" cy="1060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91" name="Google Shape;676;p30"/>
          <p:cNvSpPr/>
          <p:nvPr/>
        </p:nvSpPr>
        <p:spPr>
          <a:xfrm rot="10800000" flipH="1">
            <a:off x="8095760" y="-606890"/>
            <a:ext cx="907591" cy="1802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92" name="Google Shape;677;p30"/>
          <p:cNvSpPr/>
          <p:nvPr/>
        </p:nvSpPr>
        <p:spPr>
          <a:xfrm rot="10800000" flipH="1">
            <a:off x="6927506" y="-423274"/>
            <a:ext cx="919420" cy="1127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599" name="Google Shape;678;p30"/>
          <p:cNvGrpSpPr/>
          <p:nvPr/>
        </p:nvGrpSpPr>
        <p:grpSpPr>
          <a:xfrm>
            <a:off x="145189" y="123593"/>
            <a:ext cx="640828" cy="1121002"/>
            <a:chOff x="0" y="0"/>
            <a:chExt cx="640827" cy="1121000"/>
          </a:xfrm>
        </p:grpSpPr>
        <p:sp>
          <p:nvSpPr>
            <p:cNvPr id="593" name="Google Shape;679;p30"/>
            <p:cNvSpPr/>
            <p:nvPr/>
          </p:nvSpPr>
          <p:spPr>
            <a:xfrm rot="4282800" flipH="1">
              <a:off x="343064" y="908016"/>
              <a:ext cx="238899" cy="151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94" name="Google Shape;680;p30"/>
            <p:cNvSpPr/>
            <p:nvPr/>
          </p:nvSpPr>
          <p:spPr>
            <a:xfrm rot="4282800" flipH="1">
              <a:off x="421706" y="451007"/>
              <a:ext cx="148507" cy="24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95" name="Google Shape;681;p30"/>
            <p:cNvSpPr/>
            <p:nvPr/>
          </p:nvSpPr>
          <p:spPr>
            <a:xfrm rot="4282800" flipH="1">
              <a:off x="437761" y="39703"/>
              <a:ext cx="195818" cy="155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96" name="Google Shape;682;p30"/>
            <p:cNvSpPr/>
            <p:nvPr/>
          </p:nvSpPr>
          <p:spPr>
            <a:xfrm rot="4282800" flipH="1">
              <a:off x="6842" y="935471"/>
              <a:ext cx="146892" cy="119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600" extrusionOk="0">
                  <a:moveTo>
                    <a:pt x="12818" y="0"/>
                  </a:moveTo>
                  <a:cubicBezTo>
                    <a:pt x="12259" y="0"/>
                    <a:pt x="11680" y="77"/>
                    <a:pt x="11101" y="257"/>
                  </a:cubicBezTo>
                  <a:cubicBezTo>
                    <a:pt x="7767" y="978"/>
                    <a:pt x="4892" y="2780"/>
                    <a:pt x="1558" y="4686"/>
                  </a:cubicBezTo>
                  <a:cubicBezTo>
                    <a:pt x="1099" y="7646"/>
                    <a:pt x="640" y="10169"/>
                    <a:pt x="81" y="12100"/>
                  </a:cubicBezTo>
                  <a:cubicBezTo>
                    <a:pt x="-378" y="17584"/>
                    <a:pt x="1099" y="20107"/>
                    <a:pt x="4892" y="21291"/>
                  </a:cubicBezTo>
                  <a:cubicBezTo>
                    <a:pt x="5691" y="21497"/>
                    <a:pt x="6469" y="21600"/>
                    <a:pt x="7228" y="21600"/>
                  </a:cubicBezTo>
                  <a:cubicBezTo>
                    <a:pt x="10642" y="21600"/>
                    <a:pt x="13656" y="19643"/>
                    <a:pt x="16391" y="17584"/>
                  </a:cubicBezTo>
                  <a:cubicBezTo>
                    <a:pt x="20184" y="14469"/>
                    <a:pt x="21222" y="9577"/>
                    <a:pt x="20184" y="5870"/>
                  </a:cubicBezTo>
                  <a:cubicBezTo>
                    <a:pt x="19006" y="2729"/>
                    <a:pt x="16072" y="0"/>
                    <a:pt x="1281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97" name="Google Shape;683;p30"/>
            <p:cNvSpPr/>
            <p:nvPr/>
          </p:nvSpPr>
          <p:spPr>
            <a:xfrm rot="4282800" flipH="1">
              <a:off x="34134" y="519874"/>
              <a:ext cx="146040" cy="119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598" name="Google Shape;684;p30"/>
            <p:cNvSpPr/>
            <p:nvPr/>
          </p:nvSpPr>
          <p:spPr>
            <a:xfrm rot="4282800" flipH="1">
              <a:off x="188874" y="241247"/>
              <a:ext cx="146808" cy="119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grpSp>
        <p:nvGrpSpPr>
          <p:cNvPr id="603" name="Google Shape;685;p30"/>
          <p:cNvGrpSpPr/>
          <p:nvPr/>
        </p:nvGrpSpPr>
        <p:grpSpPr>
          <a:xfrm>
            <a:off x="1109295" y="-608041"/>
            <a:ext cx="925428" cy="1494362"/>
            <a:chOff x="0" y="0"/>
            <a:chExt cx="925426" cy="1494360"/>
          </a:xfrm>
        </p:grpSpPr>
        <p:sp>
          <p:nvSpPr>
            <p:cNvPr id="600" name="Google Shape;686;p30"/>
            <p:cNvSpPr/>
            <p:nvPr/>
          </p:nvSpPr>
          <p:spPr>
            <a:xfrm rot="10800000" flipH="1">
              <a:off x="-1" y="-1"/>
              <a:ext cx="925428" cy="1494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11535" y="0"/>
                  </a:moveTo>
                  <a:cubicBezTo>
                    <a:pt x="10536" y="0"/>
                    <a:pt x="9587" y="86"/>
                    <a:pt x="8576" y="204"/>
                  </a:cubicBezTo>
                  <a:cubicBezTo>
                    <a:pt x="7433" y="353"/>
                    <a:pt x="6327" y="585"/>
                    <a:pt x="5328" y="938"/>
                  </a:cubicBezTo>
                  <a:cubicBezTo>
                    <a:pt x="4968" y="1086"/>
                    <a:pt x="4619" y="1262"/>
                    <a:pt x="4222" y="1437"/>
                  </a:cubicBezTo>
                  <a:cubicBezTo>
                    <a:pt x="2768" y="2050"/>
                    <a:pt x="1865" y="2902"/>
                    <a:pt x="1263" y="3904"/>
                  </a:cubicBezTo>
                  <a:cubicBezTo>
                    <a:pt x="818" y="4664"/>
                    <a:pt x="517" y="5425"/>
                    <a:pt x="362" y="6221"/>
                  </a:cubicBezTo>
                  <a:cubicBezTo>
                    <a:pt x="266" y="6694"/>
                    <a:pt x="109" y="7186"/>
                    <a:pt x="109" y="7686"/>
                  </a:cubicBezTo>
                  <a:cubicBezTo>
                    <a:pt x="61" y="8743"/>
                    <a:pt x="61" y="9827"/>
                    <a:pt x="61" y="10885"/>
                  </a:cubicBezTo>
                  <a:cubicBezTo>
                    <a:pt x="61" y="11328"/>
                    <a:pt x="-35" y="11765"/>
                    <a:pt x="13" y="12181"/>
                  </a:cubicBezTo>
                  <a:cubicBezTo>
                    <a:pt x="13" y="13033"/>
                    <a:pt x="61" y="13878"/>
                    <a:pt x="109" y="14703"/>
                  </a:cubicBezTo>
                  <a:cubicBezTo>
                    <a:pt x="109" y="15379"/>
                    <a:pt x="218" y="16056"/>
                    <a:pt x="218" y="16732"/>
                  </a:cubicBezTo>
                  <a:cubicBezTo>
                    <a:pt x="218" y="17964"/>
                    <a:pt x="157" y="19163"/>
                    <a:pt x="362" y="20367"/>
                  </a:cubicBezTo>
                  <a:cubicBezTo>
                    <a:pt x="410" y="20782"/>
                    <a:pt x="517" y="21163"/>
                    <a:pt x="711" y="21600"/>
                  </a:cubicBezTo>
                  <a:cubicBezTo>
                    <a:pt x="1215" y="21572"/>
                    <a:pt x="1769" y="21544"/>
                    <a:pt x="2371" y="21516"/>
                  </a:cubicBezTo>
                  <a:lnTo>
                    <a:pt x="2371" y="20959"/>
                  </a:lnTo>
                  <a:cubicBezTo>
                    <a:pt x="2323" y="20135"/>
                    <a:pt x="2262" y="19281"/>
                    <a:pt x="2214" y="18458"/>
                  </a:cubicBezTo>
                  <a:cubicBezTo>
                    <a:pt x="2214" y="18049"/>
                    <a:pt x="2214" y="17641"/>
                    <a:pt x="2166" y="17225"/>
                  </a:cubicBezTo>
                  <a:cubicBezTo>
                    <a:pt x="2118" y="16668"/>
                    <a:pt x="2022" y="16112"/>
                    <a:pt x="2022" y="15555"/>
                  </a:cubicBezTo>
                  <a:cubicBezTo>
                    <a:pt x="1961" y="14294"/>
                    <a:pt x="1913" y="13062"/>
                    <a:pt x="1913" y="11829"/>
                  </a:cubicBezTo>
                  <a:cubicBezTo>
                    <a:pt x="1913" y="10976"/>
                    <a:pt x="1913" y="10152"/>
                    <a:pt x="1961" y="9335"/>
                  </a:cubicBezTo>
                  <a:cubicBezTo>
                    <a:pt x="1961" y="9039"/>
                    <a:pt x="2070" y="8743"/>
                    <a:pt x="2070" y="8454"/>
                  </a:cubicBezTo>
                  <a:cubicBezTo>
                    <a:pt x="2118" y="7602"/>
                    <a:pt x="2262" y="6750"/>
                    <a:pt x="2467" y="5869"/>
                  </a:cubicBezTo>
                  <a:cubicBezTo>
                    <a:pt x="2768" y="4580"/>
                    <a:pt x="3620" y="3403"/>
                    <a:pt x="5221" y="2467"/>
                  </a:cubicBezTo>
                  <a:cubicBezTo>
                    <a:pt x="6170" y="1902"/>
                    <a:pt x="7278" y="1522"/>
                    <a:pt x="8576" y="1347"/>
                  </a:cubicBezTo>
                  <a:cubicBezTo>
                    <a:pt x="9082" y="1262"/>
                    <a:pt x="9635" y="1234"/>
                    <a:pt x="10187" y="1234"/>
                  </a:cubicBezTo>
                  <a:cubicBezTo>
                    <a:pt x="10789" y="1234"/>
                    <a:pt x="11391" y="1262"/>
                    <a:pt x="11993" y="1318"/>
                  </a:cubicBezTo>
                  <a:cubicBezTo>
                    <a:pt x="13038" y="1465"/>
                    <a:pt x="13989" y="1762"/>
                    <a:pt x="14890" y="2079"/>
                  </a:cubicBezTo>
                  <a:cubicBezTo>
                    <a:pt x="15792" y="2431"/>
                    <a:pt x="16551" y="2874"/>
                    <a:pt x="17055" y="3431"/>
                  </a:cubicBezTo>
                  <a:cubicBezTo>
                    <a:pt x="17548" y="4016"/>
                    <a:pt x="17849" y="4636"/>
                    <a:pt x="18150" y="5249"/>
                  </a:cubicBezTo>
                  <a:cubicBezTo>
                    <a:pt x="18259" y="5460"/>
                    <a:pt x="18355" y="5664"/>
                    <a:pt x="18403" y="5840"/>
                  </a:cubicBezTo>
                  <a:cubicBezTo>
                    <a:pt x="18451" y="6426"/>
                    <a:pt x="18560" y="6981"/>
                    <a:pt x="18560" y="7574"/>
                  </a:cubicBezTo>
                  <a:cubicBezTo>
                    <a:pt x="18656" y="8835"/>
                    <a:pt x="18704" y="10096"/>
                    <a:pt x="18752" y="11385"/>
                  </a:cubicBezTo>
                  <a:cubicBezTo>
                    <a:pt x="18752" y="12210"/>
                    <a:pt x="18800" y="13033"/>
                    <a:pt x="18800" y="13850"/>
                  </a:cubicBezTo>
                  <a:cubicBezTo>
                    <a:pt x="18861" y="15174"/>
                    <a:pt x="18957" y="16463"/>
                    <a:pt x="19005" y="17754"/>
                  </a:cubicBezTo>
                  <a:cubicBezTo>
                    <a:pt x="19053" y="18782"/>
                    <a:pt x="19101" y="19810"/>
                    <a:pt x="19159" y="20810"/>
                  </a:cubicBezTo>
                  <a:cubicBezTo>
                    <a:pt x="19159" y="20923"/>
                    <a:pt x="19207" y="21015"/>
                    <a:pt x="19256" y="21099"/>
                  </a:cubicBezTo>
                  <a:cubicBezTo>
                    <a:pt x="19352" y="21191"/>
                    <a:pt x="19508" y="21276"/>
                    <a:pt x="19605" y="21276"/>
                  </a:cubicBezTo>
                  <a:lnTo>
                    <a:pt x="20255" y="21276"/>
                  </a:lnTo>
                  <a:cubicBezTo>
                    <a:pt x="20604" y="21276"/>
                    <a:pt x="21013" y="21247"/>
                    <a:pt x="21410" y="21191"/>
                  </a:cubicBezTo>
                  <a:lnTo>
                    <a:pt x="21410" y="19958"/>
                  </a:lnTo>
                  <a:cubicBezTo>
                    <a:pt x="21362" y="19310"/>
                    <a:pt x="21314" y="18669"/>
                    <a:pt x="21314" y="18021"/>
                  </a:cubicBezTo>
                  <a:cubicBezTo>
                    <a:pt x="21314" y="17260"/>
                    <a:pt x="21410" y="16520"/>
                    <a:pt x="21410" y="15788"/>
                  </a:cubicBezTo>
                  <a:lnTo>
                    <a:pt x="21410" y="12737"/>
                  </a:lnTo>
                  <a:cubicBezTo>
                    <a:pt x="21410" y="11624"/>
                    <a:pt x="21506" y="10504"/>
                    <a:pt x="21506" y="9392"/>
                  </a:cubicBezTo>
                  <a:cubicBezTo>
                    <a:pt x="21565" y="8454"/>
                    <a:pt x="21565" y="7482"/>
                    <a:pt x="21506" y="6545"/>
                  </a:cubicBezTo>
                  <a:cubicBezTo>
                    <a:pt x="21458" y="5953"/>
                    <a:pt x="21362" y="5397"/>
                    <a:pt x="21266" y="4812"/>
                  </a:cubicBezTo>
                  <a:cubicBezTo>
                    <a:pt x="21157" y="4227"/>
                    <a:pt x="20856" y="3699"/>
                    <a:pt x="20363" y="3171"/>
                  </a:cubicBezTo>
                  <a:cubicBezTo>
                    <a:pt x="19653" y="2375"/>
                    <a:pt x="18704" y="1698"/>
                    <a:pt x="17500" y="1170"/>
                  </a:cubicBezTo>
                  <a:cubicBezTo>
                    <a:pt x="15853" y="437"/>
                    <a:pt x="13989" y="56"/>
                    <a:pt x="1188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01" name="Google Shape;687;p30"/>
            <p:cNvSpPr/>
            <p:nvPr/>
          </p:nvSpPr>
          <p:spPr>
            <a:xfrm rot="10800000" flipH="1">
              <a:off x="221059" y="12960"/>
              <a:ext cx="469646" cy="1171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2072" y="0"/>
                  </a:moveTo>
                  <a:cubicBezTo>
                    <a:pt x="7644" y="72"/>
                    <a:pt x="4376" y="863"/>
                    <a:pt x="2314" y="2318"/>
                  </a:cubicBezTo>
                  <a:cubicBezTo>
                    <a:pt x="630" y="3486"/>
                    <a:pt x="136" y="4754"/>
                    <a:pt x="42" y="6065"/>
                  </a:cubicBezTo>
                  <a:cubicBezTo>
                    <a:pt x="-53" y="6891"/>
                    <a:pt x="42" y="7709"/>
                    <a:pt x="42" y="8499"/>
                  </a:cubicBezTo>
                  <a:lnTo>
                    <a:pt x="42" y="12804"/>
                  </a:lnTo>
                  <a:cubicBezTo>
                    <a:pt x="136" y="13855"/>
                    <a:pt x="231" y="14943"/>
                    <a:pt x="346" y="16020"/>
                  </a:cubicBezTo>
                  <a:cubicBezTo>
                    <a:pt x="346" y="16290"/>
                    <a:pt x="346" y="16551"/>
                    <a:pt x="441" y="16812"/>
                  </a:cubicBezTo>
                  <a:cubicBezTo>
                    <a:pt x="536" y="17520"/>
                    <a:pt x="630" y="18231"/>
                    <a:pt x="820" y="18940"/>
                  </a:cubicBezTo>
                  <a:cubicBezTo>
                    <a:pt x="939" y="19731"/>
                    <a:pt x="1034" y="20513"/>
                    <a:pt x="1128" y="21303"/>
                  </a:cubicBezTo>
                  <a:cubicBezTo>
                    <a:pt x="1128" y="21411"/>
                    <a:pt x="1223" y="21492"/>
                    <a:pt x="1318" y="21600"/>
                  </a:cubicBezTo>
                  <a:lnTo>
                    <a:pt x="4586" y="21600"/>
                  </a:lnTo>
                  <a:cubicBezTo>
                    <a:pt x="5084" y="21411"/>
                    <a:pt x="4968" y="21232"/>
                    <a:pt x="4968" y="21007"/>
                  </a:cubicBezTo>
                  <a:cubicBezTo>
                    <a:pt x="4874" y="20818"/>
                    <a:pt x="4779" y="20593"/>
                    <a:pt x="4779" y="20404"/>
                  </a:cubicBezTo>
                  <a:cubicBezTo>
                    <a:pt x="4684" y="19057"/>
                    <a:pt x="4586" y="17709"/>
                    <a:pt x="4491" y="16362"/>
                  </a:cubicBezTo>
                  <a:cubicBezTo>
                    <a:pt x="4491" y="14673"/>
                    <a:pt x="4376" y="13029"/>
                    <a:pt x="4376" y="11349"/>
                  </a:cubicBezTo>
                  <a:cubicBezTo>
                    <a:pt x="4281" y="10368"/>
                    <a:pt x="4376" y="9399"/>
                    <a:pt x="4491" y="8428"/>
                  </a:cubicBezTo>
                  <a:cubicBezTo>
                    <a:pt x="4491" y="7791"/>
                    <a:pt x="4586" y="7152"/>
                    <a:pt x="4779" y="6515"/>
                  </a:cubicBezTo>
                  <a:cubicBezTo>
                    <a:pt x="5178" y="5463"/>
                    <a:pt x="5771" y="4421"/>
                    <a:pt x="6648" y="3441"/>
                  </a:cubicBezTo>
                  <a:cubicBezTo>
                    <a:pt x="7240" y="2849"/>
                    <a:pt x="8142" y="2318"/>
                    <a:pt x="9512" y="1986"/>
                  </a:cubicBezTo>
                  <a:cubicBezTo>
                    <a:pt x="10105" y="1869"/>
                    <a:pt x="10887" y="1797"/>
                    <a:pt x="11599" y="1761"/>
                  </a:cubicBezTo>
                  <a:cubicBezTo>
                    <a:pt x="11694" y="1761"/>
                    <a:pt x="11788" y="1725"/>
                    <a:pt x="11883" y="1725"/>
                  </a:cubicBezTo>
                  <a:cubicBezTo>
                    <a:pt x="12381" y="1725"/>
                    <a:pt x="12974" y="1797"/>
                    <a:pt x="13472" y="1833"/>
                  </a:cubicBezTo>
                  <a:cubicBezTo>
                    <a:pt x="14250" y="1869"/>
                    <a:pt x="14842" y="2058"/>
                    <a:pt x="15340" y="2283"/>
                  </a:cubicBezTo>
                  <a:cubicBezTo>
                    <a:pt x="16431" y="2768"/>
                    <a:pt x="16715" y="3369"/>
                    <a:pt x="17024" y="3936"/>
                  </a:cubicBezTo>
                  <a:cubicBezTo>
                    <a:pt x="17308" y="4646"/>
                    <a:pt x="17402" y="5319"/>
                    <a:pt x="17522" y="6030"/>
                  </a:cubicBezTo>
                  <a:cubicBezTo>
                    <a:pt x="17616" y="7188"/>
                    <a:pt x="17711" y="8311"/>
                    <a:pt x="17711" y="9471"/>
                  </a:cubicBezTo>
                  <a:cubicBezTo>
                    <a:pt x="17711" y="10261"/>
                    <a:pt x="17711" y="11079"/>
                    <a:pt x="17616" y="11869"/>
                  </a:cubicBezTo>
                  <a:cubicBezTo>
                    <a:pt x="17522" y="14898"/>
                    <a:pt x="17522" y="17898"/>
                    <a:pt x="17806" y="20926"/>
                  </a:cubicBezTo>
                  <a:cubicBezTo>
                    <a:pt x="17900" y="21114"/>
                    <a:pt x="17995" y="21303"/>
                    <a:pt x="17995" y="21492"/>
                  </a:cubicBezTo>
                  <a:cubicBezTo>
                    <a:pt x="18588" y="21492"/>
                    <a:pt x="19082" y="21528"/>
                    <a:pt x="19580" y="21528"/>
                  </a:cubicBezTo>
                  <a:cubicBezTo>
                    <a:pt x="20267" y="21528"/>
                    <a:pt x="20860" y="21492"/>
                    <a:pt x="21452" y="21411"/>
                  </a:cubicBezTo>
                  <a:cubicBezTo>
                    <a:pt x="21452" y="21375"/>
                    <a:pt x="21547" y="21339"/>
                    <a:pt x="21547" y="21303"/>
                  </a:cubicBezTo>
                  <a:cubicBezTo>
                    <a:pt x="21547" y="20109"/>
                    <a:pt x="21547" y="18904"/>
                    <a:pt x="21452" y="17709"/>
                  </a:cubicBezTo>
                  <a:lnTo>
                    <a:pt x="21452" y="14718"/>
                  </a:lnTo>
                  <a:cubicBezTo>
                    <a:pt x="21452" y="13289"/>
                    <a:pt x="21547" y="11905"/>
                    <a:pt x="21547" y="10485"/>
                  </a:cubicBezTo>
                  <a:cubicBezTo>
                    <a:pt x="21547" y="8607"/>
                    <a:pt x="21547" y="6738"/>
                    <a:pt x="21452" y="4870"/>
                  </a:cubicBezTo>
                  <a:cubicBezTo>
                    <a:pt x="21452" y="4044"/>
                    <a:pt x="21452" y="3216"/>
                    <a:pt x="21074" y="2400"/>
                  </a:cubicBezTo>
                  <a:cubicBezTo>
                    <a:pt x="20860" y="2058"/>
                    <a:pt x="20576" y="1761"/>
                    <a:pt x="20078" y="1464"/>
                  </a:cubicBezTo>
                  <a:cubicBezTo>
                    <a:pt x="19580" y="1196"/>
                    <a:pt x="18987" y="935"/>
                    <a:pt x="18398" y="674"/>
                  </a:cubicBezTo>
                  <a:cubicBezTo>
                    <a:pt x="17213" y="225"/>
                    <a:pt x="15744" y="0"/>
                    <a:pt x="14060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02" name="Google Shape;688;p30"/>
            <p:cNvSpPr/>
            <p:nvPr/>
          </p:nvSpPr>
          <p:spPr>
            <a:xfrm rot="10800000" flipH="1">
              <a:off x="110113" y="6840"/>
              <a:ext cx="684737" cy="1348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11855" y="0"/>
                  </a:moveTo>
                  <a:cubicBezTo>
                    <a:pt x="10295" y="31"/>
                    <a:pt x="8672" y="102"/>
                    <a:pt x="7176" y="391"/>
                  </a:cubicBezTo>
                  <a:cubicBezTo>
                    <a:pt x="5895" y="688"/>
                    <a:pt x="4741" y="1006"/>
                    <a:pt x="3863" y="1561"/>
                  </a:cubicBezTo>
                  <a:cubicBezTo>
                    <a:pt x="2647" y="2343"/>
                    <a:pt x="2029" y="3287"/>
                    <a:pt x="1558" y="4231"/>
                  </a:cubicBezTo>
                  <a:cubicBezTo>
                    <a:pt x="1363" y="4786"/>
                    <a:pt x="1363" y="5332"/>
                    <a:pt x="1086" y="5886"/>
                  </a:cubicBezTo>
                  <a:cubicBezTo>
                    <a:pt x="485" y="7353"/>
                    <a:pt x="212" y="8844"/>
                    <a:pt x="82" y="10312"/>
                  </a:cubicBezTo>
                  <a:cubicBezTo>
                    <a:pt x="0" y="11062"/>
                    <a:pt x="0" y="11771"/>
                    <a:pt x="0" y="12490"/>
                  </a:cubicBezTo>
                  <a:cubicBezTo>
                    <a:pt x="82" y="13137"/>
                    <a:pt x="147" y="13825"/>
                    <a:pt x="212" y="14473"/>
                  </a:cubicBezTo>
                  <a:cubicBezTo>
                    <a:pt x="212" y="15940"/>
                    <a:pt x="212" y="17369"/>
                    <a:pt x="277" y="18836"/>
                  </a:cubicBezTo>
                  <a:cubicBezTo>
                    <a:pt x="277" y="19484"/>
                    <a:pt x="341" y="20132"/>
                    <a:pt x="406" y="20787"/>
                  </a:cubicBezTo>
                  <a:cubicBezTo>
                    <a:pt x="485" y="21045"/>
                    <a:pt x="550" y="21303"/>
                    <a:pt x="615" y="21600"/>
                  </a:cubicBezTo>
                  <a:cubicBezTo>
                    <a:pt x="1151" y="21600"/>
                    <a:pt x="1558" y="21569"/>
                    <a:pt x="2111" y="21569"/>
                  </a:cubicBezTo>
                  <a:lnTo>
                    <a:pt x="2111" y="19906"/>
                  </a:lnTo>
                  <a:cubicBezTo>
                    <a:pt x="2029" y="18962"/>
                    <a:pt x="1899" y="18016"/>
                    <a:pt x="1899" y="17041"/>
                  </a:cubicBezTo>
                  <a:cubicBezTo>
                    <a:pt x="1834" y="16002"/>
                    <a:pt x="1834" y="14964"/>
                    <a:pt x="1834" y="13918"/>
                  </a:cubicBezTo>
                  <a:cubicBezTo>
                    <a:pt x="1834" y="12397"/>
                    <a:pt x="1769" y="10866"/>
                    <a:pt x="2111" y="9336"/>
                  </a:cubicBezTo>
                  <a:cubicBezTo>
                    <a:pt x="2371" y="8166"/>
                    <a:pt x="2582" y="7025"/>
                    <a:pt x="2777" y="5886"/>
                  </a:cubicBezTo>
                  <a:cubicBezTo>
                    <a:pt x="2842" y="5597"/>
                    <a:pt x="2924" y="5332"/>
                    <a:pt x="3053" y="5074"/>
                  </a:cubicBezTo>
                  <a:cubicBezTo>
                    <a:pt x="3525" y="4067"/>
                    <a:pt x="4611" y="3255"/>
                    <a:pt x="6090" y="2505"/>
                  </a:cubicBezTo>
                  <a:cubicBezTo>
                    <a:pt x="6496" y="2343"/>
                    <a:pt x="6903" y="2178"/>
                    <a:pt x="7388" y="2085"/>
                  </a:cubicBezTo>
                  <a:cubicBezTo>
                    <a:pt x="8201" y="1921"/>
                    <a:pt x="9014" y="1757"/>
                    <a:pt x="9888" y="1725"/>
                  </a:cubicBezTo>
                  <a:lnTo>
                    <a:pt x="10295" y="1725"/>
                  </a:lnTo>
                  <a:cubicBezTo>
                    <a:pt x="11920" y="1725"/>
                    <a:pt x="13396" y="1921"/>
                    <a:pt x="14892" y="2178"/>
                  </a:cubicBezTo>
                  <a:cubicBezTo>
                    <a:pt x="15640" y="2311"/>
                    <a:pt x="16320" y="2474"/>
                    <a:pt x="16856" y="2794"/>
                  </a:cubicBezTo>
                  <a:cubicBezTo>
                    <a:pt x="17392" y="3185"/>
                    <a:pt x="17945" y="3576"/>
                    <a:pt x="18205" y="4067"/>
                  </a:cubicBezTo>
                  <a:cubicBezTo>
                    <a:pt x="18888" y="5176"/>
                    <a:pt x="19424" y="6307"/>
                    <a:pt x="19424" y="7447"/>
                  </a:cubicBezTo>
                  <a:cubicBezTo>
                    <a:pt x="19359" y="9079"/>
                    <a:pt x="19359" y="10702"/>
                    <a:pt x="19359" y="12326"/>
                  </a:cubicBezTo>
                  <a:cubicBezTo>
                    <a:pt x="19359" y="13497"/>
                    <a:pt x="19292" y="14667"/>
                    <a:pt x="19292" y="15839"/>
                  </a:cubicBezTo>
                  <a:cubicBezTo>
                    <a:pt x="19359" y="17532"/>
                    <a:pt x="19489" y="19226"/>
                    <a:pt x="19568" y="20912"/>
                  </a:cubicBezTo>
                  <a:cubicBezTo>
                    <a:pt x="19568" y="21045"/>
                    <a:pt x="19633" y="21209"/>
                    <a:pt x="19698" y="21373"/>
                  </a:cubicBezTo>
                  <a:cubicBezTo>
                    <a:pt x="20299" y="21373"/>
                    <a:pt x="20917" y="21334"/>
                    <a:pt x="21453" y="21334"/>
                  </a:cubicBezTo>
                  <a:cubicBezTo>
                    <a:pt x="21600" y="21014"/>
                    <a:pt x="21518" y="20717"/>
                    <a:pt x="21453" y="20459"/>
                  </a:cubicBezTo>
                  <a:cubicBezTo>
                    <a:pt x="21388" y="19351"/>
                    <a:pt x="21259" y="18282"/>
                    <a:pt x="21194" y="17174"/>
                  </a:cubicBezTo>
                  <a:cubicBezTo>
                    <a:pt x="21112" y="16424"/>
                    <a:pt x="20982" y="15675"/>
                    <a:pt x="20917" y="14894"/>
                  </a:cubicBezTo>
                  <a:lnTo>
                    <a:pt x="20917" y="12459"/>
                  </a:lnTo>
                  <a:cubicBezTo>
                    <a:pt x="20917" y="11615"/>
                    <a:pt x="20917" y="10765"/>
                    <a:pt x="20982" y="9890"/>
                  </a:cubicBezTo>
                  <a:cubicBezTo>
                    <a:pt x="21047" y="9368"/>
                    <a:pt x="21047" y="8844"/>
                    <a:pt x="20982" y="8297"/>
                  </a:cubicBezTo>
                  <a:cubicBezTo>
                    <a:pt x="20917" y="7713"/>
                    <a:pt x="20852" y="7087"/>
                    <a:pt x="20705" y="6503"/>
                  </a:cubicBezTo>
                  <a:cubicBezTo>
                    <a:pt x="20576" y="5761"/>
                    <a:pt x="20511" y="5012"/>
                    <a:pt x="20169" y="4262"/>
                  </a:cubicBezTo>
                  <a:cubicBezTo>
                    <a:pt x="19974" y="3615"/>
                    <a:pt x="19489" y="2958"/>
                    <a:pt x="19018" y="2311"/>
                  </a:cubicBezTo>
                  <a:cubicBezTo>
                    <a:pt x="18758" y="1921"/>
                    <a:pt x="18270" y="1592"/>
                    <a:pt x="17604" y="1304"/>
                  </a:cubicBezTo>
                  <a:cubicBezTo>
                    <a:pt x="16176" y="648"/>
                    <a:pt x="14421" y="227"/>
                    <a:pt x="12457" y="31"/>
                  </a:cubicBezTo>
                  <a:cubicBezTo>
                    <a:pt x="12262" y="31"/>
                    <a:pt x="12050" y="0"/>
                    <a:pt x="11920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604" name="Google Shape;689;p30"/>
          <p:cNvSpPr/>
          <p:nvPr/>
        </p:nvSpPr>
        <p:spPr>
          <a:xfrm>
            <a:off x="7951679" y="-732600"/>
            <a:ext cx="1411763" cy="161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600" extrusionOk="0">
                <a:moveTo>
                  <a:pt x="17664" y="3406"/>
                </a:moveTo>
                <a:cubicBezTo>
                  <a:pt x="17764" y="3468"/>
                  <a:pt x="17702" y="3522"/>
                  <a:pt x="17702" y="3577"/>
                </a:cubicBezTo>
                <a:cubicBezTo>
                  <a:pt x="17633" y="4150"/>
                  <a:pt x="17438" y="4660"/>
                  <a:pt x="17274" y="5198"/>
                </a:cubicBezTo>
                <a:cubicBezTo>
                  <a:pt x="17180" y="5512"/>
                  <a:pt x="17118" y="5852"/>
                  <a:pt x="17016" y="6193"/>
                </a:cubicBezTo>
                <a:cubicBezTo>
                  <a:pt x="16954" y="6302"/>
                  <a:pt x="16884" y="6418"/>
                  <a:pt x="16759" y="6472"/>
                </a:cubicBezTo>
                <a:cubicBezTo>
                  <a:pt x="16626" y="6534"/>
                  <a:pt x="16564" y="6616"/>
                  <a:pt x="16462" y="6704"/>
                </a:cubicBezTo>
                <a:cubicBezTo>
                  <a:pt x="16143" y="6984"/>
                  <a:pt x="15754" y="7215"/>
                  <a:pt x="15294" y="7385"/>
                </a:cubicBezTo>
                <a:cubicBezTo>
                  <a:pt x="14903" y="7494"/>
                  <a:pt x="14515" y="7637"/>
                  <a:pt x="14093" y="7753"/>
                </a:cubicBezTo>
                <a:cubicBezTo>
                  <a:pt x="14057" y="7769"/>
                  <a:pt x="14031" y="7785"/>
                  <a:pt x="13997" y="7785"/>
                </a:cubicBezTo>
                <a:cubicBezTo>
                  <a:pt x="13972" y="7785"/>
                  <a:pt x="13942" y="7776"/>
                  <a:pt x="13898" y="7753"/>
                </a:cubicBezTo>
                <a:cubicBezTo>
                  <a:pt x="14093" y="7521"/>
                  <a:pt x="14288" y="7269"/>
                  <a:pt x="14515" y="7045"/>
                </a:cubicBezTo>
                <a:cubicBezTo>
                  <a:pt x="14810" y="6704"/>
                  <a:pt x="15130" y="6391"/>
                  <a:pt x="15457" y="6077"/>
                </a:cubicBezTo>
                <a:cubicBezTo>
                  <a:pt x="16011" y="5512"/>
                  <a:pt x="16494" y="4939"/>
                  <a:pt x="16923" y="4320"/>
                </a:cubicBezTo>
                <a:cubicBezTo>
                  <a:pt x="17149" y="4006"/>
                  <a:pt x="17438" y="3720"/>
                  <a:pt x="17664" y="3406"/>
                </a:cubicBezTo>
                <a:close/>
                <a:moveTo>
                  <a:pt x="17274" y="6220"/>
                </a:moveTo>
                <a:cubicBezTo>
                  <a:pt x="17344" y="6391"/>
                  <a:pt x="17375" y="6561"/>
                  <a:pt x="17375" y="6704"/>
                </a:cubicBezTo>
                <a:cubicBezTo>
                  <a:pt x="17407" y="7242"/>
                  <a:pt x="17375" y="7780"/>
                  <a:pt x="17274" y="8346"/>
                </a:cubicBezTo>
                <a:cubicBezTo>
                  <a:pt x="17211" y="8632"/>
                  <a:pt x="17079" y="8918"/>
                  <a:pt x="16923" y="9198"/>
                </a:cubicBezTo>
                <a:cubicBezTo>
                  <a:pt x="16595" y="9824"/>
                  <a:pt x="16269" y="10479"/>
                  <a:pt x="15879" y="11044"/>
                </a:cubicBezTo>
                <a:cubicBezTo>
                  <a:pt x="15847" y="11099"/>
                  <a:pt x="15816" y="11132"/>
                  <a:pt x="15754" y="11159"/>
                </a:cubicBezTo>
                <a:cubicBezTo>
                  <a:pt x="15684" y="10963"/>
                  <a:pt x="15715" y="10758"/>
                  <a:pt x="15715" y="10587"/>
                </a:cubicBezTo>
                <a:cubicBezTo>
                  <a:pt x="15684" y="10281"/>
                  <a:pt x="15652" y="9994"/>
                  <a:pt x="15652" y="9682"/>
                </a:cubicBezTo>
                <a:cubicBezTo>
                  <a:pt x="15684" y="9395"/>
                  <a:pt x="15949" y="9143"/>
                  <a:pt x="16074" y="8884"/>
                </a:cubicBezTo>
                <a:cubicBezTo>
                  <a:pt x="16564" y="8067"/>
                  <a:pt x="16923" y="7215"/>
                  <a:pt x="17211" y="6363"/>
                </a:cubicBezTo>
                <a:cubicBezTo>
                  <a:pt x="17211" y="6329"/>
                  <a:pt x="17243" y="6302"/>
                  <a:pt x="17274" y="6220"/>
                </a:cubicBezTo>
                <a:close/>
                <a:moveTo>
                  <a:pt x="16626" y="7100"/>
                </a:moveTo>
                <a:cubicBezTo>
                  <a:pt x="16657" y="7181"/>
                  <a:pt x="16595" y="7269"/>
                  <a:pt x="16564" y="7324"/>
                </a:cubicBezTo>
                <a:cubicBezTo>
                  <a:pt x="16269" y="8067"/>
                  <a:pt x="15879" y="8748"/>
                  <a:pt x="15489" y="9430"/>
                </a:cubicBezTo>
                <a:cubicBezTo>
                  <a:pt x="15130" y="9967"/>
                  <a:pt x="14779" y="10506"/>
                  <a:pt x="14390" y="11017"/>
                </a:cubicBezTo>
                <a:cubicBezTo>
                  <a:pt x="14226" y="11214"/>
                  <a:pt x="14000" y="11357"/>
                  <a:pt x="13734" y="11473"/>
                </a:cubicBezTo>
                <a:cubicBezTo>
                  <a:pt x="12893" y="11780"/>
                  <a:pt x="12012" y="11841"/>
                  <a:pt x="11139" y="11950"/>
                </a:cubicBezTo>
                <a:cubicBezTo>
                  <a:pt x="11108" y="11950"/>
                  <a:pt x="11077" y="11923"/>
                  <a:pt x="11038" y="11923"/>
                </a:cubicBezTo>
                <a:cubicBezTo>
                  <a:pt x="11108" y="11780"/>
                  <a:pt x="11202" y="11698"/>
                  <a:pt x="11303" y="11582"/>
                </a:cubicBezTo>
                <a:cubicBezTo>
                  <a:pt x="11498" y="11411"/>
                  <a:pt x="11692" y="11214"/>
                  <a:pt x="11887" y="11044"/>
                </a:cubicBezTo>
                <a:cubicBezTo>
                  <a:pt x="12246" y="10758"/>
                  <a:pt x="12503" y="10451"/>
                  <a:pt x="12698" y="10076"/>
                </a:cubicBezTo>
                <a:cubicBezTo>
                  <a:pt x="12761" y="9967"/>
                  <a:pt x="12862" y="9851"/>
                  <a:pt x="13026" y="9797"/>
                </a:cubicBezTo>
                <a:cubicBezTo>
                  <a:pt x="13446" y="9627"/>
                  <a:pt x="13805" y="9395"/>
                  <a:pt x="14125" y="9089"/>
                </a:cubicBezTo>
                <a:cubicBezTo>
                  <a:pt x="14515" y="8713"/>
                  <a:pt x="14935" y="8374"/>
                  <a:pt x="15395" y="8067"/>
                </a:cubicBezTo>
                <a:cubicBezTo>
                  <a:pt x="15785" y="7780"/>
                  <a:pt x="16174" y="7494"/>
                  <a:pt x="16533" y="7154"/>
                </a:cubicBezTo>
                <a:cubicBezTo>
                  <a:pt x="16533" y="7127"/>
                  <a:pt x="16564" y="7100"/>
                  <a:pt x="16626" y="7100"/>
                </a:cubicBezTo>
                <a:close/>
                <a:moveTo>
                  <a:pt x="13282" y="12182"/>
                </a:moveTo>
                <a:cubicBezTo>
                  <a:pt x="13088" y="12380"/>
                  <a:pt x="12956" y="12549"/>
                  <a:pt x="12792" y="12720"/>
                </a:cubicBezTo>
                <a:cubicBezTo>
                  <a:pt x="12441" y="13033"/>
                  <a:pt x="12113" y="13347"/>
                  <a:pt x="11754" y="13627"/>
                </a:cubicBezTo>
                <a:cubicBezTo>
                  <a:pt x="11428" y="13912"/>
                  <a:pt x="11007" y="14082"/>
                  <a:pt x="10585" y="14226"/>
                </a:cubicBezTo>
                <a:cubicBezTo>
                  <a:pt x="10453" y="14253"/>
                  <a:pt x="10297" y="14253"/>
                  <a:pt x="10133" y="14253"/>
                </a:cubicBezTo>
                <a:cubicBezTo>
                  <a:pt x="9590" y="14231"/>
                  <a:pt x="9052" y="14189"/>
                  <a:pt x="8510" y="14189"/>
                </a:cubicBezTo>
                <a:cubicBezTo>
                  <a:pt x="8368" y="14189"/>
                  <a:pt x="8226" y="14191"/>
                  <a:pt x="8084" y="14198"/>
                </a:cubicBezTo>
                <a:cubicBezTo>
                  <a:pt x="8052" y="14198"/>
                  <a:pt x="8052" y="14198"/>
                  <a:pt x="8021" y="14164"/>
                </a:cubicBezTo>
                <a:cubicBezTo>
                  <a:pt x="8505" y="13966"/>
                  <a:pt x="8995" y="13714"/>
                  <a:pt x="9518" y="13545"/>
                </a:cubicBezTo>
                <a:cubicBezTo>
                  <a:pt x="9806" y="13456"/>
                  <a:pt x="10133" y="13429"/>
                  <a:pt x="10421" y="13347"/>
                </a:cubicBezTo>
                <a:cubicBezTo>
                  <a:pt x="11365" y="13115"/>
                  <a:pt x="12246" y="12801"/>
                  <a:pt x="13282" y="12182"/>
                </a:cubicBezTo>
                <a:close/>
                <a:moveTo>
                  <a:pt x="15364" y="10076"/>
                </a:moveTo>
                <a:cubicBezTo>
                  <a:pt x="15457" y="10335"/>
                  <a:pt x="15457" y="10758"/>
                  <a:pt x="15395" y="10963"/>
                </a:cubicBezTo>
                <a:cubicBezTo>
                  <a:pt x="15262" y="11330"/>
                  <a:pt x="15169" y="11725"/>
                  <a:pt x="15130" y="12121"/>
                </a:cubicBezTo>
                <a:cubicBezTo>
                  <a:pt x="15098" y="12264"/>
                  <a:pt x="15067" y="12380"/>
                  <a:pt x="14974" y="12495"/>
                </a:cubicBezTo>
                <a:cubicBezTo>
                  <a:pt x="14679" y="12801"/>
                  <a:pt x="14421" y="13115"/>
                  <a:pt x="14156" y="13456"/>
                </a:cubicBezTo>
                <a:cubicBezTo>
                  <a:pt x="13961" y="13714"/>
                  <a:pt x="13734" y="13966"/>
                  <a:pt x="13477" y="14164"/>
                </a:cubicBezTo>
                <a:cubicBezTo>
                  <a:pt x="13120" y="14505"/>
                  <a:pt x="12831" y="14880"/>
                  <a:pt x="12636" y="15302"/>
                </a:cubicBezTo>
                <a:cubicBezTo>
                  <a:pt x="12503" y="15561"/>
                  <a:pt x="12371" y="15786"/>
                  <a:pt x="12246" y="16011"/>
                </a:cubicBezTo>
                <a:cubicBezTo>
                  <a:pt x="12175" y="16072"/>
                  <a:pt x="12175" y="16127"/>
                  <a:pt x="12082" y="16181"/>
                </a:cubicBezTo>
                <a:cubicBezTo>
                  <a:pt x="12051" y="16154"/>
                  <a:pt x="12051" y="16154"/>
                  <a:pt x="12051" y="16127"/>
                </a:cubicBezTo>
                <a:cubicBezTo>
                  <a:pt x="12144" y="15329"/>
                  <a:pt x="12144" y="14539"/>
                  <a:pt x="12339" y="13741"/>
                </a:cubicBezTo>
                <a:lnTo>
                  <a:pt x="12339" y="13599"/>
                </a:lnTo>
                <a:cubicBezTo>
                  <a:pt x="12339" y="13456"/>
                  <a:pt x="12402" y="13374"/>
                  <a:pt x="12503" y="13286"/>
                </a:cubicBezTo>
                <a:cubicBezTo>
                  <a:pt x="13415" y="12495"/>
                  <a:pt x="14257" y="11609"/>
                  <a:pt x="14974" y="10649"/>
                </a:cubicBezTo>
                <a:cubicBezTo>
                  <a:pt x="15098" y="10479"/>
                  <a:pt x="15231" y="10281"/>
                  <a:pt x="15364" y="10076"/>
                </a:cubicBezTo>
                <a:close/>
                <a:moveTo>
                  <a:pt x="18185" y="0"/>
                </a:moveTo>
                <a:cubicBezTo>
                  <a:pt x="18123" y="851"/>
                  <a:pt x="18021" y="1704"/>
                  <a:pt x="17897" y="2555"/>
                </a:cubicBezTo>
                <a:cubicBezTo>
                  <a:pt x="17859" y="2698"/>
                  <a:pt x="17828" y="2814"/>
                  <a:pt x="17733" y="2923"/>
                </a:cubicBezTo>
                <a:cubicBezTo>
                  <a:pt x="17375" y="3433"/>
                  <a:pt x="16985" y="3917"/>
                  <a:pt x="16494" y="4347"/>
                </a:cubicBezTo>
                <a:cubicBezTo>
                  <a:pt x="15715" y="5028"/>
                  <a:pt x="14903" y="5683"/>
                  <a:pt x="14000" y="6220"/>
                </a:cubicBezTo>
                <a:cubicBezTo>
                  <a:pt x="13641" y="6445"/>
                  <a:pt x="13282" y="6704"/>
                  <a:pt x="13026" y="7011"/>
                </a:cubicBezTo>
                <a:cubicBezTo>
                  <a:pt x="12636" y="7467"/>
                  <a:pt x="12277" y="7897"/>
                  <a:pt x="11818" y="8292"/>
                </a:cubicBezTo>
                <a:cubicBezTo>
                  <a:pt x="11592" y="8713"/>
                  <a:pt x="11139" y="8884"/>
                  <a:pt x="10687" y="9116"/>
                </a:cubicBezTo>
                <a:cubicBezTo>
                  <a:pt x="9744" y="9566"/>
                  <a:pt x="8800" y="10022"/>
                  <a:pt x="7857" y="10417"/>
                </a:cubicBezTo>
                <a:cubicBezTo>
                  <a:pt x="7210" y="10676"/>
                  <a:pt x="6595" y="10963"/>
                  <a:pt x="5939" y="11214"/>
                </a:cubicBezTo>
                <a:cubicBezTo>
                  <a:pt x="5908" y="11241"/>
                  <a:pt x="5846" y="11269"/>
                  <a:pt x="5777" y="11303"/>
                </a:cubicBezTo>
                <a:cubicBezTo>
                  <a:pt x="5746" y="11330"/>
                  <a:pt x="5715" y="11384"/>
                  <a:pt x="5715" y="11439"/>
                </a:cubicBezTo>
                <a:cubicBezTo>
                  <a:pt x="5746" y="11500"/>
                  <a:pt x="5777" y="11527"/>
                  <a:pt x="5846" y="11527"/>
                </a:cubicBezTo>
                <a:lnTo>
                  <a:pt x="6041" y="11527"/>
                </a:lnTo>
                <a:cubicBezTo>
                  <a:pt x="6431" y="11500"/>
                  <a:pt x="6821" y="11500"/>
                  <a:pt x="7210" y="11473"/>
                </a:cubicBezTo>
                <a:cubicBezTo>
                  <a:pt x="8154" y="11473"/>
                  <a:pt x="9089" y="11303"/>
                  <a:pt x="9970" y="10901"/>
                </a:cubicBezTo>
                <a:cubicBezTo>
                  <a:pt x="10102" y="10847"/>
                  <a:pt x="10197" y="10820"/>
                  <a:pt x="10328" y="10758"/>
                </a:cubicBezTo>
                <a:cubicBezTo>
                  <a:pt x="10350" y="10758"/>
                  <a:pt x="10370" y="10746"/>
                  <a:pt x="10400" y="10746"/>
                </a:cubicBezTo>
                <a:cubicBezTo>
                  <a:pt x="10415" y="10746"/>
                  <a:pt x="10432" y="10749"/>
                  <a:pt x="10453" y="10758"/>
                </a:cubicBezTo>
                <a:cubicBezTo>
                  <a:pt x="10453" y="10792"/>
                  <a:pt x="10421" y="10820"/>
                  <a:pt x="10390" y="10847"/>
                </a:cubicBezTo>
                <a:cubicBezTo>
                  <a:pt x="10002" y="11187"/>
                  <a:pt x="9643" y="11582"/>
                  <a:pt x="9284" y="11984"/>
                </a:cubicBezTo>
                <a:cubicBezTo>
                  <a:pt x="9190" y="12093"/>
                  <a:pt x="9089" y="12121"/>
                  <a:pt x="8964" y="12121"/>
                </a:cubicBezTo>
                <a:cubicBezTo>
                  <a:pt x="8216" y="12121"/>
                  <a:pt x="7467" y="12121"/>
                  <a:pt x="6751" y="12209"/>
                </a:cubicBezTo>
                <a:cubicBezTo>
                  <a:pt x="6236" y="12264"/>
                  <a:pt x="5746" y="12291"/>
                  <a:pt x="5231" y="12353"/>
                </a:cubicBezTo>
                <a:cubicBezTo>
                  <a:pt x="4869" y="12382"/>
                  <a:pt x="4502" y="12398"/>
                  <a:pt x="4135" y="12398"/>
                </a:cubicBezTo>
                <a:cubicBezTo>
                  <a:pt x="3511" y="12398"/>
                  <a:pt x="2882" y="12354"/>
                  <a:pt x="2269" y="12264"/>
                </a:cubicBezTo>
                <a:cubicBezTo>
                  <a:pt x="2217" y="12248"/>
                  <a:pt x="2155" y="12226"/>
                  <a:pt x="2098" y="12226"/>
                </a:cubicBezTo>
                <a:cubicBezTo>
                  <a:pt x="2051" y="12226"/>
                  <a:pt x="2009" y="12241"/>
                  <a:pt x="1980" y="12291"/>
                </a:cubicBezTo>
                <a:cubicBezTo>
                  <a:pt x="1949" y="12434"/>
                  <a:pt x="2113" y="12434"/>
                  <a:pt x="2206" y="12495"/>
                </a:cubicBezTo>
                <a:cubicBezTo>
                  <a:pt x="2659" y="12631"/>
                  <a:pt x="3149" y="12801"/>
                  <a:pt x="3633" y="12945"/>
                </a:cubicBezTo>
                <a:cubicBezTo>
                  <a:pt x="4802" y="13347"/>
                  <a:pt x="6010" y="13572"/>
                  <a:pt x="7272" y="13599"/>
                </a:cubicBezTo>
                <a:cubicBezTo>
                  <a:pt x="7303" y="13599"/>
                  <a:pt x="7374" y="13599"/>
                  <a:pt x="7405" y="13654"/>
                </a:cubicBezTo>
                <a:cubicBezTo>
                  <a:pt x="7141" y="13857"/>
                  <a:pt x="6884" y="14082"/>
                  <a:pt x="6556" y="14226"/>
                </a:cubicBezTo>
                <a:cubicBezTo>
                  <a:pt x="6431" y="14253"/>
                  <a:pt x="6298" y="14334"/>
                  <a:pt x="6134" y="14369"/>
                </a:cubicBezTo>
                <a:cubicBezTo>
                  <a:pt x="5262" y="14423"/>
                  <a:pt x="4380" y="14567"/>
                  <a:pt x="3539" y="14737"/>
                </a:cubicBezTo>
                <a:cubicBezTo>
                  <a:pt x="2877" y="14880"/>
                  <a:pt x="2220" y="14981"/>
                  <a:pt x="1560" y="14981"/>
                </a:cubicBezTo>
                <a:cubicBezTo>
                  <a:pt x="1311" y="14981"/>
                  <a:pt x="1061" y="14966"/>
                  <a:pt x="811" y="14935"/>
                </a:cubicBezTo>
                <a:cubicBezTo>
                  <a:pt x="647" y="14935"/>
                  <a:pt x="484" y="14907"/>
                  <a:pt x="320" y="14907"/>
                </a:cubicBezTo>
                <a:cubicBezTo>
                  <a:pt x="284" y="14907"/>
                  <a:pt x="245" y="14905"/>
                  <a:pt x="207" y="14905"/>
                </a:cubicBezTo>
                <a:cubicBezTo>
                  <a:pt x="112" y="14905"/>
                  <a:pt x="23" y="14918"/>
                  <a:pt x="0" y="15016"/>
                </a:cubicBezTo>
                <a:cubicBezTo>
                  <a:pt x="0" y="15158"/>
                  <a:pt x="164" y="15187"/>
                  <a:pt x="257" y="15220"/>
                </a:cubicBezTo>
                <a:cubicBezTo>
                  <a:pt x="616" y="15274"/>
                  <a:pt x="975" y="15329"/>
                  <a:pt x="1295" y="15418"/>
                </a:cubicBezTo>
                <a:cubicBezTo>
                  <a:pt x="2387" y="15704"/>
                  <a:pt x="3500" y="15826"/>
                  <a:pt x="4617" y="15826"/>
                </a:cubicBezTo>
                <a:cubicBezTo>
                  <a:pt x="4831" y="15826"/>
                  <a:pt x="5047" y="15821"/>
                  <a:pt x="5262" y="15813"/>
                </a:cubicBezTo>
                <a:cubicBezTo>
                  <a:pt x="6072" y="15786"/>
                  <a:pt x="6852" y="15643"/>
                  <a:pt x="7662" y="15499"/>
                </a:cubicBezTo>
                <a:cubicBezTo>
                  <a:pt x="8606" y="15356"/>
                  <a:pt x="9448" y="15104"/>
                  <a:pt x="10228" y="14594"/>
                </a:cubicBezTo>
                <a:cubicBezTo>
                  <a:pt x="10328" y="14539"/>
                  <a:pt x="10421" y="14505"/>
                  <a:pt x="10554" y="14505"/>
                </a:cubicBezTo>
                <a:cubicBezTo>
                  <a:pt x="10421" y="14648"/>
                  <a:pt x="10228" y="14710"/>
                  <a:pt x="10102" y="14819"/>
                </a:cubicBezTo>
                <a:cubicBezTo>
                  <a:pt x="9549" y="15220"/>
                  <a:pt x="8933" y="15418"/>
                  <a:pt x="8279" y="15588"/>
                </a:cubicBezTo>
                <a:cubicBezTo>
                  <a:pt x="7959" y="15670"/>
                  <a:pt x="7631" y="15759"/>
                  <a:pt x="7303" y="15840"/>
                </a:cubicBezTo>
                <a:cubicBezTo>
                  <a:pt x="6103" y="16270"/>
                  <a:pt x="4934" y="16780"/>
                  <a:pt x="3828" y="17401"/>
                </a:cubicBezTo>
                <a:cubicBezTo>
                  <a:pt x="2892" y="17945"/>
                  <a:pt x="1879" y="18395"/>
                  <a:pt x="679" y="18457"/>
                </a:cubicBezTo>
                <a:lnTo>
                  <a:pt x="554" y="18457"/>
                </a:lnTo>
                <a:cubicBezTo>
                  <a:pt x="484" y="18484"/>
                  <a:pt x="421" y="18511"/>
                  <a:pt x="421" y="18593"/>
                </a:cubicBezTo>
                <a:cubicBezTo>
                  <a:pt x="421" y="18682"/>
                  <a:pt x="484" y="18709"/>
                  <a:pt x="585" y="18709"/>
                </a:cubicBezTo>
                <a:lnTo>
                  <a:pt x="679" y="18709"/>
                </a:lnTo>
                <a:cubicBezTo>
                  <a:pt x="897" y="18709"/>
                  <a:pt x="1128" y="18697"/>
                  <a:pt x="1354" y="18697"/>
                </a:cubicBezTo>
                <a:cubicBezTo>
                  <a:pt x="1467" y="18697"/>
                  <a:pt x="1578" y="18699"/>
                  <a:pt x="1684" y="18709"/>
                </a:cubicBezTo>
                <a:cubicBezTo>
                  <a:pt x="2308" y="18709"/>
                  <a:pt x="2923" y="18627"/>
                  <a:pt x="3508" y="18484"/>
                </a:cubicBezTo>
                <a:cubicBezTo>
                  <a:pt x="4187" y="18341"/>
                  <a:pt x="4841" y="18143"/>
                  <a:pt x="5488" y="17945"/>
                </a:cubicBezTo>
                <a:cubicBezTo>
                  <a:pt x="6072" y="17775"/>
                  <a:pt x="6657" y="17571"/>
                  <a:pt x="7210" y="17346"/>
                </a:cubicBezTo>
                <a:cubicBezTo>
                  <a:pt x="7725" y="17121"/>
                  <a:pt x="8115" y="16780"/>
                  <a:pt x="8544" y="16494"/>
                </a:cubicBezTo>
                <a:cubicBezTo>
                  <a:pt x="8894" y="16243"/>
                  <a:pt x="9252" y="15956"/>
                  <a:pt x="9580" y="15670"/>
                </a:cubicBezTo>
                <a:cubicBezTo>
                  <a:pt x="9775" y="15445"/>
                  <a:pt x="10033" y="15247"/>
                  <a:pt x="10297" y="15050"/>
                </a:cubicBezTo>
                <a:cubicBezTo>
                  <a:pt x="9970" y="15615"/>
                  <a:pt x="9549" y="16072"/>
                  <a:pt x="9128" y="16548"/>
                </a:cubicBezTo>
                <a:cubicBezTo>
                  <a:pt x="8575" y="17176"/>
                  <a:pt x="8021" y="17802"/>
                  <a:pt x="7498" y="18457"/>
                </a:cubicBezTo>
                <a:cubicBezTo>
                  <a:pt x="7079" y="19021"/>
                  <a:pt x="6626" y="19587"/>
                  <a:pt x="6267" y="20188"/>
                </a:cubicBezTo>
                <a:cubicBezTo>
                  <a:pt x="6103" y="20467"/>
                  <a:pt x="5908" y="20752"/>
                  <a:pt x="5682" y="20977"/>
                </a:cubicBezTo>
                <a:cubicBezTo>
                  <a:pt x="5551" y="21093"/>
                  <a:pt x="5426" y="21237"/>
                  <a:pt x="5293" y="21353"/>
                </a:cubicBezTo>
                <a:cubicBezTo>
                  <a:pt x="5262" y="21434"/>
                  <a:pt x="5192" y="21489"/>
                  <a:pt x="5293" y="21578"/>
                </a:cubicBezTo>
                <a:cubicBezTo>
                  <a:pt x="5320" y="21593"/>
                  <a:pt x="5346" y="21600"/>
                  <a:pt x="5369" y="21600"/>
                </a:cubicBezTo>
                <a:cubicBezTo>
                  <a:pt x="5427" y="21600"/>
                  <a:pt x="5475" y="21561"/>
                  <a:pt x="5520" y="21522"/>
                </a:cubicBezTo>
                <a:cubicBezTo>
                  <a:pt x="5682" y="21353"/>
                  <a:pt x="5846" y="21209"/>
                  <a:pt x="5971" y="21039"/>
                </a:cubicBezTo>
                <a:cubicBezTo>
                  <a:pt x="6267" y="20725"/>
                  <a:pt x="6595" y="20411"/>
                  <a:pt x="6946" y="20160"/>
                </a:cubicBezTo>
                <a:cubicBezTo>
                  <a:pt x="7405" y="19819"/>
                  <a:pt x="7826" y="19417"/>
                  <a:pt x="8279" y="19049"/>
                </a:cubicBezTo>
                <a:cubicBezTo>
                  <a:pt x="8606" y="18736"/>
                  <a:pt x="8964" y="18422"/>
                  <a:pt x="9252" y="18081"/>
                </a:cubicBezTo>
                <a:cubicBezTo>
                  <a:pt x="9674" y="17571"/>
                  <a:pt x="9970" y="16978"/>
                  <a:pt x="10165" y="16379"/>
                </a:cubicBezTo>
                <a:cubicBezTo>
                  <a:pt x="10421" y="15588"/>
                  <a:pt x="10780" y="14846"/>
                  <a:pt x="11397" y="14253"/>
                </a:cubicBezTo>
                <a:cubicBezTo>
                  <a:pt x="11458" y="14229"/>
                  <a:pt x="11489" y="14159"/>
                  <a:pt x="11558" y="14159"/>
                </a:cubicBezTo>
                <a:cubicBezTo>
                  <a:pt x="11567" y="14159"/>
                  <a:pt x="11580" y="14160"/>
                  <a:pt x="11592" y="14164"/>
                </a:cubicBezTo>
                <a:cubicBezTo>
                  <a:pt x="11272" y="14737"/>
                  <a:pt x="11139" y="15329"/>
                  <a:pt x="10882" y="15902"/>
                </a:cubicBezTo>
                <a:cubicBezTo>
                  <a:pt x="10554" y="16610"/>
                  <a:pt x="10453" y="17346"/>
                  <a:pt x="10554" y="18081"/>
                </a:cubicBezTo>
                <a:cubicBezTo>
                  <a:pt x="10648" y="18825"/>
                  <a:pt x="10648" y="19560"/>
                  <a:pt x="10585" y="20269"/>
                </a:cubicBezTo>
                <a:lnTo>
                  <a:pt x="10585" y="20467"/>
                </a:lnTo>
                <a:cubicBezTo>
                  <a:pt x="10585" y="20555"/>
                  <a:pt x="10616" y="20636"/>
                  <a:pt x="10749" y="20636"/>
                </a:cubicBezTo>
                <a:cubicBezTo>
                  <a:pt x="10843" y="20636"/>
                  <a:pt x="10882" y="20582"/>
                  <a:pt x="10913" y="20500"/>
                </a:cubicBezTo>
                <a:cubicBezTo>
                  <a:pt x="11007" y="20269"/>
                  <a:pt x="11077" y="20044"/>
                  <a:pt x="11170" y="19847"/>
                </a:cubicBezTo>
                <a:cubicBezTo>
                  <a:pt x="11561" y="18907"/>
                  <a:pt x="11918" y="18000"/>
                  <a:pt x="11949" y="17005"/>
                </a:cubicBezTo>
                <a:cubicBezTo>
                  <a:pt x="11949" y="16862"/>
                  <a:pt x="12012" y="16808"/>
                  <a:pt x="12144" y="16753"/>
                </a:cubicBezTo>
                <a:cubicBezTo>
                  <a:pt x="12441" y="16637"/>
                  <a:pt x="12698" y="16467"/>
                  <a:pt x="12956" y="16297"/>
                </a:cubicBezTo>
                <a:cubicBezTo>
                  <a:pt x="13344" y="16011"/>
                  <a:pt x="13734" y="15731"/>
                  <a:pt x="14156" y="15445"/>
                </a:cubicBezTo>
                <a:lnTo>
                  <a:pt x="14195" y="15499"/>
                </a:lnTo>
                <a:cubicBezTo>
                  <a:pt x="14125" y="16038"/>
                  <a:pt x="14125" y="16548"/>
                  <a:pt x="13930" y="17060"/>
                </a:cubicBezTo>
                <a:cubicBezTo>
                  <a:pt x="13734" y="17660"/>
                  <a:pt x="13539" y="18286"/>
                  <a:pt x="13376" y="18879"/>
                </a:cubicBezTo>
                <a:cubicBezTo>
                  <a:pt x="13182" y="19615"/>
                  <a:pt x="12956" y="20357"/>
                  <a:pt x="12534" y="21012"/>
                </a:cubicBezTo>
                <a:cubicBezTo>
                  <a:pt x="12503" y="21066"/>
                  <a:pt x="12503" y="21093"/>
                  <a:pt x="12472" y="21148"/>
                </a:cubicBezTo>
                <a:cubicBezTo>
                  <a:pt x="12441" y="21209"/>
                  <a:pt x="12441" y="21264"/>
                  <a:pt x="12503" y="21291"/>
                </a:cubicBezTo>
                <a:cubicBezTo>
                  <a:pt x="12538" y="21313"/>
                  <a:pt x="12571" y="21323"/>
                  <a:pt x="12598" y="21323"/>
                </a:cubicBezTo>
                <a:cubicBezTo>
                  <a:pt x="12644" y="21323"/>
                  <a:pt x="12678" y="21297"/>
                  <a:pt x="12698" y="21264"/>
                </a:cubicBezTo>
                <a:cubicBezTo>
                  <a:pt x="12761" y="21209"/>
                  <a:pt x="12792" y="21121"/>
                  <a:pt x="12831" y="21066"/>
                </a:cubicBezTo>
                <a:cubicBezTo>
                  <a:pt x="13026" y="20841"/>
                  <a:pt x="13182" y="20582"/>
                  <a:pt x="13344" y="20330"/>
                </a:cubicBezTo>
                <a:cubicBezTo>
                  <a:pt x="13766" y="19731"/>
                  <a:pt x="14195" y="19165"/>
                  <a:pt x="14584" y="18566"/>
                </a:cubicBezTo>
                <a:cubicBezTo>
                  <a:pt x="15231" y="17571"/>
                  <a:pt x="15590" y="16521"/>
                  <a:pt x="15785" y="15418"/>
                </a:cubicBezTo>
                <a:cubicBezTo>
                  <a:pt x="15879" y="14962"/>
                  <a:pt x="15949" y="14478"/>
                  <a:pt x="16011" y="13994"/>
                </a:cubicBezTo>
                <a:cubicBezTo>
                  <a:pt x="16043" y="13654"/>
                  <a:pt x="16143" y="13347"/>
                  <a:pt x="16338" y="13033"/>
                </a:cubicBezTo>
                <a:cubicBezTo>
                  <a:pt x="16400" y="12945"/>
                  <a:pt x="16431" y="12801"/>
                  <a:pt x="16494" y="12692"/>
                </a:cubicBezTo>
                <a:cubicBezTo>
                  <a:pt x="16626" y="12353"/>
                  <a:pt x="16728" y="12012"/>
                  <a:pt x="16884" y="11698"/>
                </a:cubicBezTo>
                <a:cubicBezTo>
                  <a:pt x="17118" y="11269"/>
                  <a:pt x="17243" y="10820"/>
                  <a:pt x="17243" y="10335"/>
                </a:cubicBezTo>
                <a:cubicBezTo>
                  <a:pt x="17274" y="9736"/>
                  <a:pt x="17375" y="9170"/>
                  <a:pt x="17508" y="8604"/>
                </a:cubicBezTo>
                <a:cubicBezTo>
                  <a:pt x="17570" y="8149"/>
                  <a:pt x="17602" y="7726"/>
                  <a:pt x="17633" y="7296"/>
                </a:cubicBezTo>
                <a:cubicBezTo>
                  <a:pt x="17702" y="6732"/>
                  <a:pt x="17539" y="6193"/>
                  <a:pt x="17539" y="5621"/>
                </a:cubicBezTo>
                <a:cubicBezTo>
                  <a:pt x="17539" y="5512"/>
                  <a:pt x="17539" y="5396"/>
                  <a:pt x="17570" y="5280"/>
                </a:cubicBezTo>
                <a:cubicBezTo>
                  <a:pt x="17633" y="5082"/>
                  <a:pt x="17664" y="4912"/>
                  <a:pt x="17733" y="4741"/>
                </a:cubicBezTo>
                <a:cubicBezTo>
                  <a:pt x="17733" y="4714"/>
                  <a:pt x="17733" y="4627"/>
                  <a:pt x="17828" y="4599"/>
                </a:cubicBezTo>
                <a:cubicBezTo>
                  <a:pt x="17828" y="4769"/>
                  <a:pt x="17828" y="4912"/>
                  <a:pt x="17859" y="5055"/>
                </a:cubicBezTo>
                <a:cubicBezTo>
                  <a:pt x="17928" y="6022"/>
                  <a:pt x="17897" y="6984"/>
                  <a:pt x="17959" y="7951"/>
                </a:cubicBezTo>
                <a:cubicBezTo>
                  <a:pt x="18021" y="9198"/>
                  <a:pt x="18287" y="10417"/>
                  <a:pt x="18739" y="11609"/>
                </a:cubicBezTo>
                <a:cubicBezTo>
                  <a:pt x="19098" y="12522"/>
                  <a:pt x="19612" y="13374"/>
                  <a:pt x="20197" y="14198"/>
                </a:cubicBezTo>
                <a:cubicBezTo>
                  <a:pt x="20493" y="14621"/>
                  <a:pt x="20820" y="15016"/>
                  <a:pt x="21139" y="15418"/>
                </a:cubicBezTo>
                <a:cubicBezTo>
                  <a:pt x="21233" y="15537"/>
                  <a:pt x="21325" y="15586"/>
                  <a:pt x="21394" y="15586"/>
                </a:cubicBezTo>
                <a:cubicBezTo>
                  <a:pt x="21424" y="15586"/>
                  <a:pt x="21448" y="15578"/>
                  <a:pt x="21467" y="15561"/>
                </a:cubicBezTo>
                <a:cubicBezTo>
                  <a:pt x="21600" y="15445"/>
                  <a:pt x="21530" y="15329"/>
                  <a:pt x="21467" y="15247"/>
                </a:cubicBezTo>
                <a:cubicBezTo>
                  <a:pt x="21077" y="14567"/>
                  <a:pt x="20720" y="13885"/>
                  <a:pt x="20392" y="13177"/>
                </a:cubicBezTo>
                <a:cubicBezTo>
                  <a:pt x="20166" y="12747"/>
                  <a:pt x="20072" y="12291"/>
                  <a:pt x="20103" y="11814"/>
                </a:cubicBezTo>
                <a:cubicBezTo>
                  <a:pt x="20134" y="11644"/>
                  <a:pt x="20134" y="11473"/>
                  <a:pt x="20103" y="11303"/>
                </a:cubicBezTo>
                <a:cubicBezTo>
                  <a:pt x="19939" y="10676"/>
                  <a:pt x="19776" y="10022"/>
                  <a:pt x="19354" y="9457"/>
                </a:cubicBezTo>
                <a:cubicBezTo>
                  <a:pt x="19161" y="9225"/>
                  <a:pt x="19028" y="8973"/>
                  <a:pt x="18934" y="8713"/>
                </a:cubicBezTo>
                <a:cubicBezTo>
                  <a:pt x="18677" y="8033"/>
                  <a:pt x="18513" y="7385"/>
                  <a:pt x="18349" y="6704"/>
                </a:cubicBezTo>
                <a:cubicBezTo>
                  <a:pt x="18216" y="6220"/>
                  <a:pt x="18216" y="5764"/>
                  <a:pt x="18154" y="5280"/>
                </a:cubicBezTo>
                <a:cubicBezTo>
                  <a:pt x="18021" y="4489"/>
                  <a:pt x="18021" y="3693"/>
                  <a:pt x="18123" y="2896"/>
                </a:cubicBezTo>
                <a:cubicBezTo>
                  <a:pt x="18216" y="2072"/>
                  <a:pt x="18318" y="1281"/>
                  <a:pt x="18412" y="457"/>
                </a:cubicBezTo>
                <a:cubicBezTo>
                  <a:pt x="18412" y="287"/>
                  <a:pt x="18443" y="143"/>
                  <a:pt x="18443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05" name="Google Shape;690;p30"/>
          <p:cNvSpPr/>
          <p:nvPr/>
        </p:nvSpPr>
        <p:spPr>
          <a:xfrm rot="11541600" flipH="1">
            <a:off x="-291797" y="3933589"/>
            <a:ext cx="1559267" cy="2487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80;p4"/>
          <p:cNvSpPr/>
          <p:nvPr/>
        </p:nvSpPr>
        <p:spPr>
          <a:xfrm rot="5400000">
            <a:off x="7936842" y="41322"/>
            <a:ext cx="2281624" cy="1283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14" name="Google Shape;81;p4"/>
          <p:cNvSpPr/>
          <p:nvPr/>
        </p:nvSpPr>
        <p:spPr>
          <a:xfrm rot="10800000">
            <a:off x="8058600" y="4168079"/>
            <a:ext cx="1921906" cy="109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15" name="Google Shape;82;p4"/>
          <p:cNvSpPr/>
          <p:nvPr/>
        </p:nvSpPr>
        <p:spPr>
          <a:xfrm>
            <a:off x="7078802" y="3734042"/>
            <a:ext cx="2315759" cy="2507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02" y="0"/>
                </a:moveTo>
                <a:cubicBezTo>
                  <a:pt x="13812" y="0"/>
                  <a:pt x="13709" y="56"/>
                  <a:pt x="13605" y="170"/>
                </a:cubicBezTo>
                <a:cubicBezTo>
                  <a:pt x="13552" y="242"/>
                  <a:pt x="13526" y="321"/>
                  <a:pt x="13467" y="394"/>
                </a:cubicBezTo>
                <a:cubicBezTo>
                  <a:pt x="13197" y="928"/>
                  <a:pt x="12810" y="1407"/>
                  <a:pt x="12455" y="1886"/>
                </a:cubicBezTo>
                <a:cubicBezTo>
                  <a:pt x="11962" y="2517"/>
                  <a:pt x="11418" y="3075"/>
                  <a:pt x="10813" y="3609"/>
                </a:cubicBezTo>
                <a:cubicBezTo>
                  <a:pt x="10294" y="4063"/>
                  <a:pt x="9801" y="4488"/>
                  <a:pt x="9420" y="5022"/>
                </a:cubicBezTo>
                <a:cubicBezTo>
                  <a:pt x="8954" y="5677"/>
                  <a:pt x="8599" y="6363"/>
                  <a:pt x="8599" y="7169"/>
                </a:cubicBezTo>
                <a:cubicBezTo>
                  <a:pt x="8625" y="7449"/>
                  <a:pt x="8599" y="7751"/>
                  <a:pt x="8790" y="8006"/>
                </a:cubicBezTo>
                <a:cubicBezTo>
                  <a:pt x="8869" y="8128"/>
                  <a:pt x="8869" y="8255"/>
                  <a:pt x="8842" y="8383"/>
                </a:cubicBezTo>
                <a:cubicBezTo>
                  <a:pt x="8652" y="8964"/>
                  <a:pt x="8375" y="9492"/>
                  <a:pt x="8047" y="10002"/>
                </a:cubicBezTo>
                <a:cubicBezTo>
                  <a:pt x="7910" y="10202"/>
                  <a:pt x="7745" y="10378"/>
                  <a:pt x="7555" y="10530"/>
                </a:cubicBezTo>
                <a:cubicBezTo>
                  <a:pt x="6760" y="11191"/>
                  <a:pt x="5998" y="11846"/>
                  <a:pt x="5314" y="12580"/>
                </a:cubicBezTo>
                <a:cubicBezTo>
                  <a:pt x="5264" y="12601"/>
                  <a:pt x="5237" y="12658"/>
                  <a:pt x="5180" y="12658"/>
                </a:cubicBezTo>
                <a:cubicBezTo>
                  <a:pt x="5171" y="12658"/>
                  <a:pt x="5161" y="12656"/>
                  <a:pt x="5151" y="12652"/>
                </a:cubicBezTo>
                <a:cubicBezTo>
                  <a:pt x="5229" y="12452"/>
                  <a:pt x="5282" y="12222"/>
                  <a:pt x="5340" y="12022"/>
                </a:cubicBezTo>
                <a:cubicBezTo>
                  <a:pt x="5394" y="11798"/>
                  <a:pt x="5420" y="11543"/>
                  <a:pt x="5557" y="11367"/>
                </a:cubicBezTo>
                <a:cubicBezTo>
                  <a:pt x="5833" y="10985"/>
                  <a:pt x="5998" y="10584"/>
                  <a:pt x="6188" y="10178"/>
                </a:cubicBezTo>
                <a:cubicBezTo>
                  <a:pt x="6300" y="10002"/>
                  <a:pt x="6379" y="9796"/>
                  <a:pt x="6405" y="9596"/>
                </a:cubicBezTo>
                <a:cubicBezTo>
                  <a:pt x="6491" y="8940"/>
                  <a:pt x="6543" y="8255"/>
                  <a:pt x="6379" y="7601"/>
                </a:cubicBezTo>
                <a:cubicBezTo>
                  <a:pt x="6300" y="7345"/>
                  <a:pt x="6267" y="7097"/>
                  <a:pt x="6241" y="6842"/>
                </a:cubicBezTo>
                <a:cubicBezTo>
                  <a:pt x="6214" y="6514"/>
                  <a:pt x="6188" y="6211"/>
                  <a:pt x="6162" y="5884"/>
                </a:cubicBezTo>
                <a:cubicBezTo>
                  <a:pt x="6136" y="5325"/>
                  <a:pt x="6267" y="4822"/>
                  <a:pt x="6596" y="4336"/>
                </a:cubicBezTo>
                <a:cubicBezTo>
                  <a:pt x="6818" y="4034"/>
                  <a:pt x="7061" y="3730"/>
                  <a:pt x="7311" y="3427"/>
                </a:cubicBezTo>
                <a:cubicBezTo>
                  <a:pt x="7364" y="3354"/>
                  <a:pt x="7417" y="3275"/>
                  <a:pt x="7311" y="3202"/>
                </a:cubicBezTo>
                <a:cubicBezTo>
                  <a:pt x="7294" y="3188"/>
                  <a:pt x="7275" y="3182"/>
                  <a:pt x="7256" y="3182"/>
                </a:cubicBezTo>
                <a:cubicBezTo>
                  <a:pt x="7209" y="3182"/>
                  <a:pt x="7159" y="3217"/>
                  <a:pt x="7121" y="3251"/>
                </a:cubicBezTo>
                <a:cubicBezTo>
                  <a:pt x="6983" y="3354"/>
                  <a:pt x="6845" y="3481"/>
                  <a:pt x="6680" y="3578"/>
                </a:cubicBezTo>
                <a:cubicBezTo>
                  <a:pt x="5998" y="4063"/>
                  <a:pt x="5446" y="4670"/>
                  <a:pt x="5091" y="5428"/>
                </a:cubicBezTo>
                <a:cubicBezTo>
                  <a:pt x="4927" y="5780"/>
                  <a:pt x="4822" y="6132"/>
                  <a:pt x="4848" y="6514"/>
                </a:cubicBezTo>
                <a:cubicBezTo>
                  <a:pt x="4874" y="6793"/>
                  <a:pt x="4953" y="7042"/>
                  <a:pt x="5039" y="7297"/>
                </a:cubicBezTo>
                <a:cubicBezTo>
                  <a:pt x="5151" y="7551"/>
                  <a:pt x="5203" y="7824"/>
                  <a:pt x="5282" y="8103"/>
                </a:cubicBezTo>
                <a:cubicBezTo>
                  <a:pt x="5314" y="8207"/>
                  <a:pt x="5314" y="8310"/>
                  <a:pt x="5282" y="8407"/>
                </a:cubicBezTo>
                <a:cubicBezTo>
                  <a:pt x="5203" y="8989"/>
                  <a:pt x="5177" y="9596"/>
                  <a:pt x="5256" y="10178"/>
                </a:cubicBezTo>
                <a:cubicBezTo>
                  <a:pt x="5314" y="10609"/>
                  <a:pt x="5256" y="11009"/>
                  <a:pt x="5256" y="11439"/>
                </a:cubicBezTo>
                <a:cubicBezTo>
                  <a:pt x="5256" y="11694"/>
                  <a:pt x="5117" y="11895"/>
                  <a:pt x="5065" y="12125"/>
                </a:cubicBezTo>
                <a:cubicBezTo>
                  <a:pt x="4848" y="12828"/>
                  <a:pt x="4493" y="13436"/>
                  <a:pt x="4001" y="14017"/>
                </a:cubicBezTo>
                <a:cubicBezTo>
                  <a:pt x="2983" y="15182"/>
                  <a:pt x="2135" y="16444"/>
                  <a:pt x="1373" y="17760"/>
                </a:cubicBezTo>
                <a:cubicBezTo>
                  <a:pt x="1340" y="17809"/>
                  <a:pt x="1340" y="17888"/>
                  <a:pt x="1235" y="17888"/>
                </a:cubicBezTo>
                <a:cubicBezTo>
                  <a:pt x="1209" y="17633"/>
                  <a:pt x="1150" y="17378"/>
                  <a:pt x="1123" y="17105"/>
                </a:cubicBezTo>
                <a:cubicBezTo>
                  <a:pt x="1097" y="16723"/>
                  <a:pt x="1123" y="16316"/>
                  <a:pt x="1261" y="15940"/>
                </a:cubicBezTo>
                <a:cubicBezTo>
                  <a:pt x="1426" y="15510"/>
                  <a:pt x="1616" y="15079"/>
                  <a:pt x="1918" y="14703"/>
                </a:cubicBezTo>
                <a:cubicBezTo>
                  <a:pt x="2523" y="13945"/>
                  <a:pt x="2850" y="13108"/>
                  <a:pt x="2929" y="12174"/>
                </a:cubicBezTo>
                <a:cubicBezTo>
                  <a:pt x="2955" y="12046"/>
                  <a:pt x="2983" y="11949"/>
                  <a:pt x="2983" y="11822"/>
                </a:cubicBezTo>
                <a:cubicBezTo>
                  <a:pt x="3041" y="11391"/>
                  <a:pt x="3120" y="10961"/>
                  <a:pt x="3310" y="10554"/>
                </a:cubicBezTo>
                <a:cubicBezTo>
                  <a:pt x="3449" y="10226"/>
                  <a:pt x="3475" y="9924"/>
                  <a:pt x="3396" y="9572"/>
                </a:cubicBezTo>
                <a:cubicBezTo>
                  <a:pt x="3344" y="9292"/>
                  <a:pt x="3232" y="9013"/>
                  <a:pt x="3120" y="8735"/>
                </a:cubicBezTo>
                <a:cubicBezTo>
                  <a:pt x="3041" y="8534"/>
                  <a:pt x="2929" y="8310"/>
                  <a:pt x="2929" y="8055"/>
                </a:cubicBezTo>
                <a:cubicBezTo>
                  <a:pt x="2955" y="7551"/>
                  <a:pt x="3094" y="7097"/>
                  <a:pt x="3449" y="6690"/>
                </a:cubicBezTo>
                <a:cubicBezTo>
                  <a:pt x="3475" y="6641"/>
                  <a:pt x="3508" y="6611"/>
                  <a:pt x="3534" y="6562"/>
                </a:cubicBezTo>
                <a:cubicBezTo>
                  <a:pt x="3560" y="6514"/>
                  <a:pt x="3560" y="6460"/>
                  <a:pt x="3508" y="6412"/>
                </a:cubicBezTo>
                <a:cubicBezTo>
                  <a:pt x="3487" y="6365"/>
                  <a:pt x="3447" y="6348"/>
                  <a:pt x="3409" y="6348"/>
                </a:cubicBezTo>
                <a:cubicBezTo>
                  <a:pt x="3386" y="6348"/>
                  <a:pt x="3363" y="6354"/>
                  <a:pt x="3344" y="6363"/>
                </a:cubicBezTo>
                <a:cubicBezTo>
                  <a:pt x="3258" y="6412"/>
                  <a:pt x="3205" y="6436"/>
                  <a:pt x="3146" y="6490"/>
                </a:cubicBezTo>
                <a:cubicBezTo>
                  <a:pt x="2740" y="6866"/>
                  <a:pt x="2385" y="7297"/>
                  <a:pt x="2161" y="7800"/>
                </a:cubicBezTo>
                <a:cubicBezTo>
                  <a:pt x="1944" y="8231"/>
                  <a:pt x="1865" y="8710"/>
                  <a:pt x="1918" y="9189"/>
                </a:cubicBezTo>
                <a:cubicBezTo>
                  <a:pt x="1970" y="9523"/>
                  <a:pt x="1997" y="9827"/>
                  <a:pt x="2030" y="10129"/>
                </a:cubicBezTo>
                <a:cubicBezTo>
                  <a:pt x="2056" y="10378"/>
                  <a:pt x="2030" y="10633"/>
                  <a:pt x="1918" y="10857"/>
                </a:cubicBezTo>
                <a:cubicBezTo>
                  <a:pt x="1753" y="11215"/>
                  <a:pt x="1589" y="11567"/>
                  <a:pt x="1373" y="11870"/>
                </a:cubicBezTo>
                <a:cubicBezTo>
                  <a:pt x="1235" y="12071"/>
                  <a:pt x="1123" y="12276"/>
                  <a:pt x="1044" y="12476"/>
                </a:cubicBezTo>
                <a:cubicBezTo>
                  <a:pt x="821" y="12883"/>
                  <a:pt x="821" y="13284"/>
                  <a:pt x="959" y="13714"/>
                </a:cubicBezTo>
                <a:cubicBezTo>
                  <a:pt x="985" y="13817"/>
                  <a:pt x="1044" y="13945"/>
                  <a:pt x="1071" y="14042"/>
                </a:cubicBezTo>
                <a:cubicBezTo>
                  <a:pt x="1235" y="14400"/>
                  <a:pt x="1235" y="14751"/>
                  <a:pt x="1176" y="15079"/>
                </a:cubicBezTo>
                <a:cubicBezTo>
                  <a:pt x="1097" y="15534"/>
                  <a:pt x="1011" y="15988"/>
                  <a:pt x="959" y="16444"/>
                </a:cubicBezTo>
                <a:cubicBezTo>
                  <a:pt x="906" y="16772"/>
                  <a:pt x="906" y="17105"/>
                  <a:pt x="985" y="17408"/>
                </a:cubicBezTo>
                <a:cubicBezTo>
                  <a:pt x="1044" y="17633"/>
                  <a:pt x="1044" y="17888"/>
                  <a:pt x="1071" y="18112"/>
                </a:cubicBezTo>
                <a:cubicBezTo>
                  <a:pt x="1097" y="18239"/>
                  <a:pt x="1071" y="18366"/>
                  <a:pt x="985" y="18494"/>
                </a:cubicBezTo>
                <a:cubicBezTo>
                  <a:pt x="768" y="18925"/>
                  <a:pt x="578" y="19350"/>
                  <a:pt x="355" y="19755"/>
                </a:cubicBezTo>
                <a:cubicBezTo>
                  <a:pt x="250" y="19986"/>
                  <a:pt x="112" y="20338"/>
                  <a:pt x="0" y="20665"/>
                </a:cubicBezTo>
                <a:lnTo>
                  <a:pt x="0" y="21600"/>
                </a:lnTo>
                <a:cubicBezTo>
                  <a:pt x="86" y="21248"/>
                  <a:pt x="223" y="20793"/>
                  <a:pt x="303" y="20539"/>
                </a:cubicBezTo>
                <a:cubicBezTo>
                  <a:pt x="716" y="19500"/>
                  <a:pt x="1261" y="18494"/>
                  <a:pt x="1832" y="17505"/>
                </a:cubicBezTo>
                <a:cubicBezTo>
                  <a:pt x="1892" y="17353"/>
                  <a:pt x="2030" y="17256"/>
                  <a:pt x="2135" y="17153"/>
                </a:cubicBezTo>
                <a:cubicBezTo>
                  <a:pt x="2877" y="16620"/>
                  <a:pt x="3672" y="16219"/>
                  <a:pt x="4519" y="15916"/>
                </a:cubicBezTo>
                <a:cubicBezTo>
                  <a:pt x="4640" y="15876"/>
                  <a:pt x="4748" y="15852"/>
                  <a:pt x="4861" y="15852"/>
                </a:cubicBezTo>
                <a:cubicBezTo>
                  <a:pt x="4902" y="15852"/>
                  <a:pt x="4943" y="15856"/>
                  <a:pt x="4986" y="15862"/>
                </a:cubicBezTo>
                <a:cubicBezTo>
                  <a:pt x="5367" y="15940"/>
                  <a:pt x="5774" y="16013"/>
                  <a:pt x="6136" y="16164"/>
                </a:cubicBezTo>
                <a:cubicBezTo>
                  <a:pt x="6447" y="16269"/>
                  <a:pt x="6777" y="16325"/>
                  <a:pt x="7114" y="16325"/>
                </a:cubicBezTo>
                <a:cubicBezTo>
                  <a:pt x="7188" y="16325"/>
                  <a:pt x="7262" y="16321"/>
                  <a:pt x="7338" y="16316"/>
                </a:cubicBezTo>
                <a:cubicBezTo>
                  <a:pt x="7372" y="16314"/>
                  <a:pt x="7406" y="16313"/>
                  <a:pt x="7440" y="16313"/>
                </a:cubicBezTo>
                <a:cubicBezTo>
                  <a:pt x="7756" y="16313"/>
                  <a:pt x="8050" y="16412"/>
                  <a:pt x="8323" y="16571"/>
                </a:cubicBezTo>
                <a:cubicBezTo>
                  <a:pt x="8566" y="16699"/>
                  <a:pt x="8790" y="16826"/>
                  <a:pt x="9033" y="16953"/>
                </a:cubicBezTo>
                <a:cubicBezTo>
                  <a:pt x="9367" y="17123"/>
                  <a:pt x="9716" y="17225"/>
                  <a:pt x="10085" y="17225"/>
                </a:cubicBezTo>
                <a:cubicBezTo>
                  <a:pt x="10259" y="17225"/>
                  <a:pt x="10438" y="17202"/>
                  <a:pt x="10622" y="17153"/>
                </a:cubicBezTo>
                <a:cubicBezTo>
                  <a:pt x="10813" y="17105"/>
                  <a:pt x="11003" y="17075"/>
                  <a:pt x="11194" y="17051"/>
                </a:cubicBezTo>
                <a:cubicBezTo>
                  <a:pt x="11745" y="17051"/>
                  <a:pt x="12291" y="17378"/>
                  <a:pt x="12508" y="17833"/>
                </a:cubicBezTo>
                <a:cubicBezTo>
                  <a:pt x="12646" y="18112"/>
                  <a:pt x="12731" y="18366"/>
                  <a:pt x="12758" y="18670"/>
                </a:cubicBezTo>
                <a:cubicBezTo>
                  <a:pt x="12784" y="18718"/>
                  <a:pt x="12784" y="18797"/>
                  <a:pt x="12870" y="18797"/>
                </a:cubicBezTo>
                <a:cubicBezTo>
                  <a:pt x="12922" y="18797"/>
                  <a:pt x="12975" y="18743"/>
                  <a:pt x="12975" y="18694"/>
                </a:cubicBezTo>
                <a:cubicBezTo>
                  <a:pt x="13001" y="18646"/>
                  <a:pt x="13033" y="18591"/>
                  <a:pt x="13033" y="18567"/>
                </a:cubicBezTo>
                <a:cubicBezTo>
                  <a:pt x="13138" y="18263"/>
                  <a:pt x="13112" y="18015"/>
                  <a:pt x="13033" y="17712"/>
                </a:cubicBezTo>
                <a:cubicBezTo>
                  <a:pt x="12810" y="16802"/>
                  <a:pt x="12179" y="16164"/>
                  <a:pt x="11332" y="15740"/>
                </a:cubicBezTo>
                <a:cubicBezTo>
                  <a:pt x="10898" y="15534"/>
                  <a:pt x="10485" y="15310"/>
                  <a:pt x="10104" y="15055"/>
                </a:cubicBezTo>
                <a:cubicBezTo>
                  <a:pt x="9827" y="14830"/>
                  <a:pt x="9472" y="14703"/>
                  <a:pt x="9119" y="14649"/>
                </a:cubicBezTo>
                <a:cubicBezTo>
                  <a:pt x="8730" y="14600"/>
                  <a:pt x="8349" y="14497"/>
                  <a:pt x="7994" y="14400"/>
                </a:cubicBezTo>
                <a:cubicBezTo>
                  <a:pt x="7743" y="14326"/>
                  <a:pt x="7493" y="14288"/>
                  <a:pt x="7243" y="14288"/>
                </a:cubicBezTo>
                <a:cubicBezTo>
                  <a:pt x="6891" y="14288"/>
                  <a:pt x="6541" y="14364"/>
                  <a:pt x="6188" y="14528"/>
                </a:cubicBezTo>
                <a:cubicBezTo>
                  <a:pt x="5748" y="14727"/>
                  <a:pt x="5314" y="14982"/>
                  <a:pt x="4901" y="15231"/>
                </a:cubicBezTo>
                <a:cubicBezTo>
                  <a:pt x="4657" y="15382"/>
                  <a:pt x="4434" y="15534"/>
                  <a:pt x="4269" y="15740"/>
                </a:cubicBezTo>
                <a:cubicBezTo>
                  <a:pt x="4217" y="15789"/>
                  <a:pt x="4164" y="15813"/>
                  <a:pt x="4106" y="15838"/>
                </a:cubicBezTo>
                <a:cubicBezTo>
                  <a:pt x="3508" y="16092"/>
                  <a:pt x="2929" y="16395"/>
                  <a:pt x="2325" y="16747"/>
                </a:cubicBezTo>
                <a:cubicBezTo>
                  <a:pt x="2358" y="16675"/>
                  <a:pt x="2385" y="16650"/>
                  <a:pt x="2385" y="16620"/>
                </a:cubicBezTo>
                <a:cubicBezTo>
                  <a:pt x="2983" y="15710"/>
                  <a:pt x="3613" y="14830"/>
                  <a:pt x="4355" y="13993"/>
                </a:cubicBezTo>
                <a:cubicBezTo>
                  <a:pt x="4407" y="13945"/>
                  <a:pt x="4460" y="13890"/>
                  <a:pt x="4519" y="13841"/>
                </a:cubicBezTo>
                <a:cubicBezTo>
                  <a:pt x="5229" y="13465"/>
                  <a:pt x="5912" y="13035"/>
                  <a:pt x="6654" y="12677"/>
                </a:cubicBezTo>
                <a:cubicBezTo>
                  <a:pt x="6826" y="12600"/>
                  <a:pt x="7019" y="12504"/>
                  <a:pt x="7240" y="12504"/>
                </a:cubicBezTo>
                <a:cubicBezTo>
                  <a:pt x="7297" y="12504"/>
                  <a:pt x="7356" y="12510"/>
                  <a:pt x="7417" y="12525"/>
                </a:cubicBezTo>
                <a:cubicBezTo>
                  <a:pt x="7417" y="12535"/>
                  <a:pt x="7420" y="12539"/>
                  <a:pt x="7426" y="12539"/>
                </a:cubicBezTo>
                <a:cubicBezTo>
                  <a:pt x="7438" y="12539"/>
                  <a:pt x="7458" y="12525"/>
                  <a:pt x="7476" y="12525"/>
                </a:cubicBezTo>
                <a:cubicBezTo>
                  <a:pt x="7593" y="12511"/>
                  <a:pt x="7710" y="12505"/>
                  <a:pt x="7824" y="12505"/>
                </a:cubicBezTo>
                <a:cubicBezTo>
                  <a:pt x="8107" y="12505"/>
                  <a:pt x="8381" y="12541"/>
                  <a:pt x="8652" y="12580"/>
                </a:cubicBezTo>
                <a:cubicBezTo>
                  <a:pt x="8893" y="12616"/>
                  <a:pt x="9132" y="12638"/>
                  <a:pt x="9363" y="12638"/>
                </a:cubicBezTo>
                <a:cubicBezTo>
                  <a:pt x="9447" y="12638"/>
                  <a:pt x="9529" y="12635"/>
                  <a:pt x="9611" y="12628"/>
                </a:cubicBezTo>
                <a:cubicBezTo>
                  <a:pt x="9690" y="12624"/>
                  <a:pt x="9768" y="12622"/>
                  <a:pt x="9847" y="12622"/>
                </a:cubicBezTo>
                <a:cubicBezTo>
                  <a:pt x="10226" y="12622"/>
                  <a:pt x="10590" y="12670"/>
                  <a:pt x="10977" y="12756"/>
                </a:cubicBezTo>
                <a:cubicBezTo>
                  <a:pt x="11332" y="12859"/>
                  <a:pt x="11719" y="12908"/>
                  <a:pt x="12100" y="12932"/>
                </a:cubicBezTo>
                <a:cubicBezTo>
                  <a:pt x="12291" y="12956"/>
                  <a:pt x="12481" y="12980"/>
                  <a:pt x="12672" y="13035"/>
                </a:cubicBezTo>
                <a:cubicBezTo>
                  <a:pt x="12864" y="13069"/>
                  <a:pt x="13055" y="13087"/>
                  <a:pt x="13245" y="13087"/>
                </a:cubicBezTo>
                <a:cubicBezTo>
                  <a:pt x="13465" y="13087"/>
                  <a:pt x="13685" y="13062"/>
                  <a:pt x="13907" y="13011"/>
                </a:cubicBezTo>
                <a:cubicBezTo>
                  <a:pt x="14182" y="12932"/>
                  <a:pt x="14478" y="12859"/>
                  <a:pt x="14754" y="12780"/>
                </a:cubicBezTo>
                <a:cubicBezTo>
                  <a:pt x="15247" y="12628"/>
                  <a:pt x="15713" y="12525"/>
                  <a:pt x="16233" y="12501"/>
                </a:cubicBezTo>
                <a:cubicBezTo>
                  <a:pt x="16397" y="12476"/>
                  <a:pt x="16535" y="12476"/>
                  <a:pt x="16699" y="12452"/>
                </a:cubicBezTo>
                <a:cubicBezTo>
                  <a:pt x="16810" y="12452"/>
                  <a:pt x="16889" y="12404"/>
                  <a:pt x="16889" y="12300"/>
                </a:cubicBezTo>
                <a:cubicBezTo>
                  <a:pt x="16889" y="12198"/>
                  <a:pt x="16810" y="12150"/>
                  <a:pt x="16699" y="12125"/>
                </a:cubicBezTo>
                <a:cubicBezTo>
                  <a:pt x="16449" y="12101"/>
                  <a:pt x="16206" y="12046"/>
                  <a:pt x="15930" y="12046"/>
                </a:cubicBezTo>
                <a:cubicBezTo>
                  <a:pt x="15333" y="12046"/>
                  <a:pt x="14754" y="12101"/>
                  <a:pt x="14150" y="12125"/>
                </a:cubicBezTo>
                <a:cubicBezTo>
                  <a:pt x="13690" y="12125"/>
                  <a:pt x="13250" y="12046"/>
                  <a:pt x="12836" y="11822"/>
                </a:cubicBezTo>
                <a:cubicBezTo>
                  <a:pt x="12672" y="11719"/>
                  <a:pt x="12481" y="11646"/>
                  <a:pt x="12317" y="11567"/>
                </a:cubicBezTo>
                <a:cubicBezTo>
                  <a:pt x="11612" y="11254"/>
                  <a:pt x="10905" y="11078"/>
                  <a:pt x="10187" y="11078"/>
                </a:cubicBezTo>
                <a:cubicBezTo>
                  <a:pt x="9628" y="11078"/>
                  <a:pt x="9063" y="11184"/>
                  <a:pt x="8487" y="11415"/>
                </a:cubicBezTo>
                <a:cubicBezTo>
                  <a:pt x="7968" y="11615"/>
                  <a:pt x="7417" y="11822"/>
                  <a:pt x="7035" y="12252"/>
                </a:cubicBezTo>
                <a:cubicBezTo>
                  <a:pt x="7009" y="12300"/>
                  <a:pt x="6956" y="12300"/>
                  <a:pt x="6897" y="12326"/>
                </a:cubicBezTo>
                <a:cubicBezTo>
                  <a:pt x="6464" y="12525"/>
                  <a:pt x="6024" y="12731"/>
                  <a:pt x="5557" y="12932"/>
                </a:cubicBezTo>
                <a:cubicBezTo>
                  <a:pt x="5446" y="12980"/>
                  <a:pt x="5340" y="13011"/>
                  <a:pt x="5203" y="13084"/>
                </a:cubicBezTo>
                <a:cubicBezTo>
                  <a:pt x="5229" y="13011"/>
                  <a:pt x="5256" y="12980"/>
                  <a:pt x="5256" y="12980"/>
                </a:cubicBezTo>
                <a:cubicBezTo>
                  <a:pt x="5859" y="12374"/>
                  <a:pt x="6464" y="11767"/>
                  <a:pt x="7121" y="11239"/>
                </a:cubicBezTo>
                <a:cubicBezTo>
                  <a:pt x="8185" y="10329"/>
                  <a:pt x="9387" y="9572"/>
                  <a:pt x="10622" y="8862"/>
                </a:cubicBezTo>
                <a:cubicBezTo>
                  <a:pt x="10710" y="8809"/>
                  <a:pt x="10783" y="8777"/>
                  <a:pt x="10856" y="8777"/>
                </a:cubicBezTo>
                <a:cubicBezTo>
                  <a:pt x="10921" y="8777"/>
                  <a:pt x="10986" y="8802"/>
                  <a:pt x="11063" y="8862"/>
                </a:cubicBezTo>
                <a:cubicBezTo>
                  <a:pt x="11141" y="8940"/>
                  <a:pt x="11279" y="8989"/>
                  <a:pt x="11391" y="9037"/>
                </a:cubicBezTo>
                <a:cubicBezTo>
                  <a:pt x="11634" y="9116"/>
                  <a:pt x="11883" y="9219"/>
                  <a:pt x="12126" y="9268"/>
                </a:cubicBezTo>
                <a:cubicBezTo>
                  <a:pt x="12620" y="9420"/>
                  <a:pt x="13112" y="9492"/>
                  <a:pt x="13605" y="9492"/>
                </a:cubicBezTo>
                <a:cubicBezTo>
                  <a:pt x="13933" y="9468"/>
                  <a:pt x="14262" y="9468"/>
                  <a:pt x="14590" y="9420"/>
                </a:cubicBezTo>
                <a:cubicBezTo>
                  <a:pt x="14691" y="9412"/>
                  <a:pt x="14791" y="9409"/>
                  <a:pt x="14890" y="9409"/>
                </a:cubicBezTo>
                <a:cubicBezTo>
                  <a:pt x="15486" y="9409"/>
                  <a:pt x="16046" y="9536"/>
                  <a:pt x="16588" y="9796"/>
                </a:cubicBezTo>
                <a:cubicBezTo>
                  <a:pt x="17053" y="10002"/>
                  <a:pt x="17494" y="10178"/>
                  <a:pt x="17961" y="10402"/>
                </a:cubicBezTo>
                <a:cubicBezTo>
                  <a:pt x="18461" y="10614"/>
                  <a:pt x="18985" y="10739"/>
                  <a:pt x="19535" y="10739"/>
                </a:cubicBezTo>
                <a:cubicBezTo>
                  <a:pt x="19584" y="10739"/>
                  <a:pt x="19632" y="10738"/>
                  <a:pt x="19681" y="10736"/>
                </a:cubicBezTo>
                <a:cubicBezTo>
                  <a:pt x="20122" y="10736"/>
                  <a:pt x="20587" y="10736"/>
                  <a:pt x="21021" y="10785"/>
                </a:cubicBezTo>
                <a:cubicBezTo>
                  <a:pt x="21159" y="10809"/>
                  <a:pt x="21271" y="10809"/>
                  <a:pt x="21409" y="10809"/>
                </a:cubicBezTo>
                <a:cubicBezTo>
                  <a:pt x="21426" y="10809"/>
                  <a:pt x="21450" y="10811"/>
                  <a:pt x="21476" y="10811"/>
                </a:cubicBezTo>
                <a:cubicBezTo>
                  <a:pt x="21527" y="10811"/>
                  <a:pt x="21582" y="10801"/>
                  <a:pt x="21600" y="10736"/>
                </a:cubicBezTo>
                <a:cubicBezTo>
                  <a:pt x="21600" y="10633"/>
                  <a:pt x="21514" y="10609"/>
                  <a:pt x="21462" y="10584"/>
                </a:cubicBezTo>
                <a:cubicBezTo>
                  <a:pt x="21271" y="10505"/>
                  <a:pt x="21107" y="10457"/>
                  <a:pt x="20916" y="10402"/>
                </a:cubicBezTo>
                <a:cubicBezTo>
                  <a:pt x="20640" y="10354"/>
                  <a:pt x="20365" y="10354"/>
                  <a:pt x="20122" y="10250"/>
                </a:cubicBezTo>
                <a:cubicBezTo>
                  <a:pt x="19327" y="10002"/>
                  <a:pt x="18617" y="9620"/>
                  <a:pt x="17961" y="9140"/>
                </a:cubicBezTo>
                <a:cubicBezTo>
                  <a:pt x="17737" y="8964"/>
                  <a:pt x="17520" y="8813"/>
                  <a:pt x="17303" y="8662"/>
                </a:cubicBezTo>
                <a:cubicBezTo>
                  <a:pt x="16915" y="8383"/>
                  <a:pt x="16509" y="8279"/>
                  <a:pt x="16068" y="8279"/>
                </a:cubicBezTo>
                <a:cubicBezTo>
                  <a:pt x="15523" y="8279"/>
                  <a:pt x="14945" y="8279"/>
                  <a:pt x="14399" y="8358"/>
                </a:cubicBezTo>
                <a:cubicBezTo>
                  <a:pt x="13743" y="8462"/>
                  <a:pt x="13085" y="8510"/>
                  <a:pt x="12403" y="8559"/>
                </a:cubicBezTo>
                <a:cubicBezTo>
                  <a:pt x="12284" y="8566"/>
                  <a:pt x="12165" y="8572"/>
                  <a:pt x="12047" y="8572"/>
                </a:cubicBezTo>
                <a:cubicBezTo>
                  <a:pt x="11808" y="8572"/>
                  <a:pt x="11568" y="8550"/>
                  <a:pt x="11332" y="8486"/>
                </a:cubicBezTo>
                <a:cubicBezTo>
                  <a:pt x="11556" y="8310"/>
                  <a:pt x="11798" y="8182"/>
                  <a:pt x="12015" y="8055"/>
                </a:cubicBezTo>
                <a:lnTo>
                  <a:pt x="12100" y="8055"/>
                </a:lnTo>
                <a:cubicBezTo>
                  <a:pt x="12265" y="8055"/>
                  <a:pt x="12429" y="7976"/>
                  <a:pt x="12567" y="7952"/>
                </a:cubicBezTo>
                <a:cubicBezTo>
                  <a:pt x="13388" y="7703"/>
                  <a:pt x="14098" y="7297"/>
                  <a:pt x="14781" y="6842"/>
                </a:cubicBezTo>
                <a:cubicBezTo>
                  <a:pt x="15136" y="6611"/>
                  <a:pt x="15464" y="6387"/>
                  <a:pt x="15851" y="6260"/>
                </a:cubicBezTo>
                <a:cubicBezTo>
                  <a:pt x="16344" y="6108"/>
                  <a:pt x="16810" y="5932"/>
                  <a:pt x="17303" y="5804"/>
                </a:cubicBezTo>
                <a:cubicBezTo>
                  <a:pt x="18203" y="5628"/>
                  <a:pt x="18998" y="5223"/>
                  <a:pt x="19793" y="4822"/>
                </a:cubicBezTo>
                <a:cubicBezTo>
                  <a:pt x="19845" y="4792"/>
                  <a:pt x="19898" y="4767"/>
                  <a:pt x="19957" y="4719"/>
                </a:cubicBezTo>
                <a:cubicBezTo>
                  <a:pt x="20010" y="4695"/>
                  <a:pt x="20036" y="4616"/>
                  <a:pt x="19984" y="4567"/>
                </a:cubicBezTo>
                <a:cubicBezTo>
                  <a:pt x="19966" y="4518"/>
                  <a:pt x="19927" y="4489"/>
                  <a:pt x="19885" y="4489"/>
                </a:cubicBezTo>
                <a:cubicBezTo>
                  <a:pt x="19863" y="4489"/>
                  <a:pt x="19839" y="4499"/>
                  <a:pt x="19819" y="4519"/>
                </a:cubicBezTo>
                <a:cubicBezTo>
                  <a:pt x="19681" y="4543"/>
                  <a:pt x="19569" y="4591"/>
                  <a:pt x="19464" y="4640"/>
                </a:cubicBezTo>
                <a:cubicBezTo>
                  <a:pt x="18834" y="4919"/>
                  <a:pt x="18203" y="5126"/>
                  <a:pt x="17520" y="5223"/>
                </a:cubicBezTo>
                <a:cubicBezTo>
                  <a:pt x="16863" y="5301"/>
                  <a:pt x="16206" y="5399"/>
                  <a:pt x="15549" y="5501"/>
                </a:cubicBezTo>
                <a:cubicBezTo>
                  <a:pt x="15004" y="5580"/>
                  <a:pt x="14452" y="5732"/>
                  <a:pt x="13907" y="5932"/>
                </a:cubicBezTo>
                <a:cubicBezTo>
                  <a:pt x="13164" y="6236"/>
                  <a:pt x="12567" y="6666"/>
                  <a:pt x="12074" y="7273"/>
                </a:cubicBezTo>
                <a:cubicBezTo>
                  <a:pt x="11988" y="7370"/>
                  <a:pt x="11910" y="7473"/>
                  <a:pt x="11883" y="7601"/>
                </a:cubicBezTo>
                <a:cubicBezTo>
                  <a:pt x="11883" y="7800"/>
                  <a:pt x="11745" y="7879"/>
                  <a:pt x="11582" y="7976"/>
                </a:cubicBezTo>
                <a:cubicBezTo>
                  <a:pt x="10569" y="8534"/>
                  <a:pt x="9551" y="9092"/>
                  <a:pt x="8625" y="9748"/>
                </a:cubicBezTo>
                <a:cubicBezTo>
                  <a:pt x="8612" y="9759"/>
                  <a:pt x="8597" y="9765"/>
                  <a:pt x="8582" y="9765"/>
                </a:cubicBezTo>
                <a:cubicBezTo>
                  <a:pt x="8568" y="9765"/>
                  <a:pt x="8553" y="9759"/>
                  <a:pt x="8540" y="9748"/>
                </a:cubicBezTo>
                <a:cubicBezTo>
                  <a:pt x="8566" y="9723"/>
                  <a:pt x="8566" y="9699"/>
                  <a:pt x="8566" y="9699"/>
                </a:cubicBezTo>
                <a:cubicBezTo>
                  <a:pt x="8842" y="9189"/>
                  <a:pt x="9033" y="8686"/>
                  <a:pt x="9224" y="8158"/>
                </a:cubicBezTo>
                <a:cubicBezTo>
                  <a:pt x="9256" y="8031"/>
                  <a:pt x="9282" y="7903"/>
                  <a:pt x="9387" y="7775"/>
                </a:cubicBezTo>
                <a:cubicBezTo>
                  <a:pt x="9716" y="7400"/>
                  <a:pt x="10044" y="6993"/>
                  <a:pt x="10431" y="6666"/>
                </a:cubicBezTo>
                <a:cubicBezTo>
                  <a:pt x="11029" y="6132"/>
                  <a:pt x="11418" y="5525"/>
                  <a:pt x="11687" y="4822"/>
                </a:cubicBezTo>
                <a:cubicBezTo>
                  <a:pt x="11771" y="4543"/>
                  <a:pt x="11883" y="4288"/>
                  <a:pt x="12015" y="4034"/>
                </a:cubicBezTo>
                <a:cubicBezTo>
                  <a:pt x="12179" y="3706"/>
                  <a:pt x="12376" y="3354"/>
                  <a:pt x="12508" y="3002"/>
                </a:cubicBezTo>
                <a:cubicBezTo>
                  <a:pt x="12870" y="2141"/>
                  <a:pt x="13250" y="1304"/>
                  <a:pt x="13907" y="600"/>
                </a:cubicBezTo>
                <a:cubicBezTo>
                  <a:pt x="13960" y="546"/>
                  <a:pt x="13986" y="473"/>
                  <a:pt x="14019" y="425"/>
                </a:cubicBezTo>
                <a:cubicBezTo>
                  <a:pt x="14124" y="218"/>
                  <a:pt x="14098" y="91"/>
                  <a:pt x="13986" y="18"/>
                </a:cubicBezTo>
                <a:cubicBezTo>
                  <a:pt x="13960" y="6"/>
                  <a:pt x="13931" y="0"/>
                  <a:pt x="13902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622" name="Google Shape;83;p4"/>
          <p:cNvGrpSpPr/>
          <p:nvPr/>
        </p:nvGrpSpPr>
        <p:grpSpPr>
          <a:xfrm>
            <a:off x="8423997" y="540360"/>
            <a:ext cx="1057506" cy="1263318"/>
            <a:chOff x="0" y="0"/>
            <a:chExt cx="1057505" cy="1263317"/>
          </a:xfrm>
        </p:grpSpPr>
        <p:sp>
          <p:nvSpPr>
            <p:cNvPr id="616" name="Google Shape;84;p4"/>
            <p:cNvSpPr/>
            <p:nvPr/>
          </p:nvSpPr>
          <p:spPr>
            <a:xfrm rot="16200000" flipH="1">
              <a:off x="379171" y="54448"/>
              <a:ext cx="297543" cy="188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17" name="Google Shape;85;p4"/>
            <p:cNvSpPr/>
            <p:nvPr/>
          </p:nvSpPr>
          <p:spPr>
            <a:xfrm rot="16200000" flipH="1">
              <a:off x="232465" y="465830"/>
              <a:ext cx="185052" cy="305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18" name="Google Shape;86;p4"/>
            <p:cNvSpPr/>
            <p:nvPr/>
          </p:nvSpPr>
          <p:spPr>
            <a:xfrm rot="16200000" flipH="1">
              <a:off x="-25002" y="1044271"/>
              <a:ext cx="244049" cy="194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19" name="Google Shape;87;p4"/>
            <p:cNvSpPr/>
            <p:nvPr/>
          </p:nvSpPr>
          <p:spPr>
            <a:xfrm rot="16200000" flipH="1">
              <a:off x="891741" y="212498"/>
              <a:ext cx="182843" cy="148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600" extrusionOk="0">
                  <a:moveTo>
                    <a:pt x="12818" y="0"/>
                  </a:moveTo>
                  <a:cubicBezTo>
                    <a:pt x="12259" y="0"/>
                    <a:pt x="11680" y="77"/>
                    <a:pt x="11101" y="257"/>
                  </a:cubicBezTo>
                  <a:cubicBezTo>
                    <a:pt x="7767" y="978"/>
                    <a:pt x="4892" y="2780"/>
                    <a:pt x="1558" y="4686"/>
                  </a:cubicBezTo>
                  <a:cubicBezTo>
                    <a:pt x="1099" y="7646"/>
                    <a:pt x="640" y="10169"/>
                    <a:pt x="81" y="12100"/>
                  </a:cubicBezTo>
                  <a:cubicBezTo>
                    <a:pt x="-378" y="17584"/>
                    <a:pt x="1099" y="20107"/>
                    <a:pt x="4892" y="21291"/>
                  </a:cubicBezTo>
                  <a:cubicBezTo>
                    <a:pt x="5691" y="21497"/>
                    <a:pt x="6469" y="21600"/>
                    <a:pt x="7228" y="21600"/>
                  </a:cubicBezTo>
                  <a:cubicBezTo>
                    <a:pt x="10642" y="21600"/>
                    <a:pt x="13656" y="19643"/>
                    <a:pt x="16391" y="17584"/>
                  </a:cubicBezTo>
                  <a:cubicBezTo>
                    <a:pt x="20184" y="14469"/>
                    <a:pt x="21222" y="9577"/>
                    <a:pt x="20184" y="5870"/>
                  </a:cubicBezTo>
                  <a:cubicBezTo>
                    <a:pt x="19006" y="2729"/>
                    <a:pt x="16072" y="0"/>
                    <a:pt x="1281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20" name="Google Shape;88;p4"/>
            <p:cNvSpPr/>
            <p:nvPr/>
          </p:nvSpPr>
          <p:spPr>
            <a:xfrm rot="16200000" flipH="1">
              <a:off x="696196" y="692371"/>
              <a:ext cx="181716" cy="148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21" name="Google Shape;89;p4"/>
            <p:cNvSpPr/>
            <p:nvPr/>
          </p:nvSpPr>
          <p:spPr>
            <a:xfrm rot="16200000" flipH="1">
              <a:off x="401113" y="959080"/>
              <a:ext cx="182739" cy="149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623" name="Google Shape;91;p4"/>
          <p:cNvSpPr/>
          <p:nvPr/>
        </p:nvSpPr>
        <p:spPr>
          <a:xfrm rot="10800000">
            <a:off x="-378457" y="-528717"/>
            <a:ext cx="875854" cy="1546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24" name="Google Shape;92;p4"/>
          <p:cNvSpPr/>
          <p:nvPr/>
        </p:nvSpPr>
        <p:spPr>
          <a:xfrm rot="5400000">
            <a:off x="-1278060" y="3950078"/>
            <a:ext cx="2475120" cy="1471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70" h="21600" extrusionOk="0">
                <a:moveTo>
                  <a:pt x="10393" y="0"/>
                </a:moveTo>
                <a:cubicBezTo>
                  <a:pt x="3430" y="0"/>
                  <a:pt x="-106" y="9304"/>
                  <a:pt x="3" y="20797"/>
                </a:cubicBezTo>
                <a:cubicBezTo>
                  <a:pt x="3" y="21231"/>
                  <a:pt x="5726" y="21600"/>
                  <a:pt x="11155" y="21600"/>
                </a:cubicBezTo>
                <a:cubicBezTo>
                  <a:pt x="15551" y="21600"/>
                  <a:pt x="19751" y="21340"/>
                  <a:pt x="20267" y="20797"/>
                </a:cubicBezTo>
                <a:cubicBezTo>
                  <a:pt x="21494" y="19516"/>
                  <a:pt x="19087" y="1085"/>
                  <a:pt x="11462" y="87"/>
                </a:cubicBezTo>
                <a:cubicBezTo>
                  <a:pt x="11106" y="0"/>
                  <a:pt x="10749" y="0"/>
                  <a:pt x="1039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25" name="Google Shape;93;p4"/>
          <p:cNvSpPr/>
          <p:nvPr/>
        </p:nvSpPr>
        <p:spPr>
          <a:xfrm>
            <a:off x="8627178" y="2332439"/>
            <a:ext cx="879089" cy="89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9" h="21600" extrusionOk="0">
                <a:moveTo>
                  <a:pt x="10731" y="0"/>
                </a:moveTo>
                <a:cubicBezTo>
                  <a:pt x="10024" y="0"/>
                  <a:pt x="9281" y="61"/>
                  <a:pt x="8528" y="207"/>
                </a:cubicBezTo>
                <a:cubicBezTo>
                  <a:pt x="6239" y="717"/>
                  <a:pt x="4144" y="1676"/>
                  <a:pt x="2744" y="3544"/>
                </a:cubicBezTo>
                <a:cubicBezTo>
                  <a:pt x="996" y="5874"/>
                  <a:pt x="-46" y="8495"/>
                  <a:pt x="2" y="11226"/>
                </a:cubicBezTo>
                <a:cubicBezTo>
                  <a:pt x="2" y="12196"/>
                  <a:pt x="98" y="12949"/>
                  <a:pt x="193" y="13760"/>
                </a:cubicBezTo>
                <a:cubicBezTo>
                  <a:pt x="792" y="18155"/>
                  <a:pt x="5282" y="21600"/>
                  <a:pt x="9772" y="21600"/>
                </a:cubicBezTo>
                <a:cubicBezTo>
                  <a:pt x="10180" y="21600"/>
                  <a:pt x="10575" y="21539"/>
                  <a:pt x="10970" y="21490"/>
                </a:cubicBezTo>
                <a:cubicBezTo>
                  <a:pt x="11676" y="21393"/>
                  <a:pt x="12323" y="21296"/>
                  <a:pt x="13018" y="21296"/>
                </a:cubicBezTo>
                <a:cubicBezTo>
                  <a:pt x="13771" y="21235"/>
                  <a:pt x="14466" y="21041"/>
                  <a:pt x="15113" y="20689"/>
                </a:cubicBezTo>
                <a:cubicBezTo>
                  <a:pt x="17016" y="19671"/>
                  <a:pt x="18452" y="18262"/>
                  <a:pt x="19351" y="16381"/>
                </a:cubicBezTo>
                <a:cubicBezTo>
                  <a:pt x="19806" y="15534"/>
                  <a:pt x="20154" y="14671"/>
                  <a:pt x="20403" y="13760"/>
                </a:cubicBezTo>
                <a:cubicBezTo>
                  <a:pt x="21554" y="10170"/>
                  <a:pt x="21003" y="6880"/>
                  <a:pt x="18812" y="3848"/>
                </a:cubicBezTo>
                <a:cubicBezTo>
                  <a:pt x="18154" y="2937"/>
                  <a:pt x="17460" y="2184"/>
                  <a:pt x="16513" y="1626"/>
                </a:cubicBezTo>
                <a:cubicBezTo>
                  <a:pt x="14670" y="559"/>
                  <a:pt x="12766" y="0"/>
                  <a:pt x="1073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26" name="Google Shape;94;p4"/>
          <p:cNvSpPr/>
          <p:nvPr/>
        </p:nvSpPr>
        <p:spPr>
          <a:xfrm>
            <a:off x="742647" y="4632119"/>
            <a:ext cx="1056551" cy="106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3" h="21600" extrusionOk="0">
                <a:moveTo>
                  <a:pt x="9062" y="0"/>
                </a:moveTo>
                <a:cubicBezTo>
                  <a:pt x="8564" y="0"/>
                  <a:pt x="8074" y="51"/>
                  <a:pt x="7600" y="152"/>
                </a:cubicBezTo>
                <a:cubicBezTo>
                  <a:pt x="4450" y="856"/>
                  <a:pt x="1816" y="3379"/>
                  <a:pt x="733" y="6417"/>
                </a:cubicBezTo>
                <a:cubicBezTo>
                  <a:pt x="-439" y="9450"/>
                  <a:pt x="-157" y="12994"/>
                  <a:pt x="1228" y="15934"/>
                </a:cubicBezTo>
                <a:cubicBezTo>
                  <a:pt x="2192" y="18044"/>
                  <a:pt x="3768" y="19866"/>
                  <a:pt x="5717" y="20790"/>
                </a:cubicBezTo>
                <a:cubicBezTo>
                  <a:pt x="6856" y="21347"/>
                  <a:pt x="8082" y="21600"/>
                  <a:pt x="9323" y="21600"/>
                </a:cubicBezTo>
                <a:cubicBezTo>
                  <a:pt x="11415" y="21600"/>
                  <a:pt x="13547" y="20874"/>
                  <a:pt x="15332" y="19672"/>
                </a:cubicBezTo>
                <a:cubicBezTo>
                  <a:pt x="18179" y="17850"/>
                  <a:pt x="20315" y="14913"/>
                  <a:pt x="20622" y="11467"/>
                </a:cubicBezTo>
                <a:cubicBezTo>
                  <a:pt x="21161" y="5813"/>
                  <a:pt x="14536" y="0"/>
                  <a:pt x="9062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27" name="Google Shape;95;p4"/>
          <p:cNvSpPr/>
          <p:nvPr/>
        </p:nvSpPr>
        <p:spPr>
          <a:xfrm rot="10800000">
            <a:off x="7823114" y="-1324329"/>
            <a:ext cx="1227637" cy="2099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28" name="Title Text"/>
          <p:cNvSpPr txBox="1">
            <a:spLocks noGrp="1"/>
          </p:cNvSpPr>
          <p:nvPr>
            <p:ph type="title"/>
          </p:nvPr>
        </p:nvSpPr>
        <p:spPr>
          <a:xfrm>
            <a:off x="713160" y="706320"/>
            <a:ext cx="6077161" cy="105840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defRPr sz="4400" spc="0"/>
            </a:lvl1pPr>
          </a:lstStyle>
          <a:p>
            <a:r>
              <a:t>Title Text</a:t>
            </a:r>
          </a:p>
        </p:txBody>
      </p:sp>
      <p:sp>
        <p:nvSpPr>
          <p:cNvPr id="62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1" cy="2982961"/>
          </a:xfrm>
          <a:prstGeom prst="rect">
            <a:avLst/>
          </a:prstGeom>
        </p:spPr>
        <p:txBody>
          <a:bodyPr/>
          <a:lstStyle>
            <a:lvl1pPr marL="228600" indent="-228600" algn="l">
              <a:lnSpc>
                <a:spcPct val="90000"/>
              </a:lnSpc>
              <a:buClrTx/>
              <a:buSzPct val="100000"/>
              <a:buFont typeface="Arial"/>
              <a:buChar char="•"/>
              <a:defRPr sz="2800" spc="0">
                <a:latin typeface="+mn-lt"/>
                <a:ea typeface="+mn-ea"/>
                <a:cs typeface="+mn-cs"/>
                <a:sym typeface="Arial"/>
              </a:defRPr>
            </a:lvl1pPr>
            <a:lvl2pPr marL="723900" indent="-266700" algn="l">
              <a:lnSpc>
                <a:spcPct val="90000"/>
              </a:lnSpc>
              <a:buClrTx/>
              <a:buSzPct val="100000"/>
              <a:buFont typeface="Arial"/>
              <a:buChar char="•"/>
              <a:defRPr sz="2800" spc="0">
                <a:latin typeface="+mn-lt"/>
                <a:ea typeface="+mn-ea"/>
                <a:cs typeface="+mn-cs"/>
                <a:sym typeface="Arial"/>
              </a:defRPr>
            </a:lvl2pPr>
            <a:lvl3pPr marL="1234439" indent="-320039" algn="l">
              <a:lnSpc>
                <a:spcPct val="90000"/>
              </a:lnSpc>
              <a:buClrTx/>
              <a:buSzPct val="100000"/>
              <a:buFont typeface="Arial"/>
              <a:buChar char="•"/>
              <a:defRPr sz="2800" spc="0">
                <a:latin typeface="+mn-lt"/>
                <a:ea typeface="+mn-ea"/>
                <a:cs typeface="+mn-cs"/>
                <a:sym typeface="Arial"/>
              </a:defRPr>
            </a:lvl3pPr>
            <a:lvl4pPr marL="1727200" indent="-355600" algn="l">
              <a:lnSpc>
                <a:spcPct val="90000"/>
              </a:lnSpc>
              <a:buClrTx/>
              <a:buSzPct val="100000"/>
              <a:buFont typeface="Arial"/>
              <a:buChar char="•"/>
              <a:defRPr sz="2800" spc="0">
                <a:latin typeface="+mn-lt"/>
                <a:ea typeface="+mn-ea"/>
                <a:cs typeface="+mn-cs"/>
                <a:sym typeface="Arial"/>
              </a:defRPr>
            </a:lvl4pPr>
            <a:lvl5pPr marL="2184400" indent="-355600" algn="l">
              <a:lnSpc>
                <a:spcPct val="90000"/>
              </a:lnSpc>
              <a:buClrTx/>
              <a:buSzPct val="100000"/>
              <a:buFont typeface="Arial"/>
              <a:buChar char="•"/>
              <a:defRPr sz="2800" spc="0">
                <a:latin typeface="+mn-lt"/>
                <a:ea typeface="+mn-ea"/>
                <a:cs typeface="+mn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8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702;p31"/>
          <p:cNvSpPr/>
          <p:nvPr/>
        </p:nvSpPr>
        <p:spPr>
          <a:xfrm>
            <a:off x="-1371566" y="3772350"/>
            <a:ext cx="2078768" cy="2063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1600" extrusionOk="0">
                <a:moveTo>
                  <a:pt x="10768" y="0"/>
                </a:moveTo>
                <a:cubicBezTo>
                  <a:pt x="5338" y="0"/>
                  <a:pt x="-476" y="6926"/>
                  <a:pt x="30" y="12504"/>
                </a:cubicBezTo>
                <a:cubicBezTo>
                  <a:pt x="289" y="15830"/>
                  <a:pt x="2392" y="18813"/>
                  <a:pt x="5199" y="20376"/>
                </a:cubicBezTo>
                <a:cubicBezTo>
                  <a:pt x="6732" y="21192"/>
                  <a:pt x="8467" y="21600"/>
                  <a:pt x="10184" y="21600"/>
                </a:cubicBezTo>
                <a:cubicBezTo>
                  <a:pt x="11597" y="21600"/>
                  <a:pt x="13007" y="21322"/>
                  <a:pt x="14281" y="20849"/>
                </a:cubicBezTo>
                <a:cubicBezTo>
                  <a:pt x="16320" y="20033"/>
                  <a:pt x="18240" y="18682"/>
                  <a:pt x="19389" y="16708"/>
                </a:cubicBezTo>
                <a:cubicBezTo>
                  <a:pt x="21124" y="13725"/>
                  <a:pt x="20863" y="9714"/>
                  <a:pt x="19389" y="6586"/>
                </a:cubicBezTo>
                <a:cubicBezTo>
                  <a:pt x="17933" y="3456"/>
                  <a:pt x="15307" y="813"/>
                  <a:pt x="12103" y="130"/>
                </a:cubicBezTo>
                <a:cubicBezTo>
                  <a:pt x="11658" y="0"/>
                  <a:pt x="11213" y="0"/>
                  <a:pt x="10768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38" name="Google Shape;703;p31"/>
          <p:cNvSpPr/>
          <p:nvPr/>
        </p:nvSpPr>
        <p:spPr>
          <a:xfrm>
            <a:off x="943961" y="4686120"/>
            <a:ext cx="1031386" cy="613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70" h="21600" extrusionOk="0">
                <a:moveTo>
                  <a:pt x="10393" y="0"/>
                </a:moveTo>
                <a:cubicBezTo>
                  <a:pt x="3430" y="0"/>
                  <a:pt x="-106" y="9304"/>
                  <a:pt x="3" y="20797"/>
                </a:cubicBezTo>
                <a:cubicBezTo>
                  <a:pt x="3" y="21231"/>
                  <a:pt x="5726" y="21600"/>
                  <a:pt x="11155" y="21600"/>
                </a:cubicBezTo>
                <a:cubicBezTo>
                  <a:pt x="15551" y="21600"/>
                  <a:pt x="19751" y="21340"/>
                  <a:pt x="20267" y="20797"/>
                </a:cubicBezTo>
                <a:cubicBezTo>
                  <a:pt x="21494" y="19516"/>
                  <a:pt x="19087" y="1085"/>
                  <a:pt x="11462" y="87"/>
                </a:cubicBezTo>
                <a:cubicBezTo>
                  <a:pt x="11106" y="0"/>
                  <a:pt x="10749" y="0"/>
                  <a:pt x="1039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39" name="Google Shape;704;p31"/>
          <p:cNvSpPr/>
          <p:nvPr/>
        </p:nvSpPr>
        <p:spPr>
          <a:xfrm>
            <a:off x="-508044" y="-220321"/>
            <a:ext cx="941706" cy="1519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9" h="21600" extrusionOk="0">
                <a:moveTo>
                  <a:pt x="10731" y="0"/>
                </a:moveTo>
                <a:cubicBezTo>
                  <a:pt x="10024" y="0"/>
                  <a:pt x="9281" y="61"/>
                  <a:pt x="8528" y="207"/>
                </a:cubicBezTo>
                <a:cubicBezTo>
                  <a:pt x="6239" y="717"/>
                  <a:pt x="4144" y="1676"/>
                  <a:pt x="2744" y="3544"/>
                </a:cubicBezTo>
                <a:cubicBezTo>
                  <a:pt x="996" y="5874"/>
                  <a:pt x="-46" y="8495"/>
                  <a:pt x="2" y="11226"/>
                </a:cubicBezTo>
                <a:cubicBezTo>
                  <a:pt x="2" y="12196"/>
                  <a:pt x="98" y="12949"/>
                  <a:pt x="193" y="13760"/>
                </a:cubicBezTo>
                <a:cubicBezTo>
                  <a:pt x="792" y="18155"/>
                  <a:pt x="5282" y="21600"/>
                  <a:pt x="9772" y="21600"/>
                </a:cubicBezTo>
                <a:cubicBezTo>
                  <a:pt x="10180" y="21600"/>
                  <a:pt x="10575" y="21539"/>
                  <a:pt x="10970" y="21490"/>
                </a:cubicBezTo>
                <a:cubicBezTo>
                  <a:pt x="11676" y="21393"/>
                  <a:pt x="12323" y="21296"/>
                  <a:pt x="13018" y="21296"/>
                </a:cubicBezTo>
                <a:cubicBezTo>
                  <a:pt x="13771" y="21235"/>
                  <a:pt x="14466" y="21041"/>
                  <a:pt x="15113" y="20689"/>
                </a:cubicBezTo>
                <a:cubicBezTo>
                  <a:pt x="17016" y="19671"/>
                  <a:pt x="18452" y="18262"/>
                  <a:pt x="19351" y="16381"/>
                </a:cubicBezTo>
                <a:cubicBezTo>
                  <a:pt x="19806" y="15534"/>
                  <a:pt x="20154" y="14671"/>
                  <a:pt x="20403" y="13760"/>
                </a:cubicBezTo>
                <a:cubicBezTo>
                  <a:pt x="21554" y="10170"/>
                  <a:pt x="21003" y="6880"/>
                  <a:pt x="18812" y="3848"/>
                </a:cubicBezTo>
                <a:cubicBezTo>
                  <a:pt x="18154" y="2937"/>
                  <a:pt x="17460" y="2184"/>
                  <a:pt x="16513" y="1626"/>
                </a:cubicBezTo>
                <a:cubicBezTo>
                  <a:pt x="14670" y="559"/>
                  <a:pt x="12766" y="0"/>
                  <a:pt x="10731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40" name="Google Shape;705;p31"/>
          <p:cNvSpPr/>
          <p:nvPr/>
        </p:nvSpPr>
        <p:spPr>
          <a:xfrm>
            <a:off x="7453893" y="-311041"/>
            <a:ext cx="1329387" cy="755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41" name="Google Shape;706;p31"/>
          <p:cNvSpPr/>
          <p:nvPr/>
        </p:nvSpPr>
        <p:spPr>
          <a:xfrm>
            <a:off x="8384571" y="4233240"/>
            <a:ext cx="1165223" cy="1519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600" extrusionOk="0">
                <a:moveTo>
                  <a:pt x="10628" y="0"/>
                </a:moveTo>
                <a:cubicBezTo>
                  <a:pt x="8314" y="149"/>
                  <a:pt x="6228" y="841"/>
                  <a:pt x="4344" y="1935"/>
                </a:cubicBezTo>
                <a:cubicBezTo>
                  <a:pt x="3301" y="2556"/>
                  <a:pt x="2359" y="3318"/>
                  <a:pt x="1555" y="4125"/>
                </a:cubicBezTo>
                <a:cubicBezTo>
                  <a:pt x="1464" y="4230"/>
                  <a:pt x="1362" y="4342"/>
                  <a:pt x="1271" y="4449"/>
                </a:cubicBezTo>
                <a:cubicBezTo>
                  <a:pt x="987" y="5184"/>
                  <a:pt x="703" y="5911"/>
                  <a:pt x="419" y="6637"/>
                </a:cubicBezTo>
                <a:cubicBezTo>
                  <a:pt x="136" y="7591"/>
                  <a:pt x="90" y="8572"/>
                  <a:pt x="45" y="9596"/>
                </a:cubicBezTo>
                <a:cubicBezTo>
                  <a:pt x="-103" y="10691"/>
                  <a:pt x="136" y="11820"/>
                  <a:pt x="419" y="12914"/>
                </a:cubicBezTo>
                <a:cubicBezTo>
                  <a:pt x="658" y="13905"/>
                  <a:pt x="1123" y="14814"/>
                  <a:pt x="1600" y="15726"/>
                </a:cubicBezTo>
                <a:cubicBezTo>
                  <a:pt x="2450" y="17407"/>
                  <a:pt x="3630" y="18895"/>
                  <a:pt x="5570" y="20033"/>
                </a:cubicBezTo>
                <a:cubicBezTo>
                  <a:pt x="6658" y="20690"/>
                  <a:pt x="7884" y="21162"/>
                  <a:pt x="9165" y="21416"/>
                </a:cubicBezTo>
                <a:cubicBezTo>
                  <a:pt x="9972" y="21600"/>
                  <a:pt x="10867" y="21521"/>
                  <a:pt x="11673" y="21600"/>
                </a:cubicBezTo>
                <a:lnTo>
                  <a:pt x="12002" y="21600"/>
                </a:lnTo>
                <a:cubicBezTo>
                  <a:pt x="12422" y="21600"/>
                  <a:pt x="12897" y="21521"/>
                  <a:pt x="13271" y="21381"/>
                </a:cubicBezTo>
                <a:cubicBezTo>
                  <a:pt x="14271" y="20944"/>
                  <a:pt x="15166" y="20471"/>
                  <a:pt x="16017" y="19884"/>
                </a:cubicBezTo>
                <a:cubicBezTo>
                  <a:pt x="16823" y="19263"/>
                  <a:pt x="17673" y="18641"/>
                  <a:pt x="18524" y="18019"/>
                </a:cubicBezTo>
                <a:cubicBezTo>
                  <a:pt x="19047" y="17661"/>
                  <a:pt x="19658" y="17293"/>
                  <a:pt x="20032" y="16855"/>
                </a:cubicBezTo>
                <a:cubicBezTo>
                  <a:pt x="20691" y="16092"/>
                  <a:pt x="21314" y="15288"/>
                  <a:pt x="21359" y="14341"/>
                </a:cubicBezTo>
                <a:cubicBezTo>
                  <a:pt x="21406" y="13641"/>
                  <a:pt x="21406" y="12949"/>
                  <a:pt x="21452" y="12293"/>
                </a:cubicBezTo>
                <a:cubicBezTo>
                  <a:pt x="21452" y="12039"/>
                  <a:pt x="21497" y="11820"/>
                  <a:pt x="21452" y="11601"/>
                </a:cubicBezTo>
                <a:cubicBezTo>
                  <a:pt x="21314" y="10323"/>
                  <a:pt x="21168" y="9045"/>
                  <a:pt x="20975" y="7775"/>
                </a:cubicBezTo>
                <a:cubicBezTo>
                  <a:pt x="20645" y="5911"/>
                  <a:pt x="19749" y="4230"/>
                  <a:pt x="18138" y="2845"/>
                </a:cubicBezTo>
                <a:cubicBezTo>
                  <a:pt x="17241" y="2005"/>
                  <a:pt x="16256" y="1243"/>
                  <a:pt x="14974" y="727"/>
                </a:cubicBezTo>
                <a:cubicBezTo>
                  <a:pt x="13794" y="254"/>
                  <a:pt x="12570" y="0"/>
                  <a:pt x="11241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42" name="Google Shape;707;p31"/>
          <p:cNvSpPr/>
          <p:nvPr/>
        </p:nvSpPr>
        <p:spPr>
          <a:xfrm>
            <a:off x="479235" y="-511200"/>
            <a:ext cx="944013" cy="955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3" h="21600" extrusionOk="0">
                <a:moveTo>
                  <a:pt x="9062" y="0"/>
                </a:moveTo>
                <a:cubicBezTo>
                  <a:pt x="8564" y="0"/>
                  <a:pt x="8074" y="51"/>
                  <a:pt x="7600" y="152"/>
                </a:cubicBezTo>
                <a:cubicBezTo>
                  <a:pt x="4450" y="856"/>
                  <a:pt x="1816" y="3379"/>
                  <a:pt x="733" y="6417"/>
                </a:cubicBezTo>
                <a:cubicBezTo>
                  <a:pt x="-439" y="9450"/>
                  <a:pt x="-157" y="12994"/>
                  <a:pt x="1228" y="15934"/>
                </a:cubicBezTo>
                <a:cubicBezTo>
                  <a:pt x="2192" y="18044"/>
                  <a:pt x="3768" y="19866"/>
                  <a:pt x="5717" y="20790"/>
                </a:cubicBezTo>
                <a:cubicBezTo>
                  <a:pt x="6856" y="21347"/>
                  <a:pt x="8082" y="21600"/>
                  <a:pt x="9323" y="21600"/>
                </a:cubicBezTo>
                <a:cubicBezTo>
                  <a:pt x="11415" y="21600"/>
                  <a:pt x="13547" y="20874"/>
                  <a:pt x="15332" y="19672"/>
                </a:cubicBezTo>
                <a:cubicBezTo>
                  <a:pt x="18179" y="17850"/>
                  <a:pt x="20315" y="14913"/>
                  <a:pt x="20622" y="11467"/>
                </a:cubicBezTo>
                <a:cubicBezTo>
                  <a:pt x="21161" y="5813"/>
                  <a:pt x="14536" y="0"/>
                  <a:pt x="9062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650" name="Google Shape;708;p31"/>
          <p:cNvGrpSpPr/>
          <p:nvPr/>
        </p:nvGrpSpPr>
        <p:grpSpPr>
          <a:xfrm>
            <a:off x="179473" y="4042186"/>
            <a:ext cx="585061" cy="879014"/>
            <a:chOff x="0" y="0"/>
            <a:chExt cx="585059" cy="879013"/>
          </a:xfrm>
        </p:grpSpPr>
        <p:sp>
          <p:nvSpPr>
            <p:cNvPr id="643" name="Google Shape;709;p31"/>
            <p:cNvSpPr/>
            <p:nvPr/>
          </p:nvSpPr>
          <p:spPr>
            <a:xfrm>
              <a:off x="254686" y="403453"/>
              <a:ext cx="130214" cy="207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1" y="0"/>
                  </a:moveTo>
                  <a:cubicBezTo>
                    <a:pt x="2957" y="0"/>
                    <a:pt x="407" y="1280"/>
                    <a:pt x="0" y="3975"/>
                  </a:cubicBezTo>
                  <a:lnTo>
                    <a:pt x="0" y="6090"/>
                  </a:lnTo>
                  <a:cubicBezTo>
                    <a:pt x="814" y="10388"/>
                    <a:pt x="3771" y="14419"/>
                    <a:pt x="7135" y="17881"/>
                  </a:cubicBezTo>
                  <a:cubicBezTo>
                    <a:pt x="8056" y="18906"/>
                    <a:pt x="9685" y="19997"/>
                    <a:pt x="11420" y="20832"/>
                  </a:cubicBezTo>
                  <a:cubicBezTo>
                    <a:pt x="12748" y="21344"/>
                    <a:pt x="13969" y="21600"/>
                    <a:pt x="14784" y="21600"/>
                  </a:cubicBezTo>
                  <a:cubicBezTo>
                    <a:pt x="16908" y="21600"/>
                    <a:pt x="18643" y="20832"/>
                    <a:pt x="19865" y="19741"/>
                  </a:cubicBezTo>
                  <a:cubicBezTo>
                    <a:pt x="20786" y="18906"/>
                    <a:pt x="21193" y="17625"/>
                    <a:pt x="21600" y="17046"/>
                  </a:cubicBezTo>
                  <a:cubicBezTo>
                    <a:pt x="20786" y="11212"/>
                    <a:pt x="16908" y="6669"/>
                    <a:pt x="13155" y="2115"/>
                  </a:cubicBezTo>
                  <a:cubicBezTo>
                    <a:pt x="12234" y="1603"/>
                    <a:pt x="11420" y="1024"/>
                    <a:pt x="10198" y="768"/>
                  </a:cubicBezTo>
                  <a:cubicBezTo>
                    <a:pt x="8870" y="256"/>
                    <a:pt x="7649" y="0"/>
                    <a:pt x="632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44" name="Google Shape;710;p31"/>
            <p:cNvSpPr/>
            <p:nvPr/>
          </p:nvSpPr>
          <p:spPr>
            <a:xfrm>
              <a:off x="-1" y="500040"/>
              <a:ext cx="141901" cy="164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13197" y="0"/>
                  </a:moveTo>
                  <a:cubicBezTo>
                    <a:pt x="12090" y="0"/>
                    <a:pt x="11255" y="0"/>
                    <a:pt x="10148" y="970"/>
                  </a:cubicBezTo>
                  <a:cubicBezTo>
                    <a:pt x="7837" y="2670"/>
                    <a:pt x="5526" y="5017"/>
                    <a:pt x="3584" y="7434"/>
                  </a:cubicBezTo>
                  <a:cubicBezTo>
                    <a:pt x="1659" y="9781"/>
                    <a:pt x="86" y="12451"/>
                    <a:pt x="86" y="15852"/>
                  </a:cubicBezTo>
                  <a:cubicBezTo>
                    <a:pt x="-283" y="17876"/>
                    <a:pt x="551" y="19900"/>
                    <a:pt x="2397" y="20546"/>
                  </a:cubicBezTo>
                  <a:cubicBezTo>
                    <a:pt x="3954" y="21192"/>
                    <a:pt x="5526" y="21600"/>
                    <a:pt x="7468" y="21600"/>
                  </a:cubicBezTo>
                  <a:cubicBezTo>
                    <a:pt x="8575" y="21600"/>
                    <a:pt x="9779" y="21192"/>
                    <a:pt x="10886" y="20546"/>
                  </a:cubicBezTo>
                  <a:cubicBezTo>
                    <a:pt x="17080" y="17553"/>
                    <a:pt x="19760" y="12128"/>
                    <a:pt x="21317" y="6394"/>
                  </a:cubicBezTo>
                  <a:lnTo>
                    <a:pt x="21317" y="5425"/>
                  </a:lnTo>
                  <a:cubicBezTo>
                    <a:pt x="20868" y="3401"/>
                    <a:pt x="20499" y="1377"/>
                    <a:pt x="18188" y="970"/>
                  </a:cubicBezTo>
                  <a:cubicBezTo>
                    <a:pt x="16711" y="646"/>
                    <a:pt x="14770" y="0"/>
                    <a:pt x="1319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45" name="Google Shape;711;p31"/>
            <p:cNvSpPr/>
            <p:nvPr/>
          </p:nvSpPr>
          <p:spPr>
            <a:xfrm>
              <a:off x="16074" y="0"/>
              <a:ext cx="81293" cy="11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4" h="21600" extrusionOk="0">
                  <a:moveTo>
                    <a:pt x="9017" y="0"/>
                  </a:moveTo>
                  <a:cubicBezTo>
                    <a:pt x="6499" y="0"/>
                    <a:pt x="4446" y="1038"/>
                    <a:pt x="2557" y="2875"/>
                  </a:cubicBezTo>
                  <a:cubicBezTo>
                    <a:pt x="-756" y="6767"/>
                    <a:pt x="-126" y="10560"/>
                    <a:pt x="503" y="14932"/>
                  </a:cubicBezTo>
                  <a:cubicBezTo>
                    <a:pt x="1927" y="18725"/>
                    <a:pt x="5869" y="21600"/>
                    <a:pt x="10441" y="21600"/>
                  </a:cubicBezTo>
                  <a:cubicBezTo>
                    <a:pt x="15013" y="21141"/>
                    <a:pt x="19585" y="18725"/>
                    <a:pt x="20214" y="14932"/>
                  </a:cubicBezTo>
                  <a:cubicBezTo>
                    <a:pt x="20844" y="11479"/>
                    <a:pt x="20844" y="8145"/>
                    <a:pt x="20844" y="4372"/>
                  </a:cubicBezTo>
                  <a:cubicBezTo>
                    <a:pt x="18325" y="2875"/>
                    <a:pt x="16272" y="1956"/>
                    <a:pt x="14383" y="1038"/>
                  </a:cubicBezTo>
                  <a:cubicBezTo>
                    <a:pt x="12330" y="0"/>
                    <a:pt x="10441" y="0"/>
                    <a:pt x="901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46" name="Google Shape;712;p31"/>
            <p:cNvSpPr/>
            <p:nvPr/>
          </p:nvSpPr>
          <p:spPr>
            <a:xfrm>
              <a:off x="169832" y="149039"/>
              <a:ext cx="74322" cy="71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4" h="21600" extrusionOk="0">
                  <a:moveTo>
                    <a:pt x="12978" y="0"/>
                  </a:moveTo>
                  <a:cubicBezTo>
                    <a:pt x="6579" y="0"/>
                    <a:pt x="0" y="5328"/>
                    <a:pt x="0" y="10688"/>
                  </a:cubicBezTo>
                  <a:cubicBezTo>
                    <a:pt x="0" y="16240"/>
                    <a:pt x="3635" y="20862"/>
                    <a:pt x="7961" y="21600"/>
                  </a:cubicBezTo>
                  <a:lnTo>
                    <a:pt x="8652" y="21600"/>
                  </a:lnTo>
                  <a:cubicBezTo>
                    <a:pt x="15201" y="21600"/>
                    <a:pt x="20909" y="16240"/>
                    <a:pt x="20909" y="10688"/>
                  </a:cubicBezTo>
                  <a:cubicBezTo>
                    <a:pt x="21600" y="5328"/>
                    <a:pt x="17965" y="0"/>
                    <a:pt x="1366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47" name="Google Shape;713;p31"/>
            <p:cNvSpPr/>
            <p:nvPr/>
          </p:nvSpPr>
          <p:spPr>
            <a:xfrm>
              <a:off x="176312" y="776773"/>
              <a:ext cx="59168" cy="74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0" h="21600" extrusionOk="0">
                  <a:moveTo>
                    <a:pt x="5165" y="0"/>
                  </a:moveTo>
                  <a:cubicBezTo>
                    <a:pt x="831" y="1428"/>
                    <a:pt x="0" y="5183"/>
                    <a:pt x="0" y="8938"/>
                  </a:cubicBezTo>
                  <a:cubicBezTo>
                    <a:pt x="0" y="13407"/>
                    <a:pt x="831" y="18590"/>
                    <a:pt x="5996" y="20886"/>
                  </a:cubicBezTo>
                  <a:cubicBezTo>
                    <a:pt x="7658" y="21600"/>
                    <a:pt x="8488" y="21600"/>
                    <a:pt x="9319" y="21600"/>
                  </a:cubicBezTo>
                  <a:cubicBezTo>
                    <a:pt x="12859" y="21600"/>
                    <a:pt x="16399" y="19303"/>
                    <a:pt x="18891" y="17876"/>
                  </a:cubicBezTo>
                  <a:cubicBezTo>
                    <a:pt x="21600" y="5183"/>
                    <a:pt x="20769" y="5183"/>
                    <a:pt x="516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48" name="Google Shape;714;p31"/>
            <p:cNvSpPr/>
            <p:nvPr/>
          </p:nvSpPr>
          <p:spPr>
            <a:xfrm>
              <a:off x="405024" y="749053"/>
              <a:ext cx="97343" cy="129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1" h="21600" extrusionOk="0">
                  <a:moveTo>
                    <a:pt x="8430" y="0"/>
                  </a:moveTo>
                  <a:cubicBezTo>
                    <a:pt x="7324" y="0"/>
                    <a:pt x="6196" y="195"/>
                    <a:pt x="5137" y="497"/>
                  </a:cubicBezTo>
                  <a:cubicBezTo>
                    <a:pt x="1291" y="1828"/>
                    <a:pt x="-436" y="3976"/>
                    <a:pt x="94" y="6017"/>
                  </a:cubicBezTo>
                  <a:cubicBezTo>
                    <a:pt x="94" y="11128"/>
                    <a:pt x="1821" y="15015"/>
                    <a:pt x="4607" y="18388"/>
                  </a:cubicBezTo>
                  <a:cubicBezTo>
                    <a:pt x="6334" y="20127"/>
                    <a:pt x="8821" y="21600"/>
                    <a:pt x="11838" y="21600"/>
                  </a:cubicBezTo>
                  <a:cubicBezTo>
                    <a:pt x="12529" y="21600"/>
                    <a:pt x="13265" y="21511"/>
                    <a:pt x="14002" y="21334"/>
                  </a:cubicBezTo>
                  <a:cubicBezTo>
                    <a:pt x="17848" y="20517"/>
                    <a:pt x="19967" y="18388"/>
                    <a:pt x="20634" y="15424"/>
                  </a:cubicBezTo>
                  <a:cubicBezTo>
                    <a:pt x="21164" y="14199"/>
                    <a:pt x="21164" y="12459"/>
                    <a:pt x="20634" y="10720"/>
                  </a:cubicBezTo>
                  <a:cubicBezTo>
                    <a:pt x="18907" y="7348"/>
                    <a:pt x="16121" y="4384"/>
                    <a:pt x="12828" y="1828"/>
                  </a:cubicBezTo>
                  <a:cubicBezTo>
                    <a:pt x="11838" y="515"/>
                    <a:pt x="10203" y="0"/>
                    <a:pt x="8430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49" name="Google Shape;715;p31"/>
            <p:cNvSpPr/>
            <p:nvPr/>
          </p:nvSpPr>
          <p:spPr>
            <a:xfrm>
              <a:off x="503019" y="538559"/>
              <a:ext cx="82041" cy="86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5" h="21600" extrusionOk="0">
                  <a:moveTo>
                    <a:pt x="13094" y="0"/>
                  </a:moveTo>
                  <a:cubicBezTo>
                    <a:pt x="12777" y="0"/>
                    <a:pt x="12486" y="27"/>
                    <a:pt x="12169" y="53"/>
                  </a:cubicBezTo>
                  <a:cubicBezTo>
                    <a:pt x="8362" y="825"/>
                    <a:pt x="3947" y="2660"/>
                    <a:pt x="1356" y="6491"/>
                  </a:cubicBezTo>
                  <a:cubicBezTo>
                    <a:pt x="-1235" y="10321"/>
                    <a:pt x="140" y="16759"/>
                    <a:pt x="3339" y="19206"/>
                  </a:cubicBezTo>
                  <a:cubicBezTo>
                    <a:pt x="5242" y="20802"/>
                    <a:pt x="7146" y="21600"/>
                    <a:pt x="9129" y="21600"/>
                  </a:cubicBezTo>
                  <a:cubicBezTo>
                    <a:pt x="11085" y="21600"/>
                    <a:pt x="13147" y="20802"/>
                    <a:pt x="15368" y="19206"/>
                  </a:cubicBezTo>
                  <a:cubicBezTo>
                    <a:pt x="19149" y="16759"/>
                    <a:pt x="19149" y="12316"/>
                    <a:pt x="20365" y="7714"/>
                  </a:cubicBezTo>
                  <a:cubicBezTo>
                    <a:pt x="19810" y="3591"/>
                    <a:pt x="17007" y="0"/>
                    <a:pt x="130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651" name="Google Shape;716;p31"/>
          <p:cNvSpPr/>
          <p:nvPr/>
        </p:nvSpPr>
        <p:spPr>
          <a:xfrm rot="9660000">
            <a:off x="8415812" y="185269"/>
            <a:ext cx="1100047" cy="1091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8" h="21600" extrusionOk="0">
                <a:moveTo>
                  <a:pt x="21443" y="0"/>
                </a:moveTo>
                <a:cubicBezTo>
                  <a:pt x="21383" y="0"/>
                  <a:pt x="21317" y="30"/>
                  <a:pt x="21257" y="30"/>
                </a:cubicBezTo>
                <a:cubicBezTo>
                  <a:pt x="21041" y="60"/>
                  <a:pt x="20824" y="90"/>
                  <a:pt x="20607" y="90"/>
                </a:cubicBezTo>
                <a:cubicBezTo>
                  <a:pt x="19979" y="120"/>
                  <a:pt x="19360" y="219"/>
                  <a:pt x="18740" y="437"/>
                </a:cubicBezTo>
                <a:cubicBezTo>
                  <a:pt x="18529" y="487"/>
                  <a:pt x="18302" y="542"/>
                  <a:pt x="18069" y="542"/>
                </a:cubicBezTo>
                <a:cubicBezTo>
                  <a:pt x="18022" y="542"/>
                  <a:pt x="17974" y="541"/>
                  <a:pt x="17926" y="536"/>
                </a:cubicBezTo>
                <a:cubicBezTo>
                  <a:pt x="17709" y="536"/>
                  <a:pt x="17522" y="596"/>
                  <a:pt x="17305" y="686"/>
                </a:cubicBezTo>
                <a:cubicBezTo>
                  <a:pt x="17178" y="724"/>
                  <a:pt x="17059" y="784"/>
                  <a:pt x="16932" y="845"/>
                </a:cubicBezTo>
                <a:cubicBezTo>
                  <a:pt x="16807" y="930"/>
                  <a:pt x="16681" y="972"/>
                  <a:pt x="16547" y="972"/>
                </a:cubicBezTo>
                <a:cubicBezTo>
                  <a:pt x="16481" y="972"/>
                  <a:pt x="16414" y="963"/>
                  <a:pt x="16342" y="942"/>
                </a:cubicBezTo>
                <a:cubicBezTo>
                  <a:pt x="16241" y="910"/>
                  <a:pt x="16145" y="896"/>
                  <a:pt x="16050" y="896"/>
                </a:cubicBezTo>
                <a:cubicBezTo>
                  <a:pt x="15851" y="896"/>
                  <a:pt x="15661" y="960"/>
                  <a:pt x="15469" y="1063"/>
                </a:cubicBezTo>
                <a:cubicBezTo>
                  <a:pt x="15193" y="1251"/>
                  <a:pt x="14938" y="1477"/>
                  <a:pt x="14692" y="1696"/>
                </a:cubicBezTo>
                <a:cubicBezTo>
                  <a:pt x="14564" y="1854"/>
                  <a:pt x="14445" y="1945"/>
                  <a:pt x="14258" y="1945"/>
                </a:cubicBezTo>
                <a:cubicBezTo>
                  <a:pt x="14005" y="1945"/>
                  <a:pt x="13848" y="2073"/>
                  <a:pt x="13758" y="2262"/>
                </a:cubicBezTo>
                <a:cubicBezTo>
                  <a:pt x="13631" y="2449"/>
                  <a:pt x="13542" y="2638"/>
                  <a:pt x="13474" y="2826"/>
                </a:cubicBezTo>
                <a:cubicBezTo>
                  <a:pt x="13355" y="3203"/>
                  <a:pt x="13228" y="3550"/>
                  <a:pt x="13100" y="3890"/>
                </a:cubicBezTo>
                <a:cubicBezTo>
                  <a:pt x="12698" y="4930"/>
                  <a:pt x="12108" y="5871"/>
                  <a:pt x="11457" y="6753"/>
                </a:cubicBezTo>
                <a:cubicBezTo>
                  <a:pt x="11084" y="7280"/>
                  <a:pt x="10644" y="7756"/>
                  <a:pt x="10150" y="8193"/>
                </a:cubicBezTo>
                <a:cubicBezTo>
                  <a:pt x="9524" y="8727"/>
                  <a:pt x="8933" y="9293"/>
                  <a:pt x="8343" y="9858"/>
                </a:cubicBezTo>
                <a:cubicBezTo>
                  <a:pt x="6819" y="11335"/>
                  <a:pt x="5446" y="12933"/>
                  <a:pt x="4138" y="14629"/>
                </a:cubicBezTo>
                <a:cubicBezTo>
                  <a:pt x="4078" y="14697"/>
                  <a:pt x="4048" y="14787"/>
                  <a:pt x="3952" y="14817"/>
                </a:cubicBezTo>
                <a:cubicBezTo>
                  <a:pt x="3952" y="14727"/>
                  <a:pt x="4018" y="14667"/>
                  <a:pt x="4018" y="14599"/>
                </a:cubicBezTo>
                <a:cubicBezTo>
                  <a:pt x="4638" y="13310"/>
                  <a:pt x="5139" y="11961"/>
                  <a:pt x="5729" y="10642"/>
                </a:cubicBezTo>
                <a:cubicBezTo>
                  <a:pt x="5916" y="10265"/>
                  <a:pt x="6132" y="9956"/>
                  <a:pt x="6506" y="9767"/>
                </a:cubicBezTo>
                <a:cubicBezTo>
                  <a:pt x="6940" y="9512"/>
                  <a:pt x="7312" y="9165"/>
                  <a:pt x="7723" y="8826"/>
                </a:cubicBezTo>
                <a:cubicBezTo>
                  <a:pt x="7940" y="8637"/>
                  <a:pt x="8127" y="8382"/>
                  <a:pt x="8246" y="8133"/>
                </a:cubicBezTo>
                <a:cubicBezTo>
                  <a:pt x="8372" y="7756"/>
                  <a:pt x="8559" y="7439"/>
                  <a:pt x="8806" y="7160"/>
                </a:cubicBezTo>
                <a:cubicBezTo>
                  <a:pt x="9030" y="6904"/>
                  <a:pt x="9120" y="6626"/>
                  <a:pt x="9060" y="6278"/>
                </a:cubicBezTo>
                <a:cubicBezTo>
                  <a:pt x="9030" y="6150"/>
                  <a:pt x="8993" y="5999"/>
                  <a:pt x="8963" y="5871"/>
                </a:cubicBezTo>
                <a:cubicBezTo>
                  <a:pt x="8903" y="5683"/>
                  <a:pt x="8933" y="5494"/>
                  <a:pt x="9030" y="5337"/>
                </a:cubicBezTo>
                <a:cubicBezTo>
                  <a:pt x="9180" y="5088"/>
                  <a:pt x="9180" y="4869"/>
                  <a:pt x="9030" y="4613"/>
                </a:cubicBezTo>
                <a:cubicBezTo>
                  <a:pt x="8844" y="4334"/>
                  <a:pt x="8776" y="3987"/>
                  <a:pt x="8776" y="3641"/>
                </a:cubicBezTo>
                <a:cubicBezTo>
                  <a:pt x="8776" y="3324"/>
                  <a:pt x="8657" y="3075"/>
                  <a:pt x="8432" y="2917"/>
                </a:cubicBezTo>
                <a:cubicBezTo>
                  <a:pt x="8283" y="2796"/>
                  <a:pt x="8157" y="2698"/>
                  <a:pt x="8030" y="2638"/>
                </a:cubicBezTo>
                <a:cubicBezTo>
                  <a:pt x="7783" y="2479"/>
                  <a:pt x="7686" y="2262"/>
                  <a:pt x="7656" y="2005"/>
                </a:cubicBezTo>
                <a:cubicBezTo>
                  <a:pt x="7656" y="1975"/>
                  <a:pt x="7686" y="1915"/>
                  <a:pt x="7656" y="1885"/>
                </a:cubicBezTo>
                <a:cubicBezTo>
                  <a:pt x="7656" y="1816"/>
                  <a:pt x="7626" y="1756"/>
                  <a:pt x="7566" y="1756"/>
                </a:cubicBezTo>
                <a:cubicBezTo>
                  <a:pt x="7548" y="1748"/>
                  <a:pt x="7531" y="1744"/>
                  <a:pt x="7515" y="1744"/>
                </a:cubicBezTo>
                <a:cubicBezTo>
                  <a:pt x="7469" y="1744"/>
                  <a:pt x="7431" y="1772"/>
                  <a:pt x="7409" y="1816"/>
                </a:cubicBezTo>
                <a:cubicBezTo>
                  <a:pt x="7350" y="1885"/>
                  <a:pt x="7282" y="1945"/>
                  <a:pt x="7222" y="1975"/>
                </a:cubicBezTo>
                <a:cubicBezTo>
                  <a:pt x="6879" y="2194"/>
                  <a:pt x="6753" y="2479"/>
                  <a:pt x="6789" y="2856"/>
                </a:cubicBezTo>
                <a:cubicBezTo>
                  <a:pt x="6819" y="3075"/>
                  <a:pt x="6723" y="3264"/>
                  <a:pt x="6603" y="3452"/>
                </a:cubicBezTo>
                <a:cubicBezTo>
                  <a:pt x="6476" y="3581"/>
                  <a:pt x="6349" y="3701"/>
                  <a:pt x="6230" y="3799"/>
                </a:cubicBezTo>
                <a:cubicBezTo>
                  <a:pt x="6073" y="3956"/>
                  <a:pt x="5945" y="4175"/>
                  <a:pt x="5916" y="4394"/>
                </a:cubicBezTo>
                <a:cubicBezTo>
                  <a:pt x="5886" y="4643"/>
                  <a:pt x="5759" y="4869"/>
                  <a:pt x="5601" y="5058"/>
                </a:cubicBezTo>
                <a:cubicBezTo>
                  <a:pt x="5482" y="5178"/>
                  <a:pt x="5356" y="5337"/>
                  <a:pt x="5199" y="5494"/>
                </a:cubicBezTo>
                <a:cubicBezTo>
                  <a:pt x="4825" y="5931"/>
                  <a:pt x="4668" y="6437"/>
                  <a:pt x="4796" y="7031"/>
                </a:cubicBezTo>
                <a:cubicBezTo>
                  <a:pt x="4825" y="7250"/>
                  <a:pt x="4825" y="7439"/>
                  <a:pt x="4736" y="7627"/>
                </a:cubicBezTo>
                <a:cubicBezTo>
                  <a:pt x="4609" y="7944"/>
                  <a:pt x="4609" y="8223"/>
                  <a:pt x="4698" y="8539"/>
                </a:cubicBezTo>
                <a:cubicBezTo>
                  <a:pt x="4796" y="8886"/>
                  <a:pt x="4982" y="9165"/>
                  <a:pt x="5199" y="9452"/>
                </a:cubicBezTo>
                <a:cubicBezTo>
                  <a:pt x="5325" y="9610"/>
                  <a:pt x="5416" y="9731"/>
                  <a:pt x="5542" y="9888"/>
                </a:cubicBezTo>
                <a:cubicBezTo>
                  <a:pt x="5669" y="10076"/>
                  <a:pt x="5699" y="10295"/>
                  <a:pt x="5601" y="10522"/>
                </a:cubicBezTo>
                <a:cubicBezTo>
                  <a:pt x="5446" y="10861"/>
                  <a:pt x="5295" y="11238"/>
                  <a:pt x="5139" y="11584"/>
                </a:cubicBezTo>
                <a:cubicBezTo>
                  <a:pt x="4766" y="12406"/>
                  <a:pt x="4452" y="13250"/>
                  <a:pt x="4078" y="14034"/>
                </a:cubicBezTo>
                <a:cubicBezTo>
                  <a:pt x="3862" y="14478"/>
                  <a:pt x="3675" y="14946"/>
                  <a:pt x="3518" y="15383"/>
                </a:cubicBezTo>
                <a:cubicBezTo>
                  <a:pt x="3459" y="15511"/>
                  <a:pt x="3391" y="15638"/>
                  <a:pt x="3302" y="15729"/>
                </a:cubicBezTo>
                <a:cubicBezTo>
                  <a:pt x="2554" y="16800"/>
                  <a:pt x="1868" y="17870"/>
                  <a:pt x="1217" y="19000"/>
                </a:cubicBezTo>
                <a:cubicBezTo>
                  <a:pt x="777" y="19687"/>
                  <a:pt x="374" y="20440"/>
                  <a:pt x="0" y="21164"/>
                </a:cubicBezTo>
                <a:lnTo>
                  <a:pt x="0" y="21600"/>
                </a:lnTo>
                <a:cubicBezTo>
                  <a:pt x="934" y="19687"/>
                  <a:pt x="2025" y="17900"/>
                  <a:pt x="3242" y="16174"/>
                </a:cubicBezTo>
                <a:cubicBezTo>
                  <a:pt x="3332" y="16046"/>
                  <a:pt x="3459" y="15887"/>
                  <a:pt x="3578" y="15797"/>
                </a:cubicBezTo>
                <a:cubicBezTo>
                  <a:pt x="4138" y="15232"/>
                  <a:pt x="4736" y="14727"/>
                  <a:pt x="5386" y="14221"/>
                </a:cubicBezTo>
                <a:cubicBezTo>
                  <a:pt x="6132" y="13687"/>
                  <a:pt x="6940" y="13220"/>
                  <a:pt x="7843" y="12933"/>
                </a:cubicBezTo>
                <a:cubicBezTo>
                  <a:pt x="8106" y="12854"/>
                  <a:pt x="8371" y="12816"/>
                  <a:pt x="8638" y="12816"/>
                </a:cubicBezTo>
                <a:cubicBezTo>
                  <a:pt x="8877" y="12816"/>
                  <a:pt x="9120" y="12846"/>
                  <a:pt x="9367" y="12903"/>
                </a:cubicBezTo>
                <a:cubicBezTo>
                  <a:pt x="9866" y="13031"/>
                  <a:pt x="10300" y="13310"/>
                  <a:pt x="10673" y="13657"/>
                </a:cubicBezTo>
                <a:cubicBezTo>
                  <a:pt x="10860" y="13785"/>
                  <a:pt x="11047" y="13914"/>
                  <a:pt x="11234" y="14004"/>
                </a:cubicBezTo>
                <a:cubicBezTo>
                  <a:pt x="11520" y="14135"/>
                  <a:pt x="11827" y="14199"/>
                  <a:pt x="12139" y="14199"/>
                </a:cubicBezTo>
                <a:cubicBezTo>
                  <a:pt x="12201" y="14199"/>
                  <a:pt x="12262" y="14197"/>
                  <a:pt x="12324" y="14191"/>
                </a:cubicBezTo>
                <a:cubicBezTo>
                  <a:pt x="12728" y="14131"/>
                  <a:pt x="13138" y="14004"/>
                  <a:pt x="13512" y="13785"/>
                </a:cubicBezTo>
                <a:cubicBezTo>
                  <a:pt x="13848" y="13597"/>
                  <a:pt x="14220" y="13468"/>
                  <a:pt x="14632" y="13468"/>
                </a:cubicBezTo>
                <a:lnTo>
                  <a:pt x="14968" y="13468"/>
                </a:lnTo>
                <a:cubicBezTo>
                  <a:pt x="15378" y="13468"/>
                  <a:pt x="15714" y="13310"/>
                  <a:pt x="15999" y="13061"/>
                </a:cubicBezTo>
                <a:cubicBezTo>
                  <a:pt x="16156" y="12903"/>
                  <a:pt x="16313" y="12782"/>
                  <a:pt x="16432" y="12624"/>
                </a:cubicBezTo>
                <a:cubicBezTo>
                  <a:pt x="16499" y="12527"/>
                  <a:pt x="16589" y="12436"/>
                  <a:pt x="16686" y="12338"/>
                </a:cubicBezTo>
                <a:cubicBezTo>
                  <a:pt x="16989" y="12053"/>
                  <a:pt x="17320" y="11911"/>
                  <a:pt x="17678" y="11911"/>
                </a:cubicBezTo>
                <a:cubicBezTo>
                  <a:pt x="17867" y="11911"/>
                  <a:pt x="18065" y="11951"/>
                  <a:pt x="18270" y="12029"/>
                </a:cubicBezTo>
                <a:cubicBezTo>
                  <a:pt x="18396" y="12059"/>
                  <a:pt x="18485" y="12119"/>
                  <a:pt x="18612" y="12180"/>
                </a:cubicBezTo>
                <a:cubicBezTo>
                  <a:pt x="18633" y="12180"/>
                  <a:pt x="18653" y="12197"/>
                  <a:pt x="18672" y="12197"/>
                </a:cubicBezTo>
                <a:cubicBezTo>
                  <a:pt x="18682" y="12197"/>
                  <a:pt x="18693" y="12193"/>
                  <a:pt x="18702" y="12180"/>
                </a:cubicBezTo>
                <a:cubicBezTo>
                  <a:pt x="18769" y="12150"/>
                  <a:pt x="18740" y="12089"/>
                  <a:pt x="18740" y="12059"/>
                </a:cubicBezTo>
                <a:cubicBezTo>
                  <a:pt x="18672" y="11931"/>
                  <a:pt x="18612" y="11841"/>
                  <a:pt x="18516" y="11772"/>
                </a:cubicBezTo>
                <a:cubicBezTo>
                  <a:pt x="18329" y="11584"/>
                  <a:pt x="18180" y="11425"/>
                  <a:pt x="18023" y="11208"/>
                </a:cubicBezTo>
                <a:cubicBezTo>
                  <a:pt x="17739" y="10929"/>
                  <a:pt x="17433" y="10672"/>
                  <a:pt x="17089" y="10454"/>
                </a:cubicBezTo>
                <a:cubicBezTo>
                  <a:pt x="16746" y="10265"/>
                  <a:pt x="16372" y="10107"/>
                  <a:pt x="16028" y="9888"/>
                </a:cubicBezTo>
                <a:cubicBezTo>
                  <a:pt x="15655" y="9610"/>
                  <a:pt x="15222" y="9482"/>
                  <a:pt x="14751" y="9422"/>
                </a:cubicBezTo>
                <a:cubicBezTo>
                  <a:pt x="14288" y="9391"/>
                  <a:pt x="13818" y="9323"/>
                  <a:pt x="13355" y="9203"/>
                </a:cubicBezTo>
                <a:cubicBezTo>
                  <a:pt x="13142" y="9145"/>
                  <a:pt x="12930" y="9113"/>
                  <a:pt x="12723" y="9113"/>
                </a:cubicBezTo>
                <a:cubicBezTo>
                  <a:pt x="12470" y="9113"/>
                  <a:pt x="12222" y="9160"/>
                  <a:pt x="11980" y="9263"/>
                </a:cubicBezTo>
                <a:cubicBezTo>
                  <a:pt x="11547" y="9391"/>
                  <a:pt x="11143" y="9580"/>
                  <a:pt x="10771" y="9828"/>
                </a:cubicBezTo>
                <a:cubicBezTo>
                  <a:pt x="10397" y="10107"/>
                  <a:pt x="9964" y="10333"/>
                  <a:pt x="9524" y="10522"/>
                </a:cubicBezTo>
                <a:cubicBezTo>
                  <a:pt x="9060" y="10710"/>
                  <a:pt x="8686" y="10989"/>
                  <a:pt x="8402" y="11395"/>
                </a:cubicBezTo>
                <a:cubicBezTo>
                  <a:pt x="8127" y="11772"/>
                  <a:pt x="7813" y="12119"/>
                  <a:pt x="7469" y="12467"/>
                </a:cubicBezTo>
                <a:cubicBezTo>
                  <a:pt x="7350" y="12557"/>
                  <a:pt x="7222" y="12715"/>
                  <a:pt x="7125" y="12842"/>
                </a:cubicBezTo>
                <a:cubicBezTo>
                  <a:pt x="7036" y="12933"/>
                  <a:pt x="6940" y="13031"/>
                  <a:pt x="6819" y="13091"/>
                </a:cubicBezTo>
                <a:cubicBezTo>
                  <a:pt x="5945" y="13597"/>
                  <a:pt x="5139" y="14161"/>
                  <a:pt x="4392" y="14787"/>
                </a:cubicBezTo>
                <a:cubicBezTo>
                  <a:pt x="4362" y="14817"/>
                  <a:pt x="4324" y="14855"/>
                  <a:pt x="4235" y="14885"/>
                </a:cubicBezTo>
                <a:cubicBezTo>
                  <a:pt x="4265" y="14757"/>
                  <a:pt x="4324" y="14727"/>
                  <a:pt x="4362" y="14667"/>
                </a:cubicBezTo>
                <a:cubicBezTo>
                  <a:pt x="4766" y="14131"/>
                  <a:pt x="5169" y="13627"/>
                  <a:pt x="5601" y="13121"/>
                </a:cubicBezTo>
                <a:cubicBezTo>
                  <a:pt x="7125" y="11275"/>
                  <a:pt x="8776" y="9542"/>
                  <a:pt x="10644" y="8005"/>
                </a:cubicBezTo>
                <a:cubicBezTo>
                  <a:pt x="10898" y="7816"/>
                  <a:pt x="11174" y="7627"/>
                  <a:pt x="11487" y="7567"/>
                </a:cubicBezTo>
                <a:cubicBezTo>
                  <a:pt x="11577" y="7537"/>
                  <a:pt x="11674" y="7507"/>
                  <a:pt x="11764" y="7439"/>
                </a:cubicBezTo>
                <a:cubicBezTo>
                  <a:pt x="12205" y="7318"/>
                  <a:pt x="12607" y="7190"/>
                  <a:pt x="13041" y="7092"/>
                </a:cubicBezTo>
                <a:cubicBezTo>
                  <a:pt x="13788" y="7001"/>
                  <a:pt x="14535" y="6874"/>
                  <a:pt x="15282" y="6844"/>
                </a:cubicBezTo>
                <a:cubicBezTo>
                  <a:pt x="15939" y="6813"/>
                  <a:pt x="16559" y="6753"/>
                  <a:pt x="17208" y="6565"/>
                </a:cubicBezTo>
                <a:cubicBezTo>
                  <a:pt x="17492" y="6467"/>
                  <a:pt x="17739" y="6377"/>
                  <a:pt x="18023" y="6218"/>
                </a:cubicBezTo>
                <a:cubicBezTo>
                  <a:pt x="18329" y="5999"/>
                  <a:pt x="18642" y="5773"/>
                  <a:pt x="18986" y="5622"/>
                </a:cubicBezTo>
                <a:cubicBezTo>
                  <a:pt x="19113" y="5554"/>
                  <a:pt x="19203" y="5434"/>
                  <a:pt x="19263" y="5307"/>
                </a:cubicBezTo>
                <a:cubicBezTo>
                  <a:pt x="19330" y="5208"/>
                  <a:pt x="19390" y="5088"/>
                  <a:pt x="19449" y="4960"/>
                </a:cubicBezTo>
                <a:cubicBezTo>
                  <a:pt x="19607" y="4552"/>
                  <a:pt x="19823" y="4235"/>
                  <a:pt x="20196" y="4017"/>
                </a:cubicBezTo>
                <a:cubicBezTo>
                  <a:pt x="20383" y="3860"/>
                  <a:pt x="20540" y="3671"/>
                  <a:pt x="20607" y="3452"/>
                </a:cubicBezTo>
                <a:cubicBezTo>
                  <a:pt x="20637" y="3324"/>
                  <a:pt x="20667" y="3234"/>
                  <a:pt x="20697" y="3105"/>
                </a:cubicBezTo>
                <a:cubicBezTo>
                  <a:pt x="20756" y="2826"/>
                  <a:pt x="20794" y="2511"/>
                  <a:pt x="20943" y="2262"/>
                </a:cubicBezTo>
                <a:cubicBezTo>
                  <a:pt x="21167" y="1945"/>
                  <a:pt x="21257" y="1568"/>
                  <a:pt x="21287" y="1190"/>
                </a:cubicBezTo>
                <a:cubicBezTo>
                  <a:pt x="21287" y="912"/>
                  <a:pt x="21353" y="596"/>
                  <a:pt x="21540" y="347"/>
                </a:cubicBezTo>
                <a:cubicBezTo>
                  <a:pt x="21540" y="279"/>
                  <a:pt x="21570" y="249"/>
                  <a:pt x="21570" y="189"/>
                </a:cubicBezTo>
                <a:cubicBezTo>
                  <a:pt x="21600" y="90"/>
                  <a:pt x="21540" y="30"/>
                  <a:pt x="21443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720;p32"/>
          <p:cNvSpPr txBox="1"/>
          <p:nvPr/>
        </p:nvSpPr>
        <p:spPr>
          <a:xfrm>
            <a:off x="713159" y="3551039"/>
            <a:ext cx="2982242" cy="640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spcBef>
                <a:spcPts val="300"/>
              </a:spcBef>
              <a:defRPr sz="1000" b="1" spc="-1">
                <a:latin typeface="Raleway"/>
                <a:ea typeface="Raleway"/>
                <a:cs typeface="Raleway"/>
                <a:sym typeface="Raleway"/>
              </a:defRPr>
            </a:pPr>
            <a:r>
              <a:t>CREDITS:</a:t>
            </a:r>
            <a:r>
              <a:rPr b="0"/>
              <a:t> This presentation template was created by </a:t>
            </a:r>
            <a:r>
              <a:rPr u="sng">
                <a:uFill>
                  <a:solidFill>
                    <a:srgbClr val="544435"/>
                  </a:solidFill>
                </a:uFill>
                <a:hlinkClick r:id="rId2"/>
              </a:rPr>
              <a:t>Slidesgo</a:t>
            </a:r>
            <a:r>
              <a:rPr b="0"/>
              <a:t>, and includes icons by </a:t>
            </a:r>
            <a:r>
              <a:rPr u="sng">
                <a:uFill>
                  <a:solidFill>
                    <a:srgbClr val="544435"/>
                  </a:solidFill>
                </a:uFill>
                <a:hlinkClick r:id="rId3"/>
              </a:rPr>
              <a:t>Flaticon</a:t>
            </a:r>
            <a:r>
              <a:rPr b="0"/>
              <a:t>, and infographics &amp; images by </a:t>
            </a:r>
            <a:r>
              <a:rPr u="sng">
                <a:uFill>
                  <a:solidFill>
                    <a:srgbClr val="544435"/>
                  </a:solidFill>
                </a:uFill>
                <a:hlinkClick r:id="rId4"/>
              </a:rPr>
              <a:t>Freepik</a:t>
            </a:r>
            <a:r>
              <a:rPr b="0"/>
              <a:t> </a:t>
            </a:r>
          </a:p>
        </p:txBody>
      </p:sp>
      <p:sp>
        <p:nvSpPr>
          <p:cNvPr id="660" name="Google Shape;721;p32"/>
          <p:cNvSpPr/>
          <p:nvPr/>
        </p:nvSpPr>
        <p:spPr>
          <a:xfrm rot="5770800" flipH="1">
            <a:off x="7344933" y="-1040921"/>
            <a:ext cx="1744971" cy="2274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600" extrusionOk="0">
                <a:moveTo>
                  <a:pt x="10628" y="0"/>
                </a:moveTo>
                <a:cubicBezTo>
                  <a:pt x="8314" y="149"/>
                  <a:pt x="6228" y="841"/>
                  <a:pt x="4344" y="1935"/>
                </a:cubicBezTo>
                <a:cubicBezTo>
                  <a:pt x="3301" y="2556"/>
                  <a:pt x="2359" y="3318"/>
                  <a:pt x="1555" y="4125"/>
                </a:cubicBezTo>
                <a:cubicBezTo>
                  <a:pt x="1464" y="4230"/>
                  <a:pt x="1362" y="4342"/>
                  <a:pt x="1271" y="4449"/>
                </a:cubicBezTo>
                <a:cubicBezTo>
                  <a:pt x="987" y="5184"/>
                  <a:pt x="703" y="5911"/>
                  <a:pt x="419" y="6637"/>
                </a:cubicBezTo>
                <a:cubicBezTo>
                  <a:pt x="136" y="7591"/>
                  <a:pt x="90" y="8572"/>
                  <a:pt x="45" y="9596"/>
                </a:cubicBezTo>
                <a:cubicBezTo>
                  <a:pt x="-103" y="10691"/>
                  <a:pt x="136" y="11820"/>
                  <a:pt x="419" y="12914"/>
                </a:cubicBezTo>
                <a:cubicBezTo>
                  <a:pt x="658" y="13905"/>
                  <a:pt x="1123" y="14814"/>
                  <a:pt x="1600" y="15726"/>
                </a:cubicBezTo>
                <a:cubicBezTo>
                  <a:pt x="2450" y="17407"/>
                  <a:pt x="3630" y="18895"/>
                  <a:pt x="5570" y="20033"/>
                </a:cubicBezTo>
                <a:cubicBezTo>
                  <a:pt x="6658" y="20690"/>
                  <a:pt x="7884" y="21162"/>
                  <a:pt x="9165" y="21416"/>
                </a:cubicBezTo>
                <a:cubicBezTo>
                  <a:pt x="9972" y="21600"/>
                  <a:pt x="10867" y="21521"/>
                  <a:pt x="11673" y="21600"/>
                </a:cubicBezTo>
                <a:lnTo>
                  <a:pt x="12002" y="21600"/>
                </a:lnTo>
                <a:cubicBezTo>
                  <a:pt x="12422" y="21600"/>
                  <a:pt x="12897" y="21521"/>
                  <a:pt x="13271" y="21381"/>
                </a:cubicBezTo>
                <a:cubicBezTo>
                  <a:pt x="14271" y="20944"/>
                  <a:pt x="15166" y="20471"/>
                  <a:pt x="16017" y="19884"/>
                </a:cubicBezTo>
                <a:cubicBezTo>
                  <a:pt x="16823" y="19263"/>
                  <a:pt x="17673" y="18641"/>
                  <a:pt x="18524" y="18019"/>
                </a:cubicBezTo>
                <a:cubicBezTo>
                  <a:pt x="19047" y="17661"/>
                  <a:pt x="19658" y="17293"/>
                  <a:pt x="20032" y="16855"/>
                </a:cubicBezTo>
                <a:cubicBezTo>
                  <a:pt x="20691" y="16092"/>
                  <a:pt x="21314" y="15288"/>
                  <a:pt x="21359" y="14341"/>
                </a:cubicBezTo>
                <a:cubicBezTo>
                  <a:pt x="21406" y="13641"/>
                  <a:pt x="21406" y="12949"/>
                  <a:pt x="21452" y="12293"/>
                </a:cubicBezTo>
                <a:cubicBezTo>
                  <a:pt x="21452" y="12039"/>
                  <a:pt x="21497" y="11820"/>
                  <a:pt x="21452" y="11601"/>
                </a:cubicBezTo>
                <a:cubicBezTo>
                  <a:pt x="21314" y="10323"/>
                  <a:pt x="21168" y="9045"/>
                  <a:pt x="20975" y="7775"/>
                </a:cubicBezTo>
                <a:cubicBezTo>
                  <a:pt x="20645" y="5911"/>
                  <a:pt x="19749" y="4230"/>
                  <a:pt x="18138" y="2845"/>
                </a:cubicBezTo>
                <a:cubicBezTo>
                  <a:pt x="17241" y="2005"/>
                  <a:pt x="16256" y="1243"/>
                  <a:pt x="14974" y="727"/>
                </a:cubicBezTo>
                <a:cubicBezTo>
                  <a:pt x="13794" y="254"/>
                  <a:pt x="12570" y="0"/>
                  <a:pt x="1124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61" name="Google Shape;722;p32"/>
          <p:cNvSpPr/>
          <p:nvPr/>
        </p:nvSpPr>
        <p:spPr>
          <a:xfrm rot="15300000" flipH="1">
            <a:off x="6296404" y="-437669"/>
            <a:ext cx="1012896" cy="1208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rgbClr val="80614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62" name="Google Shape;723;p32"/>
          <p:cNvSpPr/>
          <p:nvPr/>
        </p:nvSpPr>
        <p:spPr>
          <a:xfrm rot="6466800">
            <a:off x="-1086025" y="-340641"/>
            <a:ext cx="1882818" cy="1723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63" name="Google Shape;724;p32"/>
          <p:cNvSpPr/>
          <p:nvPr/>
        </p:nvSpPr>
        <p:spPr>
          <a:xfrm rot="3028801">
            <a:off x="-722648" y="-1134106"/>
            <a:ext cx="1882818" cy="1723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64" name="Google Shape;725;p32"/>
          <p:cNvSpPr/>
          <p:nvPr/>
        </p:nvSpPr>
        <p:spPr>
          <a:xfrm rot="10800000">
            <a:off x="-776520" y="3477600"/>
            <a:ext cx="1258124" cy="2253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1600" extrusionOk="0">
                <a:moveTo>
                  <a:pt x="20271" y="0"/>
                </a:moveTo>
                <a:cubicBezTo>
                  <a:pt x="18899" y="0"/>
                  <a:pt x="17527" y="67"/>
                  <a:pt x="16160" y="282"/>
                </a:cubicBezTo>
                <a:cubicBezTo>
                  <a:pt x="13297" y="619"/>
                  <a:pt x="10709" y="1252"/>
                  <a:pt x="8234" y="2222"/>
                </a:cubicBezTo>
                <a:cubicBezTo>
                  <a:pt x="6743" y="2859"/>
                  <a:pt x="5371" y="3544"/>
                  <a:pt x="4123" y="4378"/>
                </a:cubicBezTo>
                <a:cubicBezTo>
                  <a:pt x="3020" y="5148"/>
                  <a:pt x="2124" y="5985"/>
                  <a:pt x="1529" y="6888"/>
                </a:cubicBezTo>
                <a:cubicBezTo>
                  <a:pt x="633" y="7940"/>
                  <a:pt x="157" y="8977"/>
                  <a:pt x="38" y="10095"/>
                </a:cubicBezTo>
                <a:cubicBezTo>
                  <a:pt x="-107" y="11484"/>
                  <a:pt x="157" y="12823"/>
                  <a:pt x="903" y="14142"/>
                </a:cubicBezTo>
                <a:cubicBezTo>
                  <a:pt x="1767" y="15598"/>
                  <a:pt x="3139" y="16917"/>
                  <a:pt x="5107" y="18038"/>
                </a:cubicBezTo>
                <a:cubicBezTo>
                  <a:pt x="6743" y="19009"/>
                  <a:pt x="8710" y="19778"/>
                  <a:pt x="10828" y="20345"/>
                </a:cubicBezTo>
                <a:cubicBezTo>
                  <a:pt x="13178" y="21031"/>
                  <a:pt x="15684" y="21382"/>
                  <a:pt x="18154" y="21600"/>
                </a:cubicBezTo>
                <a:lnTo>
                  <a:pt x="20152" y="21600"/>
                </a:lnTo>
                <a:cubicBezTo>
                  <a:pt x="20747" y="21600"/>
                  <a:pt x="20898" y="21516"/>
                  <a:pt x="20898" y="21248"/>
                </a:cubicBezTo>
                <a:lnTo>
                  <a:pt x="20898" y="18741"/>
                </a:lnTo>
                <a:cubicBezTo>
                  <a:pt x="20898" y="15883"/>
                  <a:pt x="21017" y="13024"/>
                  <a:pt x="21017" y="10165"/>
                </a:cubicBezTo>
                <a:cubicBezTo>
                  <a:pt x="21017" y="7588"/>
                  <a:pt x="21136" y="5081"/>
                  <a:pt x="21136" y="2507"/>
                </a:cubicBezTo>
                <a:cubicBezTo>
                  <a:pt x="21255" y="1871"/>
                  <a:pt x="21255" y="1252"/>
                  <a:pt x="21255" y="619"/>
                </a:cubicBezTo>
                <a:cubicBezTo>
                  <a:pt x="21255" y="482"/>
                  <a:pt x="21374" y="349"/>
                  <a:pt x="21493" y="200"/>
                </a:cubicBezTo>
                <a:cubicBezTo>
                  <a:pt x="21255" y="0"/>
                  <a:pt x="21017" y="0"/>
                  <a:pt x="20628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65" name="Google Shape;726;p32"/>
          <p:cNvSpPr/>
          <p:nvPr/>
        </p:nvSpPr>
        <p:spPr>
          <a:xfrm rot="2433600">
            <a:off x="815469" y="4672347"/>
            <a:ext cx="1053648" cy="1067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66" name="Google Shape;727;p32"/>
          <p:cNvSpPr/>
          <p:nvPr/>
        </p:nvSpPr>
        <p:spPr>
          <a:xfrm flipH="1">
            <a:off x="6755159" y="4133879"/>
            <a:ext cx="801848" cy="1415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67" name="Google Shape;728;p32"/>
          <p:cNvSpPr/>
          <p:nvPr/>
        </p:nvSpPr>
        <p:spPr>
          <a:xfrm rot="5400000" flipH="1">
            <a:off x="7502060" y="3749174"/>
            <a:ext cx="2412475" cy="13566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68" name="Google Shape;729;p32"/>
          <p:cNvSpPr/>
          <p:nvPr/>
        </p:nvSpPr>
        <p:spPr>
          <a:xfrm rot="10800000" flipH="1">
            <a:off x="6418183" y="4591439"/>
            <a:ext cx="1473378" cy="837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69" name="Google Shape;730;p32"/>
          <p:cNvSpPr/>
          <p:nvPr/>
        </p:nvSpPr>
        <p:spPr>
          <a:xfrm rot="127200" flipH="1">
            <a:off x="7488357" y="3606598"/>
            <a:ext cx="2280841" cy="2470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02" y="0"/>
                </a:moveTo>
                <a:cubicBezTo>
                  <a:pt x="13812" y="0"/>
                  <a:pt x="13709" y="56"/>
                  <a:pt x="13605" y="170"/>
                </a:cubicBezTo>
                <a:cubicBezTo>
                  <a:pt x="13552" y="242"/>
                  <a:pt x="13526" y="321"/>
                  <a:pt x="13467" y="394"/>
                </a:cubicBezTo>
                <a:cubicBezTo>
                  <a:pt x="13197" y="928"/>
                  <a:pt x="12810" y="1407"/>
                  <a:pt x="12455" y="1886"/>
                </a:cubicBezTo>
                <a:cubicBezTo>
                  <a:pt x="11962" y="2517"/>
                  <a:pt x="11418" y="3075"/>
                  <a:pt x="10813" y="3609"/>
                </a:cubicBezTo>
                <a:cubicBezTo>
                  <a:pt x="10294" y="4063"/>
                  <a:pt x="9801" y="4488"/>
                  <a:pt x="9420" y="5022"/>
                </a:cubicBezTo>
                <a:cubicBezTo>
                  <a:pt x="8954" y="5677"/>
                  <a:pt x="8599" y="6363"/>
                  <a:pt x="8599" y="7169"/>
                </a:cubicBezTo>
                <a:cubicBezTo>
                  <a:pt x="8625" y="7449"/>
                  <a:pt x="8599" y="7751"/>
                  <a:pt x="8790" y="8006"/>
                </a:cubicBezTo>
                <a:cubicBezTo>
                  <a:pt x="8869" y="8128"/>
                  <a:pt x="8869" y="8255"/>
                  <a:pt x="8842" y="8383"/>
                </a:cubicBezTo>
                <a:cubicBezTo>
                  <a:pt x="8652" y="8964"/>
                  <a:pt x="8375" y="9492"/>
                  <a:pt x="8047" y="10002"/>
                </a:cubicBezTo>
                <a:cubicBezTo>
                  <a:pt x="7910" y="10202"/>
                  <a:pt x="7745" y="10378"/>
                  <a:pt x="7555" y="10530"/>
                </a:cubicBezTo>
                <a:cubicBezTo>
                  <a:pt x="6760" y="11191"/>
                  <a:pt x="5998" y="11846"/>
                  <a:pt x="5314" y="12580"/>
                </a:cubicBezTo>
                <a:cubicBezTo>
                  <a:pt x="5264" y="12601"/>
                  <a:pt x="5237" y="12658"/>
                  <a:pt x="5180" y="12658"/>
                </a:cubicBezTo>
                <a:cubicBezTo>
                  <a:pt x="5171" y="12658"/>
                  <a:pt x="5161" y="12656"/>
                  <a:pt x="5151" y="12652"/>
                </a:cubicBezTo>
                <a:cubicBezTo>
                  <a:pt x="5229" y="12452"/>
                  <a:pt x="5282" y="12222"/>
                  <a:pt x="5340" y="12022"/>
                </a:cubicBezTo>
                <a:cubicBezTo>
                  <a:pt x="5394" y="11798"/>
                  <a:pt x="5420" y="11543"/>
                  <a:pt x="5557" y="11367"/>
                </a:cubicBezTo>
                <a:cubicBezTo>
                  <a:pt x="5833" y="10985"/>
                  <a:pt x="5998" y="10584"/>
                  <a:pt x="6188" y="10178"/>
                </a:cubicBezTo>
                <a:cubicBezTo>
                  <a:pt x="6300" y="10002"/>
                  <a:pt x="6379" y="9796"/>
                  <a:pt x="6405" y="9596"/>
                </a:cubicBezTo>
                <a:cubicBezTo>
                  <a:pt x="6491" y="8940"/>
                  <a:pt x="6543" y="8255"/>
                  <a:pt x="6379" y="7601"/>
                </a:cubicBezTo>
                <a:cubicBezTo>
                  <a:pt x="6300" y="7345"/>
                  <a:pt x="6267" y="7097"/>
                  <a:pt x="6241" y="6842"/>
                </a:cubicBezTo>
                <a:cubicBezTo>
                  <a:pt x="6214" y="6514"/>
                  <a:pt x="6188" y="6211"/>
                  <a:pt x="6162" y="5884"/>
                </a:cubicBezTo>
                <a:cubicBezTo>
                  <a:pt x="6136" y="5325"/>
                  <a:pt x="6267" y="4822"/>
                  <a:pt x="6596" y="4336"/>
                </a:cubicBezTo>
                <a:cubicBezTo>
                  <a:pt x="6818" y="4034"/>
                  <a:pt x="7061" y="3730"/>
                  <a:pt x="7311" y="3427"/>
                </a:cubicBezTo>
                <a:cubicBezTo>
                  <a:pt x="7364" y="3354"/>
                  <a:pt x="7417" y="3275"/>
                  <a:pt x="7311" y="3202"/>
                </a:cubicBezTo>
                <a:cubicBezTo>
                  <a:pt x="7294" y="3188"/>
                  <a:pt x="7275" y="3182"/>
                  <a:pt x="7256" y="3182"/>
                </a:cubicBezTo>
                <a:cubicBezTo>
                  <a:pt x="7209" y="3182"/>
                  <a:pt x="7159" y="3217"/>
                  <a:pt x="7121" y="3251"/>
                </a:cubicBezTo>
                <a:cubicBezTo>
                  <a:pt x="6983" y="3354"/>
                  <a:pt x="6845" y="3481"/>
                  <a:pt x="6680" y="3578"/>
                </a:cubicBezTo>
                <a:cubicBezTo>
                  <a:pt x="5998" y="4063"/>
                  <a:pt x="5446" y="4670"/>
                  <a:pt x="5091" y="5428"/>
                </a:cubicBezTo>
                <a:cubicBezTo>
                  <a:pt x="4927" y="5780"/>
                  <a:pt x="4822" y="6132"/>
                  <a:pt x="4848" y="6514"/>
                </a:cubicBezTo>
                <a:cubicBezTo>
                  <a:pt x="4874" y="6793"/>
                  <a:pt x="4953" y="7042"/>
                  <a:pt x="5039" y="7297"/>
                </a:cubicBezTo>
                <a:cubicBezTo>
                  <a:pt x="5151" y="7551"/>
                  <a:pt x="5203" y="7824"/>
                  <a:pt x="5282" y="8103"/>
                </a:cubicBezTo>
                <a:cubicBezTo>
                  <a:pt x="5314" y="8207"/>
                  <a:pt x="5314" y="8310"/>
                  <a:pt x="5282" y="8407"/>
                </a:cubicBezTo>
                <a:cubicBezTo>
                  <a:pt x="5203" y="8989"/>
                  <a:pt x="5177" y="9596"/>
                  <a:pt x="5256" y="10178"/>
                </a:cubicBezTo>
                <a:cubicBezTo>
                  <a:pt x="5314" y="10609"/>
                  <a:pt x="5256" y="11009"/>
                  <a:pt x="5256" y="11439"/>
                </a:cubicBezTo>
                <a:cubicBezTo>
                  <a:pt x="5256" y="11694"/>
                  <a:pt x="5117" y="11895"/>
                  <a:pt x="5065" y="12125"/>
                </a:cubicBezTo>
                <a:cubicBezTo>
                  <a:pt x="4848" y="12828"/>
                  <a:pt x="4493" y="13436"/>
                  <a:pt x="4001" y="14017"/>
                </a:cubicBezTo>
                <a:cubicBezTo>
                  <a:pt x="2983" y="15182"/>
                  <a:pt x="2135" y="16444"/>
                  <a:pt x="1373" y="17760"/>
                </a:cubicBezTo>
                <a:cubicBezTo>
                  <a:pt x="1340" y="17809"/>
                  <a:pt x="1340" y="17888"/>
                  <a:pt x="1235" y="17888"/>
                </a:cubicBezTo>
                <a:cubicBezTo>
                  <a:pt x="1209" y="17633"/>
                  <a:pt x="1150" y="17378"/>
                  <a:pt x="1123" y="17105"/>
                </a:cubicBezTo>
                <a:cubicBezTo>
                  <a:pt x="1097" y="16723"/>
                  <a:pt x="1123" y="16316"/>
                  <a:pt x="1261" y="15940"/>
                </a:cubicBezTo>
                <a:cubicBezTo>
                  <a:pt x="1426" y="15510"/>
                  <a:pt x="1616" y="15079"/>
                  <a:pt x="1918" y="14703"/>
                </a:cubicBezTo>
                <a:cubicBezTo>
                  <a:pt x="2523" y="13945"/>
                  <a:pt x="2850" y="13108"/>
                  <a:pt x="2929" y="12174"/>
                </a:cubicBezTo>
                <a:cubicBezTo>
                  <a:pt x="2955" y="12046"/>
                  <a:pt x="2983" y="11949"/>
                  <a:pt x="2983" y="11822"/>
                </a:cubicBezTo>
                <a:cubicBezTo>
                  <a:pt x="3041" y="11391"/>
                  <a:pt x="3120" y="10961"/>
                  <a:pt x="3310" y="10554"/>
                </a:cubicBezTo>
                <a:cubicBezTo>
                  <a:pt x="3449" y="10226"/>
                  <a:pt x="3475" y="9924"/>
                  <a:pt x="3396" y="9572"/>
                </a:cubicBezTo>
                <a:cubicBezTo>
                  <a:pt x="3344" y="9292"/>
                  <a:pt x="3232" y="9013"/>
                  <a:pt x="3120" y="8735"/>
                </a:cubicBezTo>
                <a:cubicBezTo>
                  <a:pt x="3041" y="8534"/>
                  <a:pt x="2929" y="8310"/>
                  <a:pt x="2929" y="8055"/>
                </a:cubicBezTo>
                <a:cubicBezTo>
                  <a:pt x="2955" y="7551"/>
                  <a:pt x="3094" y="7097"/>
                  <a:pt x="3449" y="6690"/>
                </a:cubicBezTo>
                <a:cubicBezTo>
                  <a:pt x="3475" y="6641"/>
                  <a:pt x="3508" y="6611"/>
                  <a:pt x="3534" y="6562"/>
                </a:cubicBezTo>
                <a:cubicBezTo>
                  <a:pt x="3560" y="6514"/>
                  <a:pt x="3560" y="6460"/>
                  <a:pt x="3508" y="6412"/>
                </a:cubicBezTo>
                <a:cubicBezTo>
                  <a:pt x="3487" y="6365"/>
                  <a:pt x="3447" y="6348"/>
                  <a:pt x="3409" y="6348"/>
                </a:cubicBezTo>
                <a:cubicBezTo>
                  <a:pt x="3386" y="6348"/>
                  <a:pt x="3363" y="6354"/>
                  <a:pt x="3344" y="6363"/>
                </a:cubicBezTo>
                <a:cubicBezTo>
                  <a:pt x="3258" y="6412"/>
                  <a:pt x="3205" y="6436"/>
                  <a:pt x="3146" y="6490"/>
                </a:cubicBezTo>
                <a:cubicBezTo>
                  <a:pt x="2740" y="6866"/>
                  <a:pt x="2385" y="7297"/>
                  <a:pt x="2161" y="7800"/>
                </a:cubicBezTo>
                <a:cubicBezTo>
                  <a:pt x="1944" y="8231"/>
                  <a:pt x="1865" y="8710"/>
                  <a:pt x="1918" y="9189"/>
                </a:cubicBezTo>
                <a:cubicBezTo>
                  <a:pt x="1970" y="9523"/>
                  <a:pt x="1997" y="9827"/>
                  <a:pt x="2030" y="10129"/>
                </a:cubicBezTo>
                <a:cubicBezTo>
                  <a:pt x="2056" y="10378"/>
                  <a:pt x="2030" y="10633"/>
                  <a:pt x="1918" y="10857"/>
                </a:cubicBezTo>
                <a:cubicBezTo>
                  <a:pt x="1753" y="11215"/>
                  <a:pt x="1589" y="11567"/>
                  <a:pt x="1373" y="11870"/>
                </a:cubicBezTo>
                <a:cubicBezTo>
                  <a:pt x="1235" y="12071"/>
                  <a:pt x="1123" y="12276"/>
                  <a:pt x="1044" y="12476"/>
                </a:cubicBezTo>
                <a:cubicBezTo>
                  <a:pt x="821" y="12883"/>
                  <a:pt x="821" y="13284"/>
                  <a:pt x="959" y="13714"/>
                </a:cubicBezTo>
                <a:cubicBezTo>
                  <a:pt x="985" y="13817"/>
                  <a:pt x="1044" y="13945"/>
                  <a:pt x="1071" y="14042"/>
                </a:cubicBezTo>
                <a:cubicBezTo>
                  <a:pt x="1235" y="14400"/>
                  <a:pt x="1235" y="14751"/>
                  <a:pt x="1176" y="15079"/>
                </a:cubicBezTo>
                <a:cubicBezTo>
                  <a:pt x="1097" y="15534"/>
                  <a:pt x="1011" y="15988"/>
                  <a:pt x="959" y="16444"/>
                </a:cubicBezTo>
                <a:cubicBezTo>
                  <a:pt x="906" y="16772"/>
                  <a:pt x="906" y="17105"/>
                  <a:pt x="985" y="17408"/>
                </a:cubicBezTo>
                <a:cubicBezTo>
                  <a:pt x="1044" y="17633"/>
                  <a:pt x="1044" y="17888"/>
                  <a:pt x="1071" y="18112"/>
                </a:cubicBezTo>
                <a:cubicBezTo>
                  <a:pt x="1097" y="18239"/>
                  <a:pt x="1071" y="18366"/>
                  <a:pt x="985" y="18494"/>
                </a:cubicBezTo>
                <a:cubicBezTo>
                  <a:pt x="768" y="18925"/>
                  <a:pt x="578" y="19350"/>
                  <a:pt x="355" y="19755"/>
                </a:cubicBezTo>
                <a:cubicBezTo>
                  <a:pt x="250" y="19986"/>
                  <a:pt x="112" y="20338"/>
                  <a:pt x="0" y="20665"/>
                </a:cubicBezTo>
                <a:lnTo>
                  <a:pt x="0" y="21600"/>
                </a:lnTo>
                <a:cubicBezTo>
                  <a:pt x="86" y="21248"/>
                  <a:pt x="223" y="20793"/>
                  <a:pt x="303" y="20539"/>
                </a:cubicBezTo>
                <a:cubicBezTo>
                  <a:pt x="716" y="19500"/>
                  <a:pt x="1261" y="18494"/>
                  <a:pt x="1832" y="17505"/>
                </a:cubicBezTo>
                <a:cubicBezTo>
                  <a:pt x="1892" y="17353"/>
                  <a:pt x="2030" y="17256"/>
                  <a:pt x="2135" y="17153"/>
                </a:cubicBezTo>
                <a:cubicBezTo>
                  <a:pt x="2877" y="16620"/>
                  <a:pt x="3672" y="16219"/>
                  <a:pt x="4519" y="15916"/>
                </a:cubicBezTo>
                <a:cubicBezTo>
                  <a:pt x="4640" y="15876"/>
                  <a:pt x="4748" y="15852"/>
                  <a:pt x="4861" y="15852"/>
                </a:cubicBezTo>
                <a:cubicBezTo>
                  <a:pt x="4902" y="15852"/>
                  <a:pt x="4943" y="15856"/>
                  <a:pt x="4986" y="15862"/>
                </a:cubicBezTo>
                <a:cubicBezTo>
                  <a:pt x="5367" y="15940"/>
                  <a:pt x="5774" y="16013"/>
                  <a:pt x="6136" y="16164"/>
                </a:cubicBezTo>
                <a:cubicBezTo>
                  <a:pt x="6447" y="16269"/>
                  <a:pt x="6777" y="16325"/>
                  <a:pt x="7114" y="16325"/>
                </a:cubicBezTo>
                <a:cubicBezTo>
                  <a:pt x="7188" y="16325"/>
                  <a:pt x="7262" y="16321"/>
                  <a:pt x="7338" y="16316"/>
                </a:cubicBezTo>
                <a:cubicBezTo>
                  <a:pt x="7372" y="16314"/>
                  <a:pt x="7406" y="16313"/>
                  <a:pt x="7440" y="16313"/>
                </a:cubicBezTo>
                <a:cubicBezTo>
                  <a:pt x="7756" y="16313"/>
                  <a:pt x="8050" y="16412"/>
                  <a:pt x="8323" y="16571"/>
                </a:cubicBezTo>
                <a:cubicBezTo>
                  <a:pt x="8566" y="16699"/>
                  <a:pt x="8790" y="16826"/>
                  <a:pt x="9033" y="16953"/>
                </a:cubicBezTo>
                <a:cubicBezTo>
                  <a:pt x="9367" y="17123"/>
                  <a:pt x="9716" y="17225"/>
                  <a:pt x="10085" y="17225"/>
                </a:cubicBezTo>
                <a:cubicBezTo>
                  <a:pt x="10259" y="17225"/>
                  <a:pt x="10438" y="17202"/>
                  <a:pt x="10622" y="17153"/>
                </a:cubicBezTo>
                <a:cubicBezTo>
                  <a:pt x="10813" y="17105"/>
                  <a:pt x="11003" y="17075"/>
                  <a:pt x="11194" y="17051"/>
                </a:cubicBezTo>
                <a:cubicBezTo>
                  <a:pt x="11745" y="17051"/>
                  <a:pt x="12291" y="17378"/>
                  <a:pt x="12508" y="17833"/>
                </a:cubicBezTo>
                <a:cubicBezTo>
                  <a:pt x="12646" y="18112"/>
                  <a:pt x="12731" y="18366"/>
                  <a:pt x="12758" y="18670"/>
                </a:cubicBezTo>
                <a:cubicBezTo>
                  <a:pt x="12784" y="18718"/>
                  <a:pt x="12784" y="18797"/>
                  <a:pt x="12870" y="18797"/>
                </a:cubicBezTo>
                <a:cubicBezTo>
                  <a:pt x="12922" y="18797"/>
                  <a:pt x="12975" y="18743"/>
                  <a:pt x="12975" y="18694"/>
                </a:cubicBezTo>
                <a:cubicBezTo>
                  <a:pt x="13001" y="18646"/>
                  <a:pt x="13033" y="18591"/>
                  <a:pt x="13033" y="18567"/>
                </a:cubicBezTo>
                <a:cubicBezTo>
                  <a:pt x="13138" y="18263"/>
                  <a:pt x="13112" y="18015"/>
                  <a:pt x="13033" y="17712"/>
                </a:cubicBezTo>
                <a:cubicBezTo>
                  <a:pt x="12810" y="16802"/>
                  <a:pt x="12179" y="16164"/>
                  <a:pt x="11332" y="15740"/>
                </a:cubicBezTo>
                <a:cubicBezTo>
                  <a:pt x="10898" y="15534"/>
                  <a:pt x="10485" y="15310"/>
                  <a:pt x="10104" y="15055"/>
                </a:cubicBezTo>
                <a:cubicBezTo>
                  <a:pt x="9827" y="14830"/>
                  <a:pt x="9472" y="14703"/>
                  <a:pt x="9119" y="14649"/>
                </a:cubicBezTo>
                <a:cubicBezTo>
                  <a:pt x="8730" y="14600"/>
                  <a:pt x="8349" y="14497"/>
                  <a:pt x="7994" y="14400"/>
                </a:cubicBezTo>
                <a:cubicBezTo>
                  <a:pt x="7743" y="14326"/>
                  <a:pt x="7493" y="14288"/>
                  <a:pt x="7243" y="14288"/>
                </a:cubicBezTo>
                <a:cubicBezTo>
                  <a:pt x="6891" y="14288"/>
                  <a:pt x="6541" y="14364"/>
                  <a:pt x="6188" y="14528"/>
                </a:cubicBezTo>
                <a:cubicBezTo>
                  <a:pt x="5748" y="14727"/>
                  <a:pt x="5314" y="14982"/>
                  <a:pt x="4901" y="15231"/>
                </a:cubicBezTo>
                <a:cubicBezTo>
                  <a:pt x="4657" y="15382"/>
                  <a:pt x="4434" y="15534"/>
                  <a:pt x="4269" y="15740"/>
                </a:cubicBezTo>
                <a:cubicBezTo>
                  <a:pt x="4217" y="15789"/>
                  <a:pt x="4164" y="15813"/>
                  <a:pt x="4106" y="15838"/>
                </a:cubicBezTo>
                <a:cubicBezTo>
                  <a:pt x="3508" y="16092"/>
                  <a:pt x="2929" y="16395"/>
                  <a:pt x="2325" y="16747"/>
                </a:cubicBezTo>
                <a:cubicBezTo>
                  <a:pt x="2358" y="16675"/>
                  <a:pt x="2385" y="16650"/>
                  <a:pt x="2385" y="16620"/>
                </a:cubicBezTo>
                <a:cubicBezTo>
                  <a:pt x="2983" y="15710"/>
                  <a:pt x="3613" y="14830"/>
                  <a:pt x="4355" y="13993"/>
                </a:cubicBezTo>
                <a:cubicBezTo>
                  <a:pt x="4407" y="13945"/>
                  <a:pt x="4460" y="13890"/>
                  <a:pt x="4519" y="13841"/>
                </a:cubicBezTo>
                <a:cubicBezTo>
                  <a:pt x="5229" y="13465"/>
                  <a:pt x="5912" y="13035"/>
                  <a:pt x="6654" y="12677"/>
                </a:cubicBezTo>
                <a:cubicBezTo>
                  <a:pt x="6826" y="12600"/>
                  <a:pt x="7019" y="12504"/>
                  <a:pt x="7240" y="12504"/>
                </a:cubicBezTo>
                <a:cubicBezTo>
                  <a:pt x="7297" y="12504"/>
                  <a:pt x="7356" y="12510"/>
                  <a:pt x="7417" y="12525"/>
                </a:cubicBezTo>
                <a:cubicBezTo>
                  <a:pt x="7417" y="12535"/>
                  <a:pt x="7420" y="12539"/>
                  <a:pt x="7426" y="12539"/>
                </a:cubicBezTo>
                <a:cubicBezTo>
                  <a:pt x="7438" y="12539"/>
                  <a:pt x="7458" y="12525"/>
                  <a:pt x="7476" y="12525"/>
                </a:cubicBezTo>
                <a:cubicBezTo>
                  <a:pt x="7593" y="12511"/>
                  <a:pt x="7710" y="12505"/>
                  <a:pt x="7824" y="12505"/>
                </a:cubicBezTo>
                <a:cubicBezTo>
                  <a:pt x="8107" y="12505"/>
                  <a:pt x="8381" y="12541"/>
                  <a:pt x="8652" y="12580"/>
                </a:cubicBezTo>
                <a:cubicBezTo>
                  <a:pt x="8893" y="12616"/>
                  <a:pt x="9132" y="12638"/>
                  <a:pt x="9363" y="12638"/>
                </a:cubicBezTo>
                <a:cubicBezTo>
                  <a:pt x="9447" y="12638"/>
                  <a:pt x="9529" y="12635"/>
                  <a:pt x="9611" y="12628"/>
                </a:cubicBezTo>
                <a:cubicBezTo>
                  <a:pt x="9690" y="12624"/>
                  <a:pt x="9768" y="12622"/>
                  <a:pt x="9847" y="12622"/>
                </a:cubicBezTo>
                <a:cubicBezTo>
                  <a:pt x="10226" y="12622"/>
                  <a:pt x="10590" y="12670"/>
                  <a:pt x="10977" y="12756"/>
                </a:cubicBezTo>
                <a:cubicBezTo>
                  <a:pt x="11332" y="12859"/>
                  <a:pt x="11719" y="12908"/>
                  <a:pt x="12100" y="12932"/>
                </a:cubicBezTo>
                <a:cubicBezTo>
                  <a:pt x="12291" y="12956"/>
                  <a:pt x="12481" y="12980"/>
                  <a:pt x="12672" y="13035"/>
                </a:cubicBezTo>
                <a:cubicBezTo>
                  <a:pt x="12864" y="13069"/>
                  <a:pt x="13055" y="13087"/>
                  <a:pt x="13245" y="13087"/>
                </a:cubicBezTo>
                <a:cubicBezTo>
                  <a:pt x="13465" y="13087"/>
                  <a:pt x="13685" y="13062"/>
                  <a:pt x="13907" y="13011"/>
                </a:cubicBezTo>
                <a:cubicBezTo>
                  <a:pt x="14182" y="12932"/>
                  <a:pt x="14478" y="12859"/>
                  <a:pt x="14754" y="12780"/>
                </a:cubicBezTo>
                <a:cubicBezTo>
                  <a:pt x="15247" y="12628"/>
                  <a:pt x="15713" y="12525"/>
                  <a:pt x="16233" y="12501"/>
                </a:cubicBezTo>
                <a:cubicBezTo>
                  <a:pt x="16397" y="12476"/>
                  <a:pt x="16535" y="12476"/>
                  <a:pt x="16699" y="12452"/>
                </a:cubicBezTo>
                <a:cubicBezTo>
                  <a:pt x="16810" y="12452"/>
                  <a:pt x="16889" y="12404"/>
                  <a:pt x="16889" y="12300"/>
                </a:cubicBezTo>
                <a:cubicBezTo>
                  <a:pt x="16889" y="12198"/>
                  <a:pt x="16810" y="12150"/>
                  <a:pt x="16699" y="12125"/>
                </a:cubicBezTo>
                <a:cubicBezTo>
                  <a:pt x="16449" y="12101"/>
                  <a:pt x="16206" y="12046"/>
                  <a:pt x="15930" y="12046"/>
                </a:cubicBezTo>
                <a:cubicBezTo>
                  <a:pt x="15333" y="12046"/>
                  <a:pt x="14754" y="12101"/>
                  <a:pt x="14150" y="12125"/>
                </a:cubicBezTo>
                <a:cubicBezTo>
                  <a:pt x="13690" y="12125"/>
                  <a:pt x="13250" y="12046"/>
                  <a:pt x="12836" y="11822"/>
                </a:cubicBezTo>
                <a:cubicBezTo>
                  <a:pt x="12672" y="11719"/>
                  <a:pt x="12481" y="11646"/>
                  <a:pt x="12317" y="11567"/>
                </a:cubicBezTo>
                <a:cubicBezTo>
                  <a:pt x="11612" y="11254"/>
                  <a:pt x="10905" y="11078"/>
                  <a:pt x="10187" y="11078"/>
                </a:cubicBezTo>
                <a:cubicBezTo>
                  <a:pt x="9628" y="11078"/>
                  <a:pt x="9063" y="11184"/>
                  <a:pt x="8487" y="11415"/>
                </a:cubicBezTo>
                <a:cubicBezTo>
                  <a:pt x="7968" y="11615"/>
                  <a:pt x="7417" y="11822"/>
                  <a:pt x="7035" y="12252"/>
                </a:cubicBezTo>
                <a:cubicBezTo>
                  <a:pt x="7009" y="12300"/>
                  <a:pt x="6956" y="12300"/>
                  <a:pt x="6897" y="12326"/>
                </a:cubicBezTo>
                <a:cubicBezTo>
                  <a:pt x="6464" y="12525"/>
                  <a:pt x="6024" y="12731"/>
                  <a:pt x="5557" y="12932"/>
                </a:cubicBezTo>
                <a:cubicBezTo>
                  <a:pt x="5446" y="12980"/>
                  <a:pt x="5340" y="13011"/>
                  <a:pt x="5203" y="13084"/>
                </a:cubicBezTo>
                <a:cubicBezTo>
                  <a:pt x="5229" y="13011"/>
                  <a:pt x="5256" y="12980"/>
                  <a:pt x="5256" y="12980"/>
                </a:cubicBezTo>
                <a:cubicBezTo>
                  <a:pt x="5859" y="12374"/>
                  <a:pt x="6464" y="11767"/>
                  <a:pt x="7121" y="11239"/>
                </a:cubicBezTo>
                <a:cubicBezTo>
                  <a:pt x="8185" y="10329"/>
                  <a:pt x="9387" y="9572"/>
                  <a:pt x="10622" y="8862"/>
                </a:cubicBezTo>
                <a:cubicBezTo>
                  <a:pt x="10710" y="8809"/>
                  <a:pt x="10783" y="8777"/>
                  <a:pt x="10856" y="8777"/>
                </a:cubicBezTo>
                <a:cubicBezTo>
                  <a:pt x="10921" y="8777"/>
                  <a:pt x="10986" y="8802"/>
                  <a:pt x="11063" y="8862"/>
                </a:cubicBezTo>
                <a:cubicBezTo>
                  <a:pt x="11141" y="8940"/>
                  <a:pt x="11279" y="8989"/>
                  <a:pt x="11391" y="9037"/>
                </a:cubicBezTo>
                <a:cubicBezTo>
                  <a:pt x="11634" y="9116"/>
                  <a:pt x="11883" y="9219"/>
                  <a:pt x="12126" y="9268"/>
                </a:cubicBezTo>
                <a:cubicBezTo>
                  <a:pt x="12620" y="9420"/>
                  <a:pt x="13112" y="9492"/>
                  <a:pt x="13605" y="9492"/>
                </a:cubicBezTo>
                <a:cubicBezTo>
                  <a:pt x="13933" y="9468"/>
                  <a:pt x="14262" y="9468"/>
                  <a:pt x="14590" y="9420"/>
                </a:cubicBezTo>
                <a:cubicBezTo>
                  <a:pt x="14691" y="9412"/>
                  <a:pt x="14791" y="9409"/>
                  <a:pt x="14890" y="9409"/>
                </a:cubicBezTo>
                <a:cubicBezTo>
                  <a:pt x="15486" y="9409"/>
                  <a:pt x="16046" y="9536"/>
                  <a:pt x="16588" y="9796"/>
                </a:cubicBezTo>
                <a:cubicBezTo>
                  <a:pt x="17053" y="10002"/>
                  <a:pt x="17494" y="10178"/>
                  <a:pt x="17961" y="10402"/>
                </a:cubicBezTo>
                <a:cubicBezTo>
                  <a:pt x="18461" y="10614"/>
                  <a:pt x="18985" y="10739"/>
                  <a:pt x="19535" y="10739"/>
                </a:cubicBezTo>
                <a:cubicBezTo>
                  <a:pt x="19584" y="10739"/>
                  <a:pt x="19632" y="10738"/>
                  <a:pt x="19681" y="10736"/>
                </a:cubicBezTo>
                <a:cubicBezTo>
                  <a:pt x="20122" y="10736"/>
                  <a:pt x="20587" y="10736"/>
                  <a:pt x="21021" y="10785"/>
                </a:cubicBezTo>
                <a:cubicBezTo>
                  <a:pt x="21159" y="10809"/>
                  <a:pt x="21271" y="10809"/>
                  <a:pt x="21409" y="10809"/>
                </a:cubicBezTo>
                <a:cubicBezTo>
                  <a:pt x="21426" y="10809"/>
                  <a:pt x="21450" y="10811"/>
                  <a:pt x="21476" y="10811"/>
                </a:cubicBezTo>
                <a:cubicBezTo>
                  <a:pt x="21527" y="10811"/>
                  <a:pt x="21582" y="10801"/>
                  <a:pt x="21600" y="10736"/>
                </a:cubicBezTo>
                <a:cubicBezTo>
                  <a:pt x="21600" y="10633"/>
                  <a:pt x="21514" y="10609"/>
                  <a:pt x="21462" y="10584"/>
                </a:cubicBezTo>
                <a:cubicBezTo>
                  <a:pt x="21271" y="10505"/>
                  <a:pt x="21107" y="10457"/>
                  <a:pt x="20916" y="10402"/>
                </a:cubicBezTo>
                <a:cubicBezTo>
                  <a:pt x="20640" y="10354"/>
                  <a:pt x="20365" y="10354"/>
                  <a:pt x="20122" y="10250"/>
                </a:cubicBezTo>
                <a:cubicBezTo>
                  <a:pt x="19327" y="10002"/>
                  <a:pt x="18617" y="9620"/>
                  <a:pt x="17961" y="9140"/>
                </a:cubicBezTo>
                <a:cubicBezTo>
                  <a:pt x="17737" y="8964"/>
                  <a:pt x="17520" y="8813"/>
                  <a:pt x="17303" y="8662"/>
                </a:cubicBezTo>
                <a:cubicBezTo>
                  <a:pt x="16915" y="8383"/>
                  <a:pt x="16509" y="8279"/>
                  <a:pt x="16068" y="8279"/>
                </a:cubicBezTo>
                <a:cubicBezTo>
                  <a:pt x="15523" y="8279"/>
                  <a:pt x="14945" y="8279"/>
                  <a:pt x="14399" y="8358"/>
                </a:cubicBezTo>
                <a:cubicBezTo>
                  <a:pt x="13743" y="8462"/>
                  <a:pt x="13085" y="8510"/>
                  <a:pt x="12403" y="8559"/>
                </a:cubicBezTo>
                <a:cubicBezTo>
                  <a:pt x="12284" y="8566"/>
                  <a:pt x="12165" y="8572"/>
                  <a:pt x="12047" y="8572"/>
                </a:cubicBezTo>
                <a:cubicBezTo>
                  <a:pt x="11808" y="8572"/>
                  <a:pt x="11568" y="8550"/>
                  <a:pt x="11332" y="8486"/>
                </a:cubicBezTo>
                <a:cubicBezTo>
                  <a:pt x="11556" y="8310"/>
                  <a:pt x="11798" y="8182"/>
                  <a:pt x="12015" y="8055"/>
                </a:cubicBezTo>
                <a:lnTo>
                  <a:pt x="12100" y="8055"/>
                </a:lnTo>
                <a:cubicBezTo>
                  <a:pt x="12265" y="8055"/>
                  <a:pt x="12429" y="7976"/>
                  <a:pt x="12567" y="7952"/>
                </a:cubicBezTo>
                <a:cubicBezTo>
                  <a:pt x="13388" y="7703"/>
                  <a:pt x="14098" y="7297"/>
                  <a:pt x="14781" y="6842"/>
                </a:cubicBezTo>
                <a:cubicBezTo>
                  <a:pt x="15136" y="6611"/>
                  <a:pt x="15464" y="6387"/>
                  <a:pt x="15851" y="6260"/>
                </a:cubicBezTo>
                <a:cubicBezTo>
                  <a:pt x="16344" y="6108"/>
                  <a:pt x="16810" y="5932"/>
                  <a:pt x="17303" y="5804"/>
                </a:cubicBezTo>
                <a:cubicBezTo>
                  <a:pt x="18203" y="5628"/>
                  <a:pt x="18998" y="5223"/>
                  <a:pt x="19793" y="4822"/>
                </a:cubicBezTo>
                <a:cubicBezTo>
                  <a:pt x="19845" y="4792"/>
                  <a:pt x="19898" y="4767"/>
                  <a:pt x="19957" y="4719"/>
                </a:cubicBezTo>
                <a:cubicBezTo>
                  <a:pt x="20010" y="4695"/>
                  <a:pt x="20036" y="4616"/>
                  <a:pt x="19984" y="4567"/>
                </a:cubicBezTo>
                <a:cubicBezTo>
                  <a:pt x="19966" y="4518"/>
                  <a:pt x="19927" y="4489"/>
                  <a:pt x="19885" y="4489"/>
                </a:cubicBezTo>
                <a:cubicBezTo>
                  <a:pt x="19863" y="4489"/>
                  <a:pt x="19839" y="4499"/>
                  <a:pt x="19819" y="4519"/>
                </a:cubicBezTo>
                <a:cubicBezTo>
                  <a:pt x="19681" y="4543"/>
                  <a:pt x="19569" y="4591"/>
                  <a:pt x="19464" y="4640"/>
                </a:cubicBezTo>
                <a:cubicBezTo>
                  <a:pt x="18834" y="4919"/>
                  <a:pt x="18203" y="5126"/>
                  <a:pt x="17520" y="5223"/>
                </a:cubicBezTo>
                <a:cubicBezTo>
                  <a:pt x="16863" y="5301"/>
                  <a:pt x="16206" y="5399"/>
                  <a:pt x="15549" y="5501"/>
                </a:cubicBezTo>
                <a:cubicBezTo>
                  <a:pt x="15004" y="5580"/>
                  <a:pt x="14452" y="5732"/>
                  <a:pt x="13907" y="5932"/>
                </a:cubicBezTo>
                <a:cubicBezTo>
                  <a:pt x="13164" y="6236"/>
                  <a:pt x="12567" y="6666"/>
                  <a:pt x="12074" y="7273"/>
                </a:cubicBezTo>
                <a:cubicBezTo>
                  <a:pt x="11988" y="7370"/>
                  <a:pt x="11910" y="7473"/>
                  <a:pt x="11883" y="7601"/>
                </a:cubicBezTo>
                <a:cubicBezTo>
                  <a:pt x="11883" y="7800"/>
                  <a:pt x="11745" y="7879"/>
                  <a:pt x="11582" y="7976"/>
                </a:cubicBezTo>
                <a:cubicBezTo>
                  <a:pt x="10569" y="8534"/>
                  <a:pt x="9551" y="9092"/>
                  <a:pt x="8625" y="9748"/>
                </a:cubicBezTo>
                <a:cubicBezTo>
                  <a:pt x="8612" y="9759"/>
                  <a:pt x="8597" y="9765"/>
                  <a:pt x="8582" y="9765"/>
                </a:cubicBezTo>
                <a:cubicBezTo>
                  <a:pt x="8568" y="9765"/>
                  <a:pt x="8553" y="9759"/>
                  <a:pt x="8540" y="9748"/>
                </a:cubicBezTo>
                <a:cubicBezTo>
                  <a:pt x="8566" y="9723"/>
                  <a:pt x="8566" y="9699"/>
                  <a:pt x="8566" y="9699"/>
                </a:cubicBezTo>
                <a:cubicBezTo>
                  <a:pt x="8842" y="9189"/>
                  <a:pt x="9033" y="8686"/>
                  <a:pt x="9224" y="8158"/>
                </a:cubicBezTo>
                <a:cubicBezTo>
                  <a:pt x="9256" y="8031"/>
                  <a:pt x="9282" y="7903"/>
                  <a:pt x="9387" y="7775"/>
                </a:cubicBezTo>
                <a:cubicBezTo>
                  <a:pt x="9716" y="7400"/>
                  <a:pt x="10044" y="6993"/>
                  <a:pt x="10431" y="6666"/>
                </a:cubicBezTo>
                <a:cubicBezTo>
                  <a:pt x="11029" y="6132"/>
                  <a:pt x="11418" y="5525"/>
                  <a:pt x="11687" y="4822"/>
                </a:cubicBezTo>
                <a:cubicBezTo>
                  <a:pt x="11771" y="4543"/>
                  <a:pt x="11883" y="4288"/>
                  <a:pt x="12015" y="4034"/>
                </a:cubicBezTo>
                <a:cubicBezTo>
                  <a:pt x="12179" y="3706"/>
                  <a:pt x="12376" y="3354"/>
                  <a:pt x="12508" y="3002"/>
                </a:cubicBezTo>
                <a:cubicBezTo>
                  <a:pt x="12870" y="2141"/>
                  <a:pt x="13250" y="1304"/>
                  <a:pt x="13907" y="600"/>
                </a:cubicBezTo>
                <a:cubicBezTo>
                  <a:pt x="13960" y="546"/>
                  <a:pt x="13986" y="473"/>
                  <a:pt x="14019" y="425"/>
                </a:cubicBezTo>
                <a:cubicBezTo>
                  <a:pt x="14124" y="218"/>
                  <a:pt x="14098" y="91"/>
                  <a:pt x="13986" y="18"/>
                </a:cubicBezTo>
                <a:cubicBezTo>
                  <a:pt x="13960" y="6"/>
                  <a:pt x="13931" y="0"/>
                  <a:pt x="13902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684" name="Google Shape;731;p32"/>
          <p:cNvGrpSpPr/>
          <p:nvPr/>
        </p:nvGrpSpPr>
        <p:grpSpPr>
          <a:xfrm>
            <a:off x="7892639" y="-477360"/>
            <a:ext cx="1061294" cy="1821253"/>
            <a:chOff x="0" y="0"/>
            <a:chExt cx="1061292" cy="1821252"/>
          </a:xfrm>
        </p:grpSpPr>
        <p:sp>
          <p:nvSpPr>
            <p:cNvPr id="670" name="Google Shape;732;p32"/>
            <p:cNvSpPr/>
            <p:nvPr/>
          </p:nvSpPr>
          <p:spPr>
            <a:xfrm rot="10800000" flipH="1">
              <a:off x="183458" y="1636919"/>
              <a:ext cx="117155" cy="184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1" h="21600" extrusionOk="0">
                  <a:moveTo>
                    <a:pt x="17692" y="0"/>
                  </a:moveTo>
                  <a:cubicBezTo>
                    <a:pt x="16293" y="0"/>
                    <a:pt x="14893" y="937"/>
                    <a:pt x="11729" y="3016"/>
                  </a:cubicBezTo>
                  <a:cubicBezTo>
                    <a:pt x="10756" y="4402"/>
                    <a:pt x="9721" y="5257"/>
                    <a:pt x="8687" y="5257"/>
                  </a:cubicBezTo>
                  <a:cubicBezTo>
                    <a:pt x="8322" y="5257"/>
                    <a:pt x="7957" y="5176"/>
                    <a:pt x="7531" y="4891"/>
                  </a:cubicBezTo>
                  <a:cubicBezTo>
                    <a:pt x="7044" y="4728"/>
                    <a:pt x="6497" y="4687"/>
                    <a:pt x="6010" y="4687"/>
                  </a:cubicBezTo>
                  <a:cubicBezTo>
                    <a:pt x="3515" y="4687"/>
                    <a:pt x="1386" y="6521"/>
                    <a:pt x="230" y="9822"/>
                  </a:cubicBezTo>
                  <a:cubicBezTo>
                    <a:pt x="-1109" y="12471"/>
                    <a:pt x="3698" y="19562"/>
                    <a:pt x="6862" y="19562"/>
                  </a:cubicBezTo>
                  <a:cubicBezTo>
                    <a:pt x="7105" y="19562"/>
                    <a:pt x="7348" y="19522"/>
                    <a:pt x="7531" y="19440"/>
                  </a:cubicBezTo>
                  <a:cubicBezTo>
                    <a:pt x="8930" y="19440"/>
                    <a:pt x="8930" y="19440"/>
                    <a:pt x="7531" y="20622"/>
                  </a:cubicBezTo>
                  <a:cubicBezTo>
                    <a:pt x="7531" y="21274"/>
                    <a:pt x="8444" y="21600"/>
                    <a:pt x="9721" y="21600"/>
                  </a:cubicBezTo>
                  <a:cubicBezTo>
                    <a:pt x="12155" y="21600"/>
                    <a:pt x="15867" y="20500"/>
                    <a:pt x="17692" y="18503"/>
                  </a:cubicBezTo>
                  <a:cubicBezTo>
                    <a:pt x="17692" y="17565"/>
                    <a:pt x="19092" y="14753"/>
                    <a:pt x="17692" y="11697"/>
                  </a:cubicBezTo>
                  <a:lnTo>
                    <a:pt x="17692" y="5828"/>
                  </a:lnTo>
                  <a:cubicBezTo>
                    <a:pt x="19092" y="5828"/>
                    <a:pt x="19092" y="4891"/>
                    <a:pt x="20491" y="3016"/>
                  </a:cubicBezTo>
                  <a:cubicBezTo>
                    <a:pt x="20491" y="937"/>
                    <a:pt x="20491" y="937"/>
                    <a:pt x="176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71" name="Google Shape;733;p32"/>
            <p:cNvSpPr/>
            <p:nvPr/>
          </p:nvSpPr>
          <p:spPr>
            <a:xfrm rot="10800000" flipH="1">
              <a:off x="452032" y="1524239"/>
              <a:ext cx="157997" cy="213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3" h="21600" extrusionOk="0">
                  <a:moveTo>
                    <a:pt x="8303" y="0"/>
                  </a:moveTo>
                  <a:cubicBezTo>
                    <a:pt x="7065" y="0"/>
                    <a:pt x="7065" y="1618"/>
                    <a:pt x="6083" y="4257"/>
                  </a:cubicBezTo>
                  <a:cubicBezTo>
                    <a:pt x="5101" y="6684"/>
                    <a:pt x="4119" y="8302"/>
                    <a:pt x="3137" y="9322"/>
                  </a:cubicBezTo>
                  <a:cubicBezTo>
                    <a:pt x="-1046" y="10132"/>
                    <a:pt x="-1046" y="19454"/>
                    <a:pt x="3137" y="21072"/>
                  </a:cubicBezTo>
                  <a:cubicBezTo>
                    <a:pt x="3778" y="21424"/>
                    <a:pt x="4674" y="21600"/>
                    <a:pt x="5613" y="21600"/>
                  </a:cubicBezTo>
                  <a:cubicBezTo>
                    <a:pt x="8986" y="21600"/>
                    <a:pt x="13468" y="19665"/>
                    <a:pt x="14450" y="17625"/>
                  </a:cubicBezTo>
                  <a:cubicBezTo>
                    <a:pt x="14450" y="18434"/>
                    <a:pt x="15431" y="18434"/>
                    <a:pt x="15431" y="18434"/>
                  </a:cubicBezTo>
                  <a:cubicBezTo>
                    <a:pt x="16413" y="17625"/>
                    <a:pt x="16413" y="16816"/>
                    <a:pt x="16413" y="16816"/>
                  </a:cubicBezTo>
                  <a:cubicBezTo>
                    <a:pt x="15431" y="16816"/>
                    <a:pt x="16413" y="15197"/>
                    <a:pt x="17395" y="13368"/>
                  </a:cubicBezTo>
                  <a:cubicBezTo>
                    <a:pt x="18377" y="12559"/>
                    <a:pt x="19359" y="10941"/>
                    <a:pt x="18377" y="10132"/>
                  </a:cubicBezTo>
                  <a:lnTo>
                    <a:pt x="18377" y="6684"/>
                  </a:lnTo>
                  <a:cubicBezTo>
                    <a:pt x="20554" y="2427"/>
                    <a:pt x="19359" y="809"/>
                    <a:pt x="13212" y="809"/>
                  </a:cubicBezTo>
                  <a:cubicBezTo>
                    <a:pt x="10266" y="0"/>
                    <a:pt x="8303" y="0"/>
                    <a:pt x="830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72" name="Google Shape;734;p32"/>
            <p:cNvSpPr/>
            <p:nvPr/>
          </p:nvSpPr>
          <p:spPr>
            <a:xfrm rot="10800000" flipH="1">
              <a:off x="0" y="1156319"/>
              <a:ext cx="137758" cy="225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5" h="21600" extrusionOk="0">
                  <a:moveTo>
                    <a:pt x="11671" y="0"/>
                  </a:moveTo>
                  <a:cubicBezTo>
                    <a:pt x="10245" y="0"/>
                    <a:pt x="8344" y="367"/>
                    <a:pt x="5176" y="1135"/>
                  </a:cubicBezTo>
                  <a:cubicBezTo>
                    <a:pt x="1215" y="2671"/>
                    <a:pt x="0" y="3639"/>
                    <a:pt x="0" y="5943"/>
                  </a:cubicBezTo>
                  <a:cubicBezTo>
                    <a:pt x="0" y="8446"/>
                    <a:pt x="0" y="9982"/>
                    <a:pt x="2746" y="13254"/>
                  </a:cubicBezTo>
                  <a:cubicBezTo>
                    <a:pt x="3961" y="14022"/>
                    <a:pt x="5176" y="15557"/>
                    <a:pt x="5176" y="16325"/>
                  </a:cubicBezTo>
                  <a:cubicBezTo>
                    <a:pt x="5176" y="17093"/>
                    <a:pt x="6390" y="18829"/>
                    <a:pt x="7605" y="19597"/>
                  </a:cubicBezTo>
                  <a:cubicBezTo>
                    <a:pt x="9348" y="21066"/>
                    <a:pt x="10457" y="21600"/>
                    <a:pt x="11988" y="21600"/>
                  </a:cubicBezTo>
                  <a:cubicBezTo>
                    <a:pt x="12833" y="21600"/>
                    <a:pt x="13889" y="21400"/>
                    <a:pt x="15210" y="21133"/>
                  </a:cubicBezTo>
                  <a:cubicBezTo>
                    <a:pt x="20385" y="20365"/>
                    <a:pt x="20385" y="19597"/>
                    <a:pt x="20385" y="16325"/>
                  </a:cubicBezTo>
                  <a:cubicBezTo>
                    <a:pt x="21600" y="14789"/>
                    <a:pt x="20385" y="12286"/>
                    <a:pt x="20385" y="11518"/>
                  </a:cubicBezTo>
                  <a:lnTo>
                    <a:pt x="20385" y="7478"/>
                  </a:lnTo>
                  <a:cubicBezTo>
                    <a:pt x="20385" y="5175"/>
                    <a:pt x="20385" y="3639"/>
                    <a:pt x="19171" y="3639"/>
                  </a:cubicBezTo>
                  <a:cubicBezTo>
                    <a:pt x="17956" y="2671"/>
                    <a:pt x="15210" y="1903"/>
                    <a:pt x="15210" y="1135"/>
                  </a:cubicBezTo>
                  <a:cubicBezTo>
                    <a:pt x="13995" y="367"/>
                    <a:pt x="13097" y="0"/>
                    <a:pt x="1167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73" name="Google Shape;735;p32"/>
            <p:cNvSpPr/>
            <p:nvPr/>
          </p:nvSpPr>
          <p:spPr>
            <a:xfrm rot="10800000" flipH="1">
              <a:off x="292680" y="1180799"/>
              <a:ext cx="134281" cy="221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94" y="0"/>
                  </a:moveTo>
                  <a:cubicBezTo>
                    <a:pt x="16284" y="0"/>
                    <a:pt x="11807" y="1395"/>
                    <a:pt x="10632" y="3061"/>
                  </a:cubicBezTo>
                  <a:cubicBezTo>
                    <a:pt x="10632" y="3844"/>
                    <a:pt x="9345" y="3844"/>
                    <a:pt x="6771" y="3844"/>
                  </a:cubicBezTo>
                  <a:cubicBezTo>
                    <a:pt x="6044" y="3640"/>
                    <a:pt x="5372" y="3538"/>
                    <a:pt x="4756" y="3538"/>
                  </a:cubicBezTo>
                  <a:cubicBezTo>
                    <a:pt x="3302" y="3538"/>
                    <a:pt x="2238" y="4082"/>
                    <a:pt x="1287" y="4626"/>
                  </a:cubicBezTo>
                  <a:cubicBezTo>
                    <a:pt x="0" y="7960"/>
                    <a:pt x="0" y="8742"/>
                    <a:pt x="0" y="13640"/>
                  </a:cubicBezTo>
                  <a:cubicBezTo>
                    <a:pt x="1119" y="17144"/>
                    <a:pt x="3358" y="20648"/>
                    <a:pt x="5596" y="20648"/>
                  </a:cubicBezTo>
                  <a:cubicBezTo>
                    <a:pt x="5988" y="20648"/>
                    <a:pt x="6379" y="20546"/>
                    <a:pt x="6771" y="20307"/>
                  </a:cubicBezTo>
                  <a:cubicBezTo>
                    <a:pt x="6771" y="20307"/>
                    <a:pt x="8058" y="20307"/>
                    <a:pt x="8058" y="21090"/>
                  </a:cubicBezTo>
                  <a:cubicBezTo>
                    <a:pt x="8058" y="21430"/>
                    <a:pt x="8338" y="21600"/>
                    <a:pt x="8841" y="21600"/>
                  </a:cubicBezTo>
                  <a:cubicBezTo>
                    <a:pt x="10464" y="21600"/>
                    <a:pt x="14158" y="19899"/>
                    <a:pt x="16116" y="18539"/>
                  </a:cubicBezTo>
                  <a:cubicBezTo>
                    <a:pt x="16116" y="16974"/>
                    <a:pt x="17403" y="13640"/>
                    <a:pt x="17403" y="10511"/>
                  </a:cubicBezTo>
                  <a:cubicBezTo>
                    <a:pt x="18690" y="7177"/>
                    <a:pt x="20313" y="3844"/>
                    <a:pt x="20313" y="3061"/>
                  </a:cubicBezTo>
                  <a:cubicBezTo>
                    <a:pt x="21600" y="2279"/>
                    <a:pt x="21600" y="1497"/>
                    <a:pt x="21600" y="714"/>
                  </a:cubicBezTo>
                  <a:cubicBezTo>
                    <a:pt x="21208" y="238"/>
                    <a:pt x="20313" y="0"/>
                    <a:pt x="191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74" name="Google Shape;736;p32"/>
            <p:cNvSpPr/>
            <p:nvPr/>
          </p:nvSpPr>
          <p:spPr>
            <a:xfrm rot="10800000" flipH="1">
              <a:off x="498575" y="1060919"/>
              <a:ext cx="137955" cy="186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4" h="21600" extrusionOk="0">
                  <a:moveTo>
                    <a:pt x="12155" y="0"/>
                  </a:moveTo>
                  <a:cubicBezTo>
                    <a:pt x="10902" y="0"/>
                    <a:pt x="9449" y="121"/>
                    <a:pt x="7644" y="484"/>
                  </a:cubicBezTo>
                  <a:lnTo>
                    <a:pt x="1580" y="484"/>
                  </a:lnTo>
                  <a:cubicBezTo>
                    <a:pt x="1580" y="1410"/>
                    <a:pt x="1580" y="3264"/>
                    <a:pt x="428" y="5118"/>
                  </a:cubicBezTo>
                  <a:cubicBezTo>
                    <a:pt x="-725" y="9067"/>
                    <a:pt x="428" y="10921"/>
                    <a:pt x="4186" y="15797"/>
                  </a:cubicBezTo>
                  <a:cubicBezTo>
                    <a:pt x="7644" y="21600"/>
                    <a:pt x="7644" y="21600"/>
                    <a:pt x="11403" y="21600"/>
                  </a:cubicBezTo>
                  <a:cubicBezTo>
                    <a:pt x="16014" y="20673"/>
                    <a:pt x="20875" y="16724"/>
                    <a:pt x="19722" y="15797"/>
                  </a:cubicBezTo>
                  <a:cubicBezTo>
                    <a:pt x="18570" y="14870"/>
                    <a:pt x="18570" y="12090"/>
                    <a:pt x="19722" y="9067"/>
                  </a:cubicBezTo>
                  <a:cubicBezTo>
                    <a:pt x="19722" y="3385"/>
                    <a:pt x="19722" y="1169"/>
                    <a:pt x="19071" y="1169"/>
                  </a:cubicBezTo>
                  <a:cubicBezTo>
                    <a:pt x="18920" y="1169"/>
                    <a:pt x="18770" y="1249"/>
                    <a:pt x="18570" y="1410"/>
                  </a:cubicBezTo>
                  <a:cubicBezTo>
                    <a:pt x="18018" y="1854"/>
                    <a:pt x="17718" y="2096"/>
                    <a:pt x="17567" y="2096"/>
                  </a:cubicBezTo>
                  <a:cubicBezTo>
                    <a:pt x="17417" y="2096"/>
                    <a:pt x="17417" y="1854"/>
                    <a:pt x="17417" y="1410"/>
                  </a:cubicBezTo>
                  <a:cubicBezTo>
                    <a:pt x="16415" y="766"/>
                    <a:pt x="15011" y="0"/>
                    <a:pt x="121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75" name="Google Shape;737;p32"/>
            <p:cNvSpPr/>
            <p:nvPr/>
          </p:nvSpPr>
          <p:spPr>
            <a:xfrm rot="10800000" flipH="1">
              <a:off x="69194" y="677148"/>
              <a:ext cx="154033" cy="264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9" h="21600" extrusionOk="0">
                  <a:moveTo>
                    <a:pt x="10408" y="0"/>
                  </a:moveTo>
                  <a:cubicBezTo>
                    <a:pt x="8351" y="0"/>
                    <a:pt x="4997" y="1306"/>
                    <a:pt x="1911" y="4087"/>
                  </a:cubicBezTo>
                  <a:cubicBezTo>
                    <a:pt x="-1443" y="6699"/>
                    <a:pt x="-146" y="19613"/>
                    <a:pt x="3968" y="21089"/>
                  </a:cubicBezTo>
                  <a:cubicBezTo>
                    <a:pt x="4639" y="21458"/>
                    <a:pt x="5668" y="21600"/>
                    <a:pt x="6786" y="21600"/>
                  </a:cubicBezTo>
                  <a:cubicBezTo>
                    <a:pt x="9648" y="21600"/>
                    <a:pt x="13315" y="20663"/>
                    <a:pt x="14791" y="19613"/>
                  </a:cubicBezTo>
                  <a:cubicBezTo>
                    <a:pt x="15506" y="19131"/>
                    <a:pt x="16222" y="18676"/>
                    <a:pt x="16579" y="18676"/>
                  </a:cubicBezTo>
                  <a:cubicBezTo>
                    <a:pt x="16758" y="18676"/>
                    <a:pt x="16848" y="18762"/>
                    <a:pt x="16848" y="18960"/>
                  </a:cubicBezTo>
                  <a:cubicBezTo>
                    <a:pt x="16848" y="18960"/>
                    <a:pt x="17876" y="17655"/>
                    <a:pt x="19128" y="15526"/>
                  </a:cubicBezTo>
                  <a:cubicBezTo>
                    <a:pt x="20157" y="10133"/>
                    <a:pt x="20157" y="8175"/>
                    <a:pt x="17876" y="6046"/>
                  </a:cubicBezTo>
                  <a:lnTo>
                    <a:pt x="17876" y="4740"/>
                  </a:lnTo>
                  <a:cubicBezTo>
                    <a:pt x="19128" y="3264"/>
                    <a:pt x="13762" y="0"/>
                    <a:pt x="104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76" name="Google Shape;738;p32"/>
            <p:cNvSpPr/>
            <p:nvPr/>
          </p:nvSpPr>
          <p:spPr>
            <a:xfrm rot="10800000" flipH="1">
              <a:off x="850798" y="1288439"/>
              <a:ext cx="150521" cy="205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4" h="21600" extrusionOk="0">
                  <a:moveTo>
                    <a:pt x="10685" y="0"/>
                  </a:moveTo>
                  <a:cubicBezTo>
                    <a:pt x="4941" y="841"/>
                    <a:pt x="2757" y="1681"/>
                    <a:pt x="289" y="3362"/>
                  </a:cubicBezTo>
                  <a:cubicBezTo>
                    <a:pt x="-803" y="6067"/>
                    <a:pt x="1381" y="15752"/>
                    <a:pt x="3849" y="18274"/>
                  </a:cubicBezTo>
                  <a:cubicBezTo>
                    <a:pt x="5131" y="20430"/>
                    <a:pt x="9783" y="21600"/>
                    <a:pt x="13296" y="21600"/>
                  </a:cubicBezTo>
                  <a:cubicBezTo>
                    <a:pt x="15670" y="21600"/>
                    <a:pt x="17474" y="21052"/>
                    <a:pt x="17474" y="19955"/>
                  </a:cubicBezTo>
                  <a:cubicBezTo>
                    <a:pt x="17474" y="19115"/>
                    <a:pt x="18613" y="17434"/>
                    <a:pt x="18613" y="17434"/>
                  </a:cubicBezTo>
                  <a:cubicBezTo>
                    <a:pt x="19705" y="16593"/>
                    <a:pt x="20797" y="14692"/>
                    <a:pt x="19705" y="13011"/>
                  </a:cubicBezTo>
                  <a:cubicBezTo>
                    <a:pt x="18613" y="11330"/>
                    <a:pt x="18613" y="10489"/>
                    <a:pt x="19705" y="9466"/>
                  </a:cubicBezTo>
                  <a:cubicBezTo>
                    <a:pt x="20797" y="9466"/>
                    <a:pt x="20797" y="8625"/>
                    <a:pt x="19705" y="8625"/>
                  </a:cubicBezTo>
                  <a:cubicBezTo>
                    <a:pt x="18613" y="8625"/>
                    <a:pt x="18613" y="7748"/>
                    <a:pt x="18613" y="7748"/>
                  </a:cubicBezTo>
                  <a:cubicBezTo>
                    <a:pt x="19705" y="6908"/>
                    <a:pt x="18613" y="5226"/>
                    <a:pt x="17474" y="3362"/>
                  </a:cubicBezTo>
                  <a:cubicBezTo>
                    <a:pt x="15053" y="841"/>
                    <a:pt x="13961" y="0"/>
                    <a:pt x="1068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77" name="Google Shape;739;p32"/>
            <p:cNvSpPr/>
            <p:nvPr/>
          </p:nvSpPr>
          <p:spPr>
            <a:xfrm rot="10800000" flipH="1">
              <a:off x="350849" y="723228"/>
              <a:ext cx="158551" cy="221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1" h="21600" extrusionOk="0">
                  <a:moveTo>
                    <a:pt x="14129" y="0"/>
                  </a:moveTo>
                  <a:cubicBezTo>
                    <a:pt x="13768" y="0"/>
                    <a:pt x="13406" y="34"/>
                    <a:pt x="13045" y="136"/>
                  </a:cubicBezTo>
                  <a:cubicBezTo>
                    <a:pt x="6537" y="136"/>
                    <a:pt x="3419" y="1701"/>
                    <a:pt x="3419" y="6599"/>
                  </a:cubicBezTo>
                  <a:cubicBezTo>
                    <a:pt x="2380" y="8946"/>
                    <a:pt x="1070" y="10715"/>
                    <a:pt x="1070" y="11497"/>
                  </a:cubicBezTo>
                  <a:cubicBezTo>
                    <a:pt x="-1009" y="12280"/>
                    <a:pt x="30" y="18743"/>
                    <a:pt x="3419" y="20511"/>
                  </a:cubicBezTo>
                  <a:cubicBezTo>
                    <a:pt x="4911" y="21056"/>
                    <a:pt x="7532" y="21600"/>
                    <a:pt x="9339" y="21600"/>
                  </a:cubicBezTo>
                  <a:cubicBezTo>
                    <a:pt x="10062" y="21600"/>
                    <a:pt x="10650" y="21498"/>
                    <a:pt x="10966" y="21294"/>
                  </a:cubicBezTo>
                  <a:cubicBezTo>
                    <a:pt x="10966" y="21294"/>
                    <a:pt x="12005" y="21294"/>
                    <a:pt x="12005" y="20511"/>
                  </a:cubicBezTo>
                  <a:cubicBezTo>
                    <a:pt x="16434" y="19729"/>
                    <a:pt x="19552" y="17178"/>
                    <a:pt x="19552" y="14831"/>
                  </a:cubicBezTo>
                  <a:cubicBezTo>
                    <a:pt x="20591" y="13062"/>
                    <a:pt x="20591" y="12280"/>
                    <a:pt x="19552" y="11497"/>
                  </a:cubicBezTo>
                  <a:lnTo>
                    <a:pt x="19552" y="10715"/>
                  </a:lnTo>
                  <a:cubicBezTo>
                    <a:pt x="20591" y="9933"/>
                    <a:pt x="20591" y="8946"/>
                    <a:pt x="20591" y="8164"/>
                  </a:cubicBezTo>
                  <a:cubicBezTo>
                    <a:pt x="19552" y="7381"/>
                    <a:pt x="19552" y="6599"/>
                    <a:pt x="19552" y="5817"/>
                  </a:cubicBezTo>
                  <a:cubicBezTo>
                    <a:pt x="20455" y="3538"/>
                    <a:pt x="17247" y="0"/>
                    <a:pt x="1412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78" name="Google Shape;740;p32"/>
            <p:cNvSpPr/>
            <p:nvPr/>
          </p:nvSpPr>
          <p:spPr>
            <a:xfrm rot="10800000" flipH="1">
              <a:off x="660240" y="813959"/>
              <a:ext cx="127875" cy="197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extrusionOk="0">
                  <a:moveTo>
                    <a:pt x="8058" y="0"/>
                  </a:moveTo>
                  <a:cubicBezTo>
                    <a:pt x="8058" y="876"/>
                    <a:pt x="6771" y="1981"/>
                    <a:pt x="5484" y="1981"/>
                  </a:cubicBezTo>
                  <a:cubicBezTo>
                    <a:pt x="4197" y="1981"/>
                    <a:pt x="2910" y="2857"/>
                    <a:pt x="1623" y="3733"/>
                  </a:cubicBezTo>
                  <a:cubicBezTo>
                    <a:pt x="0" y="5486"/>
                    <a:pt x="0" y="7467"/>
                    <a:pt x="0" y="8343"/>
                  </a:cubicBezTo>
                  <a:cubicBezTo>
                    <a:pt x="1623" y="9219"/>
                    <a:pt x="1623" y="11848"/>
                    <a:pt x="1623" y="13829"/>
                  </a:cubicBezTo>
                  <a:cubicBezTo>
                    <a:pt x="1623" y="15581"/>
                    <a:pt x="2910" y="18438"/>
                    <a:pt x="2910" y="19314"/>
                  </a:cubicBezTo>
                  <a:cubicBezTo>
                    <a:pt x="3749" y="20990"/>
                    <a:pt x="4533" y="21600"/>
                    <a:pt x="6099" y="21600"/>
                  </a:cubicBezTo>
                  <a:cubicBezTo>
                    <a:pt x="6995" y="21600"/>
                    <a:pt x="8170" y="21371"/>
                    <a:pt x="9681" y="21067"/>
                  </a:cubicBezTo>
                  <a:cubicBezTo>
                    <a:pt x="12255" y="21067"/>
                    <a:pt x="14829" y="20190"/>
                    <a:pt x="14829" y="20190"/>
                  </a:cubicBezTo>
                  <a:cubicBezTo>
                    <a:pt x="17739" y="19314"/>
                    <a:pt x="21600" y="13829"/>
                    <a:pt x="20313" y="13829"/>
                  </a:cubicBezTo>
                  <a:lnTo>
                    <a:pt x="20313" y="5486"/>
                  </a:lnTo>
                  <a:cubicBezTo>
                    <a:pt x="20313" y="5486"/>
                    <a:pt x="19026" y="4610"/>
                    <a:pt x="17739" y="2857"/>
                  </a:cubicBezTo>
                  <a:cubicBezTo>
                    <a:pt x="17739" y="876"/>
                    <a:pt x="16116" y="0"/>
                    <a:pt x="122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79" name="Google Shape;741;p32"/>
            <p:cNvSpPr/>
            <p:nvPr/>
          </p:nvSpPr>
          <p:spPr>
            <a:xfrm rot="10800000" flipH="1">
              <a:off x="280415" y="369359"/>
              <a:ext cx="128557" cy="184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1" h="21600" extrusionOk="0">
                  <a:moveTo>
                    <a:pt x="7638" y="0"/>
                  </a:moveTo>
                  <a:cubicBezTo>
                    <a:pt x="4607" y="0"/>
                    <a:pt x="2549" y="1100"/>
                    <a:pt x="655" y="3383"/>
                  </a:cubicBezTo>
                  <a:cubicBezTo>
                    <a:pt x="-1619" y="7906"/>
                    <a:pt x="2387" y="21315"/>
                    <a:pt x="7151" y="21315"/>
                  </a:cubicBezTo>
                  <a:cubicBezTo>
                    <a:pt x="7584" y="21315"/>
                    <a:pt x="8017" y="21192"/>
                    <a:pt x="8450" y="20989"/>
                  </a:cubicBezTo>
                  <a:lnTo>
                    <a:pt x="12186" y="20989"/>
                  </a:lnTo>
                  <a:cubicBezTo>
                    <a:pt x="13864" y="21355"/>
                    <a:pt x="14838" y="21600"/>
                    <a:pt x="15434" y="21600"/>
                  </a:cubicBezTo>
                  <a:cubicBezTo>
                    <a:pt x="16246" y="21600"/>
                    <a:pt x="16246" y="21152"/>
                    <a:pt x="16246" y="20051"/>
                  </a:cubicBezTo>
                  <a:cubicBezTo>
                    <a:pt x="16246" y="17932"/>
                    <a:pt x="17491" y="17932"/>
                    <a:pt x="18736" y="17932"/>
                  </a:cubicBezTo>
                  <a:cubicBezTo>
                    <a:pt x="19386" y="18503"/>
                    <a:pt x="19656" y="18829"/>
                    <a:pt x="19819" y="18829"/>
                  </a:cubicBezTo>
                  <a:cubicBezTo>
                    <a:pt x="19981" y="18829"/>
                    <a:pt x="19981" y="18503"/>
                    <a:pt x="19981" y="17932"/>
                  </a:cubicBezTo>
                  <a:cubicBezTo>
                    <a:pt x="18736" y="16995"/>
                    <a:pt x="18736" y="15120"/>
                    <a:pt x="18736" y="13245"/>
                  </a:cubicBezTo>
                  <a:cubicBezTo>
                    <a:pt x="19981" y="11126"/>
                    <a:pt x="18736" y="8314"/>
                    <a:pt x="17491" y="5257"/>
                  </a:cubicBezTo>
                  <a:cubicBezTo>
                    <a:pt x="16246" y="1508"/>
                    <a:pt x="15001" y="1508"/>
                    <a:pt x="10940" y="326"/>
                  </a:cubicBezTo>
                  <a:cubicBezTo>
                    <a:pt x="9749" y="122"/>
                    <a:pt x="8613" y="0"/>
                    <a:pt x="763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80" name="Google Shape;742;p32"/>
            <p:cNvSpPr/>
            <p:nvPr/>
          </p:nvSpPr>
          <p:spPr>
            <a:xfrm rot="10800000" flipH="1">
              <a:off x="943891" y="853908"/>
              <a:ext cx="117402" cy="183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21600" extrusionOk="0">
                  <a:moveTo>
                    <a:pt x="8564" y="0"/>
                  </a:moveTo>
                  <a:cubicBezTo>
                    <a:pt x="3839" y="0"/>
                    <a:pt x="280" y="3600"/>
                    <a:pt x="280" y="9000"/>
                  </a:cubicBezTo>
                  <a:cubicBezTo>
                    <a:pt x="-886" y="16323"/>
                    <a:pt x="1753" y="21600"/>
                    <a:pt x="5250" y="21600"/>
                  </a:cubicBezTo>
                  <a:cubicBezTo>
                    <a:pt x="5987" y="21600"/>
                    <a:pt x="6846" y="21355"/>
                    <a:pt x="7705" y="20782"/>
                  </a:cubicBezTo>
                  <a:lnTo>
                    <a:pt x="11939" y="20782"/>
                  </a:lnTo>
                  <a:cubicBezTo>
                    <a:pt x="12369" y="21027"/>
                    <a:pt x="12798" y="21150"/>
                    <a:pt x="13228" y="21150"/>
                  </a:cubicBezTo>
                  <a:cubicBezTo>
                    <a:pt x="14455" y="21150"/>
                    <a:pt x="15805" y="20086"/>
                    <a:pt x="17891" y="17959"/>
                  </a:cubicBezTo>
                  <a:cubicBezTo>
                    <a:pt x="19303" y="15832"/>
                    <a:pt x="20714" y="13950"/>
                    <a:pt x="20714" y="13009"/>
                  </a:cubicBezTo>
                  <a:cubicBezTo>
                    <a:pt x="19303" y="13009"/>
                    <a:pt x="19303" y="11127"/>
                    <a:pt x="19303" y="9000"/>
                  </a:cubicBezTo>
                  <a:cubicBezTo>
                    <a:pt x="19303" y="6177"/>
                    <a:pt x="19303" y="4050"/>
                    <a:pt x="15069" y="2168"/>
                  </a:cubicBezTo>
                  <a:cubicBezTo>
                    <a:pt x="12859" y="695"/>
                    <a:pt x="10589" y="0"/>
                    <a:pt x="856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81" name="Google Shape;743;p32"/>
            <p:cNvSpPr/>
            <p:nvPr/>
          </p:nvSpPr>
          <p:spPr>
            <a:xfrm rot="10800000" flipH="1">
              <a:off x="579738" y="437759"/>
              <a:ext cx="111996" cy="167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36" h="21600" extrusionOk="0">
                  <a:moveTo>
                    <a:pt x="12122" y="0"/>
                  </a:moveTo>
                  <a:cubicBezTo>
                    <a:pt x="11070" y="0"/>
                    <a:pt x="9894" y="135"/>
                    <a:pt x="8533" y="360"/>
                  </a:cubicBezTo>
                  <a:cubicBezTo>
                    <a:pt x="2529" y="1665"/>
                    <a:pt x="2529" y="1665"/>
                    <a:pt x="1106" y="9180"/>
                  </a:cubicBezTo>
                  <a:cubicBezTo>
                    <a:pt x="-1308" y="17190"/>
                    <a:pt x="301" y="21600"/>
                    <a:pt x="5252" y="21600"/>
                  </a:cubicBezTo>
                  <a:cubicBezTo>
                    <a:pt x="6243" y="21600"/>
                    <a:pt x="7357" y="21420"/>
                    <a:pt x="8533" y="21105"/>
                  </a:cubicBezTo>
                  <a:cubicBezTo>
                    <a:pt x="14227" y="19800"/>
                    <a:pt x="18869" y="16695"/>
                    <a:pt x="18869" y="11250"/>
                  </a:cubicBezTo>
                  <a:cubicBezTo>
                    <a:pt x="20292" y="9180"/>
                    <a:pt x="20292" y="8145"/>
                    <a:pt x="18869" y="8145"/>
                  </a:cubicBezTo>
                  <a:lnTo>
                    <a:pt x="18869" y="4770"/>
                  </a:lnTo>
                  <a:cubicBezTo>
                    <a:pt x="17816" y="1395"/>
                    <a:pt x="15650" y="0"/>
                    <a:pt x="1212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82" name="Google Shape;744;p32"/>
            <p:cNvSpPr/>
            <p:nvPr/>
          </p:nvSpPr>
          <p:spPr>
            <a:xfrm rot="10800000" flipH="1">
              <a:off x="883792" y="501467"/>
              <a:ext cx="131334" cy="208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7" h="21600" extrusionOk="0">
                  <a:moveTo>
                    <a:pt x="6911" y="0"/>
                  </a:moveTo>
                  <a:cubicBezTo>
                    <a:pt x="5693" y="831"/>
                    <a:pt x="4158" y="2709"/>
                    <a:pt x="1722" y="4371"/>
                  </a:cubicBezTo>
                  <a:cubicBezTo>
                    <a:pt x="505" y="7043"/>
                    <a:pt x="-713" y="8705"/>
                    <a:pt x="505" y="8705"/>
                  </a:cubicBezTo>
                  <a:cubicBezTo>
                    <a:pt x="1722" y="9536"/>
                    <a:pt x="2940" y="13076"/>
                    <a:pt x="1722" y="14737"/>
                  </a:cubicBezTo>
                  <a:cubicBezTo>
                    <a:pt x="-713" y="16399"/>
                    <a:pt x="1722" y="20769"/>
                    <a:pt x="5693" y="21600"/>
                  </a:cubicBezTo>
                  <a:cubicBezTo>
                    <a:pt x="9346" y="21600"/>
                    <a:pt x="14481" y="20769"/>
                    <a:pt x="16969" y="19108"/>
                  </a:cubicBezTo>
                  <a:cubicBezTo>
                    <a:pt x="19405" y="17446"/>
                    <a:pt x="20887" y="11197"/>
                    <a:pt x="19405" y="7043"/>
                  </a:cubicBezTo>
                  <a:cubicBezTo>
                    <a:pt x="19405" y="4371"/>
                    <a:pt x="18187" y="3540"/>
                    <a:pt x="13263" y="1842"/>
                  </a:cubicBezTo>
                  <a:cubicBezTo>
                    <a:pt x="10563" y="831"/>
                    <a:pt x="6911" y="0"/>
                    <a:pt x="69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83" name="Google Shape;745;p32"/>
            <p:cNvSpPr/>
            <p:nvPr/>
          </p:nvSpPr>
          <p:spPr>
            <a:xfrm rot="10800000" flipH="1">
              <a:off x="594060" y="0"/>
              <a:ext cx="141793" cy="21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7" h="21600" extrusionOk="0">
                  <a:moveTo>
                    <a:pt x="12479" y="0"/>
                  </a:moveTo>
                  <a:cubicBezTo>
                    <a:pt x="11075" y="0"/>
                    <a:pt x="9371" y="279"/>
                    <a:pt x="7166" y="732"/>
                  </a:cubicBezTo>
                  <a:cubicBezTo>
                    <a:pt x="3708" y="1533"/>
                    <a:pt x="1152" y="2543"/>
                    <a:pt x="0" y="2543"/>
                  </a:cubicBezTo>
                  <a:lnTo>
                    <a:pt x="0" y="8361"/>
                  </a:lnTo>
                  <a:cubicBezTo>
                    <a:pt x="0" y="10765"/>
                    <a:pt x="1152" y="13378"/>
                    <a:pt x="1152" y="14179"/>
                  </a:cubicBezTo>
                  <a:lnTo>
                    <a:pt x="1152" y="14981"/>
                  </a:lnTo>
                  <a:cubicBezTo>
                    <a:pt x="-1153" y="15782"/>
                    <a:pt x="3708" y="20799"/>
                    <a:pt x="7166" y="21600"/>
                  </a:cubicBezTo>
                  <a:cubicBezTo>
                    <a:pt x="8319" y="21600"/>
                    <a:pt x="8319" y="21600"/>
                    <a:pt x="8319" y="20799"/>
                  </a:cubicBezTo>
                  <a:lnTo>
                    <a:pt x="10925" y="20799"/>
                  </a:lnTo>
                  <a:cubicBezTo>
                    <a:pt x="12078" y="20799"/>
                    <a:pt x="13230" y="19997"/>
                    <a:pt x="13230" y="19997"/>
                  </a:cubicBezTo>
                  <a:cubicBezTo>
                    <a:pt x="13230" y="19719"/>
                    <a:pt x="13230" y="19649"/>
                    <a:pt x="13280" y="19649"/>
                  </a:cubicBezTo>
                  <a:cubicBezTo>
                    <a:pt x="13381" y="19649"/>
                    <a:pt x="13631" y="19997"/>
                    <a:pt x="14383" y="19997"/>
                  </a:cubicBezTo>
                  <a:cubicBezTo>
                    <a:pt x="14934" y="20729"/>
                    <a:pt x="15185" y="21112"/>
                    <a:pt x="15486" y="21112"/>
                  </a:cubicBezTo>
                  <a:cubicBezTo>
                    <a:pt x="15786" y="21112"/>
                    <a:pt x="16087" y="20520"/>
                    <a:pt x="16688" y="19196"/>
                  </a:cubicBezTo>
                  <a:cubicBezTo>
                    <a:pt x="16688" y="17594"/>
                    <a:pt x="18142" y="17594"/>
                    <a:pt x="18142" y="17594"/>
                  </a:cubicBezTo>
                  <a:cubicBezTo>
                    <a:pt x="18342" y="17698"/>
                    <a:pt x="18492" y="17768"/>
                    <a:pt x="18643" y="17768"/>
                  </a:cubicBezTo>
                  <a:cubicBezTo>
                    <a:pt x="19344" y="17768"/>
                    <a:pt x="19495" y="16061"/>
                    <a:pt x="20447" y="13378"/>
                  </a:cubicBezTo>
                  <a:lnTo>
                    <a:pt x="20447" y="8361"/>
                  </a:lnTo>
                  <a:cubicBezTo>
                    <a:pt x="19294" y="7560"/>
                    <a:pt x="18142" y="6550"/>
                    <a:pt x="18142" y="4947"/>
                  </a:cubicBezTo>
                  <a:cubicBezTo>
                    <a:pt x="17139" y="1428"/>
                    <a:pt x="15686" y="0"/>
                    <a:pt x="124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grpSp>
        <p:nvGrpSpPr>
          <p:cNvPr id="688" name="Google Shape;746;p32"/>
          <p:cNvGrpSpPr/>
          <p:nvPr/>
        </p:nvGrpSpPr>
        <p:grpSpPr>
          <a:xfrm>
            <a:off x="8430839" y="1799669"/>
            <a:ext cx="1653481" cy="966366"/>
            <a:chOff x="0" y="0"/>
            <a:chExt cx="1653480" cy="966364"/>
          </a:xfrm>
        </p:grpSpPr>
        <p:sp>
          <p:nvSpPr>
            <p:cNvPr id="685" name="Google Shape;747;p32"/>
            <p:cNvSpPr/>
            <p:nvPr/>
          </p:nvSpPr>
          <p:spPr>
            <a:xfrm rot="16200000">
              <a:off x="343557" y="-343558"/>
              <a:ext cx="966366" cy="1653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11535" y="0"/>
                  </a:moveTo>
                  <a:cubicBezTo>
                    <a:pt x="10536" y="0"/>
                    <a:pt x="9587" y="86"/>
                    <a:pt x="8576" y="204"/>
                  </a:cubicBezTo>
                  <a:cubicBezTo>
                    <a:pt x="7433" y="353"/>
                    <a:pt x="6327" y="585"/>
                    <a:pt x="5328" y="938"/>
                  </a:cubicBezTo>
                  <a:cubicBezTo>
                    <a:pt x="4968" y="1086"/>
                    <a:pt x="4619" y="1262"/>
                    <a:pt x="4222" y="1437"/>
                  </a:cubicBezTo>
                  <a:cubicBezTo>
                    <a:pt x="2768" y="2050"/>
                    <a:pt x="1865" y="2902"/>
                    <a:pt x="1263" y="3904"/>
                  </a:cubicBezTo>
                  <a:cubicBezTo>
                    <a:pt x="818" y="4664"/>
                    <a:pt x="517" y="5425"/>
                    <a:pt x="362" y="6221"/>
                  </a:cubicBezTo>
                  <a:cubicBezTo>
                    <a:pt x="266" y="6694"/>
                    <a:pt x="109" y="7186"/>
                    <a:pt x="109" y="7686"/>
                  </a:cubicBezTo>
                  <a:cubicBezTo>
                    <a:pt x="61" y="8743"/>
                    <a:pt x="61" y="9827"/>
                    <a:pt x="61" y="10885"/>
                  </a:cubicBezTo>
                  <a:cubicBezTo>
                    <a:pt x="61" y="11328"/>
                    <a:pt x="-35" y="11765"/>
                    <a:pt x="13" y="12181"/>
                  </a:cubicBezTo>
                  <a:cubicBezTo>
                    <a:pt x="13" y="13033"/>
                    <a:pt x="61" y="13878"/>
                    <a:pt x="109" y="14703"/>
                  </a:cubicBezTo>
                  <a:cubicBezTo>
                    <a:pt x="109" y="15379"/>
                    <a:pt x="218" y="16056"/>
                    <a:pt x="218" y="16732"/>
                  </a:cubicBezTo>
                  <a:cubicBezTo>
                    <a:pt x="218" y="17964"/>
                    <a:pt x="157" y="19163"/>
                    <a:pt x="362" y="20367"/>
                  </a:cubicBezTo>
                  <a:cubicBezTo>
                    <a:pt x="410" y="20782"/>
                    <a:pt x="517" y="21163"/>
                    <a:pt x="711" y="21600"/>
                  </a:cubicBezTo>
                  <a:cubicBezTo>
                    <a:pt x="1215" y="21572"/>
                    <a:pt x="1769" y="21544"/>
                    <a:pt x="2371" y="21516"/>
                  </a:cubicBezTo>
                  <a:lnTo>
                    <a:pt x="2371" y="20959"/>
                  </a:lnTo>
                  <a:cubicBezTo>
                    <a:pt x="2323" y="20135"/>
                    <a:pt x="2262" y="19281"/>
                    <a:pt x="2214" y="18458"/>
                  </a:cubicBezTo>
                  <a:cubicBezTo>
                    <a:pt x="2214" y="18049"/>
                    <a:pt x="2214" y="17641"/>
                    <a:pt x="2166" y="17225"/>
                  </a:cubicBezTo>
                  <a:cubicBezTo>
                    <a:pt x="2118" y="16668"/>
                    <a:pt x="2022" y="16112"/>
                    <a:pt x="2022" y="15555"/>
                  </a:cubicBezTo>
                  <a:cubicBezTo>
                    <a:pt x="1961" y="14294"/>
                    <a:pt x="1913" y="13062"/>
                    <a:pt x="1913" y="11829"/>
                  </a:cubicBezTo>
                  <a:cubicBezTo>
                    <a:pt x="1913" y="10976"/>
                    <a:pt x="1913" y="10152"/>
                    <a:pt x="1961" y="9335"/>
                  </a:cubicBezTo>
                  <a:cubicBezTo>
                    <a:pt x="1961" y="9039"/>
                    <a:pt x="2070" y="8743"/>
                    <a:pt x="2070" y="8454"/>
                  </a:cubicBezTo>
                  <a:cubicBezTo>
                    <a:pt x="2118" y="7602"/>
                    <a:pt x="2262" y="6750"/>
                    <a:pt x="2467" y="5869"/>
                  </a:cubicBezTo>
                  <a:cubicBezTo>
                    <a:pt x="2768" y="4580"/>
                    <a:pt x="3620" y="3403"/>
                    <a:pt x="5221" y="2467"/>
                  </a:cubicBezTo>
                  <a:cubicBezTo>
                    <a:pt x="6170" y="1902"/>
                    <a:pt x="7278" y="1522"/>
                    <a:pt x="8576" y="1347"/>
                  </a:cubicBezTo>
                  <a:cubicBezTo>
                    <a:pt x="9082" y="1262"/>
                    <a:pt x="9635" y="1234"/>
                    <a:pt x="10187" y="1234"/>
                  </a:cubicBezTo>
                  <a:cubicBezTo>
                    <a:pt x="10789" y="1234"/>
                    <a:pt x="11391" y="1262"/>
                    <a:pt x="11993" y="1318"/>
                  </a:cubicBezTo>
                  <a:cubicBezTo>
                    <a:pt x="13038" y="1465"/>
                    <a:pt x="13989" y="1762"/>
                    <a:pt x="14890" y="2079"/>
                  </a:cubicBezTo>
                  <a:cubicBezTo>
                    <a:pt x="15792" y="2431"/>
                    <a:pt x="16551" y="2874"/>
                    <a:pt x="17055" y="3431"/>
                  </a:cubicBezTo>
                  <a:cubicBezTo>
                    <a:pt x="17548" y="4016"/>
                    <a:pt x="17849" y="4636"/>
                    <a:pt x="18150" y="5249"/>
                  </a:cubicBezTo>
                  <a:cubicBezTo>
                    <a:pt x="18259" y="5460"/>
                    <a:pt x="18355" y="5664"/>
                    <a:pt x="18403" y="5840"/>
                  </a:cubicBezTo>
                  <a:cubicBezTo>
                    <a:pt x="18451" y="6426"/>
                    <a:pt x="18560" y="6981"/>
                    <a:pt x="18560" y="7574"/>
                  </a:cubicBezTo>
                  <a:cubicBezTo>
                    <a:pt x="18656" y="8835"/>
                    <a:pt x="18704" y="10096"/>
                    <a:pt x="18752" y="11385"/>
                  </a:cubicBezTo>
                  <a:cubicBezTo>
                    <a:pt x="18752" y="12210"/>
                    <a:pt x="18800" y="13033"/>
                    <a:pt x="18800" y="13850"/>
                  </a:cubicBezTo>
                  <a:cubicBezTo>
                    <a:pt x="18861" y="15174"/>
                    <a:pt x="18957" y="16463"/>
                    <a:pt x="19005" y="17754"/>
                  </a:cubicBezTo>
                  <a:cubicBezTo>
                    <a:pt x="19053" y="18782"/>
                    <a:pt x="19101" y="19810"/>
                    <a:pt x="19159" y="20810"/>
                  </a:cubicBezTo>
                  <a:cubicBezTo>
                    <a:pt x="19159" y="20923"/>
                    <a:pt x="19207" y="21015"/>
                    <a:pt x="19256" y="21099"/>
                  </a:cubicBezTo>
                  <a:cubicBezTo>
                    <a:pt x="19352" y="21191"/>
                    <a:pt x="19508" y="21276"/>
                    <a:pt x="19605" y="21276"/>
                  </a:cubicBezTo>
                  <a:lnTo>
                    <a:pt x="20255" y="21276"/>
                  </a:lnTo>
                  <a:cubicBezTo>
                    <a:pt x="20604" y="21276"/>
                    <a:pt x="21013" y="21247"/>
                    <a:pt x="21410" y="21191"/>
                  </a:cubicBezTo>
                  <a:lnTo>
                    <a:pt x="21410" y="19958"/>
                  </a:lnTo>
                  <a:cubicBezTo>
                    <a:pt x="21362" y="19310"/>
                    <a:pt x="21314" y="18669"/>
                    <a:pt x="21314" y="18021"/>
                  </a:cubicBezTo>
                  <a:cubicBezTo>
                    <a:pt x="21314" y="17260"/>
                    <a:pt x="21410" y="16520"/>
                    <a:pt x="21410" y="15788"/>
                  </a:cubicBezTo>
                  <a:lnTo>
                    <a:pt x="21410" y="12737"/>
                  </a:lnTo>
                  <a:cubicBezTo>
                    <a:pt x="21410" y="11624"/>
                    <a:pt x="21506" y="10504"/>
                    <a:pt x="21506" y="9392"/>
                  </a:cubicBezTo>
                  <a:cubicBezTo>
                    <a:pt x="21565" y="8454"/>
                    <a:pt x="21565" y="7482"/>
                    <a:pt x="21506" y="6545"/>
                  </a:cubicBezTo>
                  <a:cubicBezTo>
                    <a:pt x="21458" y="5953"/>
                    <a:pt x="21362" y="5397"/>
                    <a:pt x="21266" y="4812"/>
                  </a:cubicBezTo>
                  <a:cubicBezTo>
                    <a:pt x="21157" y="4227"/>
                    <a:pt x="20856" y="3699"/>
                    <a:pt x="20363" y="3171"/>
                  </a:cubicBezTo>
                  <a:cubicBezTo>
                    <a:pt x="19653" y="2375"/>
                    <a:pt x="18704" y="1698"/>
                    <a:pt x="17500" y="1170"/>
                  </a:cubicBezTo>
                  <a:cubicBezTo>
                    <a:pt x="15853" y="437"/>
                    <a:pt x="13989" y="56"/>
                    <a:pt x="1188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86" name="Google Shape;748;p32"/>
            <p:cNvSpPr/>
            <p:nvPr/>
          </p:nvSpPr>
          <p:spPr>
            <a:xfrm rot="16200000">
              <a:off x="746205" y="-158356"/>
              <a:ext cx="490470" cy="129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2072" y="0"/>
                  </a:moveTo>
                  <a:cubicBezTo>
                    <a:pt x="7644" y="72"/>
                    <a:pt x="4376" y="863"/>
                    <a:pt x="2314" y="2318"/>
                  </a:cubicBezTo>
                  <a:cubicBezTo>
                    <a:pt x="630" y="3486"/>
                    <a:pt x="136" y="4754"/>
                    <a:pt x="42" y="6065"/>
                  </a:cubicBezTo>
                  <a:cubicBezTo>
                    <a:pt x="-53" y="6891"/>
                    <a:pt x="42" y="7709"/>
                    <a:pt x="42" y="8499"/>
                  </a:cubicBezTo>
                  <a:lnTo>
                    <a:pt x="42" y="12804"/>
                  </a:lnTo>
                  <a:cubicBezTo>
                    <a:pt x="136" y="13855"/>
                    <a:pt x="231" y="14943"/>
                    <a:pt x="346" y="16020"/>
                  </a:cubicBezTo>
                  <a:cubicBezTo>
                    <a:pt x="346" y="16290"/>
                    <a:pt x="346" y="16551"/>
                    <a:pt x="441" y="16812"/>
                  </a:cubicBezTo>
                  <a:cubicBezTo>
                    <a:pt x="536" y="17520"/>
                    <a:pt x="630" y="18231"/>
                    <a:pt x="820" y="18940"/>
                  </a:cubicBezTo>
                  <a:cubicBezTo>
                    <a:pt x="939" y="19731"/>
                    <a:pt x="1034" y="20513"/>
                    <a:pt x="1128" y="21303"/>
                  </a:cubicBezTo>
                  <a:cubicBezTo>
                    <a:pt x="1128" y="21411"/>
                    <a:pt x="1223" y="21492"/>
                    <a:pt x="1318" y="21600"/>
                  </a:cubicBezTo>
                  <a:lnTo>
                    <a:pt x="4586" y="21600"/>
                  </a:lnTo>
                  <a:cubicBezTo>
                    <a:pt x="5084" y="21411"/>
                    <a:pt x="4968" y="21232"/>
                    <a:pt x="4968" y="21007"/>
                  </a:cubicBezTo>
                  <a:cubicBezTo>
                    <a:pt x="4874" y="20818"/>
                    <a:pt x="4779" y="20593"/>
                    <a:pt x="4779" y="20404"/>
                  </a:cubicBezTo>
                  <a:cubicBezTo>
                    <a:pt x="4684" y="19057"/>
                    <a:pt x="4586" y="17709"/>
                    <a:pt x="4491" y="16362"/>
                  </a:cubicBezTo>
                  <a:cubicBezTo>
                    <a:pt x="4491" y="14673"/>
                    <a:pt x="4376" y="13029"/>
                    <a:pt x="4376" y="11349"/>
                  </a:cubicBezTo>
                  <a:cubicBezTo>
                    <a:pt x="4281" y="10368"/>
                    <a:pt x="4376" y="9399"/>
                    <a:pt x="4491" y="8428"/>
                  </a:cubicBezTo>
                  <a:cubicBezTo>
                    <a:pt x="4491" y="7791"/>
                    <a:pt x="4586" y="7152"/>
                    <a:pt x="4779" y="6515"/>
                  </a:cubicBezTo>
                  <a:cubicBezTo>
                    <a:pt x="5178" y="5463"/>
                    <a:pt x="5771" y="4421"/>
                    <a:pt x="6648" y="3441"/>
                  </a:cubicBezTo>
                  <a:cubicBezTo>
                    <a:pt x="7240" y="2849"/>
                    <a:pt x="8142" y="2318"/>
                    <a:pt x="9512" y="1986"/>
                  </a:cubicBezTo>
                  <a:cubicBezTo>
                    <a:pt x="10105" y="1869"/>
                    <a:pt x="10887" y="1797"/>
                    <a:pt x="11599" y="1761"/>
                  </a:cubicBezTo>
                  <a:cubicBezTo>
                    <a:pt x="11694" y="1761"/>
                    <a:pt x="11788" y="1725"/>
                    <a:pt x="11883" y="1725"/>
                  </a:cubicBezTo>
                  <a:cubicBezTo>
                    <a:pt x="12381" y="1725"/>
                    <a:pt x="12974" y="1797"/>
                    <a:pt x="13472" y="1833"/>
                  </a:cubicBezTo>
                  <a:cubicBezTo>
                    <a:pt x="14250" y="1869"/>
                    <a:pt x="14842" y="2058"/>
                    <a:pt x="15340" y="2283"/>
                  </a:cubicBezTo>
                  <a:cubicBezTo>
                    <a:pt x="16431" y="2768"/>
                    <a:pt x="16715" y="3369"/>
                    <a:pt x="17024" y="3936"/>
                  </a:cubicBezTo>
                  <a:cubicBezTo>
                    <a:pt x="17308" y="4646"/>
                    <a:pt x="17402" y="5319"/>
                    <a:pt x="17522" y="6030"/>
                  </a:cubicBezTo>
                  <a:cubicBezTo>
                    <a:pt x="17616" y="7188"/>
                    <a:pt x="17711" y="8311"/>
                    <a:pt x="17711" y="9471"/>
                  </a:cubicBezTo>
                  <a:cubicBezTo>
                    <a:pt x="17711" y="10261"/>
                    <a:pt x="17711" y="11079"/>
                    <a:pt x="17616" y="11869"/>
                  </a:cubicBezTo>
                  <a:cubicBezTo>
                    <a:pt x="17522" y="14898"/>
                    <a:pt x="17522" y="17898"/>
                    <a:pt x="17806" y="20926"/>
                  </a:cubicBezTo>
                  <a:cubicBezTo>
                    <a:pt x="17900" y="21114"/>
                    <a:pt x="17995" y="21303"/>
                    <a:pt x="17995" y="21492"/>
                  </a:cubicBezTo>
                  <a:cubicBezTo>
                    <a:pt x="18588" y="21492"/>
                    <a:pt x="19082" y="21528"/>
                    <a:pt x="19580" y="21528"/>
                  </a:cubicBezTo>
                  <a:cubicBezTo>
                    <a:pt x="20267" y="21528"/>
                    <a:pt x="20860" y="21492"/>
                    <a:pt x="21452" y="21411"/>
                  </a:cubicBezTo>
                  <a:cubicBezTo>
                    <a:pt x="21452" y="21375"/>
                    <a:pt x="21547" y="21339"/>
                    <a:pt x="21547" y="21303"/>
                  </a:cubicBezTo>
                  <a:cubicBezTo>
                    <a:pt x="21547" y="20109"/>
                    <a:pt x="21547" y="18904"/>
                    <a:pt x="21452" y="17709"/>
                  </a:cubicBezTo>
                  <a:lnTo>
                    <a:pt x="21452" y="14718"/>
                  </a:lnTo>
                  <a:cubicBezTo>
                    <a:pt x="21452" y="13289"/>
                    <a:pt x="21547" y="11905"/>
                    <a:pt x="21547" y="10485"/>
                  </a:cubicBezTo>
                  <a:cubicBezTo>
                    <a:pt x="21547" y="8607"/>
                    <a:pt x="21547" y="6738"/>
                    <a:pt x="21452" y="4870"/>
                  </a:cubicBezTo>
                  <a:cubicBezTo>
                    <a:pt x="21452" y="4044"/>
                    <a:pt x="21452" y="3216"/>
                    <a:pt x="21074" y="2400"/>
                  </a:cubicBezTo>
                  <a:cubicBezTo>
                    <a:pt x="20860" y="2058"/>
                    <a:pt x="20576" y="1761"/>
                    <a:pt x="20078" y="1464"/>
                  </a:cubicBezTo>
                  <a:cubicBezTo>
                    <a:pt x="19580" y="1196"/>
                    <a:pt x="18987" y="935"/>
                    <a:pt x="18398" y="674"/>
                  </a:cubicBezTo>
                  <a:cubicBezTo>
                    <a:pt x="17213" y="225"/>
                    <a:pt x="15744" y="0"/>
                    <a:pt x="1406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687" name="Google Shape;749;p32"/>
            <p:cNvSpPr/>
            <p:nvPr/>
          </p:nvSpPr>
          <p:spPr>
            <a:xfrm rot="16200000">
              <a:off x="543279" y="-252445"/>
              <a:ext cx="714882" cy="1492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11855" y="0"/>
                  </a:moveTo>
                  <a:cubicBezTo>
                    <a:pt x="10295" y="31"/>
                    <a:pt x="8672" y="102"/>
                    <a:pt x="7176" y="391"/>
                  </a:cubicBezTo>
                  <a:cubicBezTo>
                    <a:pt x="5895" y="688"/>
                    <a:pt x="4741" y="1006"/>
                    <a:pt x="3863" y="1561"/>
                  </a:cubicBezTo>
                  <a:cubicBezTo>
                    <a:pt x="2647" y="2343"/>
                    <a:pt x="2029" y="3287"/>
                    <a:pt x="1558" y="4231"/>
                  </a:cubicBezTo>
                  <a:cubicBezTo>
                    <a:pt x="1363" y="4786"/>
                    <a:pt x="1363" y="5332"/>
                    <a:pt x="1086" y="5886"/>
                  </a:cubicBezTo>
                  <a:cubicBezTo>
                    <a:pt x="485" y="7353"/>
                    <a:pt x="212" y="8844"/>
                    <a:pt x="82" y="10312"/>
                  </a:cubicBezTo>
                  <a:cubicBezTo>
                    <a:pt x="0" y="11062"/>
                    <a:pt x="0" y="11771"/>
                    <a:pt x="0" y="12490"/>
                  </a:cubicBezTo>
                  <a:cubicBezTo>
                    <a:pt x="82" y="13137"/>
                    <a:pt x="147" y="13825"/>
                    <a:pt x="212" y="14473"/>
                  </a:cubicBezTo>
                  <a:cubicBezTo>
                    <a:pt x="212" y="15940"/>
                    <a:pt x="212" y="17369"/>
                    <a:pt x="277" y="18836"/>
                  </a:cubicBezTo>
                  <a:cubicBezTo>
                    <a:pt x="277" y="19484"/>
                    <a:pt x="341" y="20132"/>
                    <a:pt x="406" y="20787"/>
                  </a:cubicBezTo>
                  <a:cubicBezTo>
                    <a:pt x="485" y="21045"/>
                    <a:pt x="550" y="21303"/>
                    <a:pt x="615" y="21600"/>
                  </a:cubicBezTo>
                  <a:cubicBezTo>
                    <a:pt x="1151" y="21600"/>
                    <a:pt x="1558" y="21569"/>
                    <a:pt x="2111" y="21569"/>
                  </a:cubicBezTo>
                  <a:lnTo>
                    <a:pt x="2111" y="19906"/>
                  </a:lnTo>
                  <a:cubicBezTo>
                    <a:pt x="2029" y="18962"/>
                    <a:pt x="1899" y="18016"/>
                    <a:pt x="1899" y="17041"/>
                  </a:cubicBezTo>
                  <a:cubicBezTo>
                    <a:pt x="1834" y="16002"/>
                    <a:pt x="1834" y="14964"/>
                    <a:pt x="1834" y="13918"/>
                  </a:cubicBezTo>
                  <a:cubicBezTo>
                    <a:pt x="1834" y="12397"/>
                    <a:pt x="1769" y="10866"/>
                    <a:pt x="2111" y="9336"/>
                  </a:cubicBezTo>
                  <a:cubicBezTo>
                    <a:pt x="2371" y="8166"/>
                    <a:pt x="2582" y="7025"/>
                    <a:pt x="2777" y="5886"/>
                  </a:cubicBezTo>
                  <a:cubicBezTo>
                    <a:pt x="2842" y="5597"/>
                    <a:pt x="2924" y="5332"/>
                    <a:pt x="3053" y="5074"/>
                  </a:cubicBezTo>
                  <a:cubicBezTo>
                    <a:pt x="3525" y="4067"/>
                    <a:pt x="4611" y="3255"/>
                    <a:pt x="6090" y="2505"/>
                  </a:cubicBezTo>
                  <a:cubicBezTo>
                    <a:pt x="6496" y="2343"/>
                    <a:pt x="6903" y="2178"/>
                    <a:pt x="7388" y="2085"/>
                  </a:cubicBezTo>
                  <a:cubicBezTo>
                    <a:pt x="8201" y="1921"/>
                    <a:pt x="9014" y="1757"/>
                    <a:pt x="9888" y="1725"/>
                  </a:cubicBezTo>
                  <a:lnTo>
                    <a:pt x="10295" y="1725"/>
                  </a:lnTo>
                  <a:cubicBezTo>
                    <a:pt x="11920" y="1725"/>
                    <a:pt x="13396" y="1921"/>
                    <a:pt x="14892" y="2178"/>
                  </a:cubicBezTo>
                  <a:cubicBezTo>
                    <a:pt x="15640" y="2311"/>
                    <a:pt x="16320" y="2474"/>
                    <a:pt x="16856" y="2794"/>
                  </a:cubicBezTo>
                  <a:cubicBezTo>
                    <a:pt x="17392" y="3185"/>
                    <a:pt x="17945" y="3576"/>
                    <a:pt x="18205" y="4067"/>
                  </a:cubicBezTo>
                  <a:cubicBezTo>
                    <a:pt x="18888" y="5176"/>
                    <a:pt x="19424" y="6307"/>
                    <a:pt x="19424" y="7447"/>
                  </a:cubicBezTo>
                  <a:cubicBezTo>
                    <a:pt x="19359" y="9079"/>
                    <a:pt x="19359" y="10702"/>
                    <a:pt x="19359" y="12326"/>
                  </a:cubicBezTo>
                  <a:cubicBezTo>
                    <a:pt x="19359" y="13497"/>
                    <a:pt x="19292" y="14667"/>
                    <a:pt x="19292" y="15839"/>
                  </a:cubicBezTo>
                  <a:cubicBezTo>
                    <a:pt x="19359" y="17532"/>
                    <a:pt x="19489" y="19226"/>
                    <a:pt x="19568" y="20912"/>
                  </a:cubicBezTo>
                  <a:cubicBezTo>
                    <a:pt x="19568" y="21045"/>
                    <a:pt x="19633" y="21209"/>
                    <a:pt x="19698" y="21373"/>
                  </a:cubicBezTo>
                  <a:cubicBezTo>
                    <a:pt x="20299" y="21373"/>
                    <a:pt x="20917" y="21334"/>
                    <a:pt x="21453" y="21334"/>
                  </a:cubicBezTo>
                  <a:cubicBezTo>
                    <a:pt x="21600" y="21014"/>
                    <a:pt x="21518" y="20717"/>
                    <a:pt x="21453" y="20459"/>
                  </a:cubicBezTo>
                  <a:cubicBezTo>
                    <a:pt x="21388" y="19351"/>
                    <a:pt x="21259" y="18282"/>
                    <a:pt x="21194" y="17174"/>
                  </a:cubicBezTo>
                  <a:cubicBezTo>
                    <a:pt x="21112" y="16424"/>
                    <a:pt x="20982" y="15675"/>
                    <a:pt x="20917" y="14894"/>
                  </a:cubicBezTo>
                  <a:lnTo>
                    <a:pt x="20917" y="12459"/>
                  </a:lnTo>
                  <a:cubicBezTo>
                    <a:pt x="20917" y="11615"/>
                    <a:pt x="20917" y="10765"/>
                    <a:pt x="20982" y="9890"/>
                  </a:cubicBezTo>
                  <a:cubicBezTo>
                    <a:pt x="21047" y="9368"/>
                    <a:pt x="21047" y="8844"/>
                    <a:pt x="20982" y="8297"/>
                  </a:cubicBezTo>
                  <a:cubicBezTo>
                    <a:pt x="20917" y="7713"/>
                    <a:pt x="20852" y="7087"/>
                    <a:pt x="20705" y="6503"/>
                  </a:cubicBezTo>
                  <a:cubicBezTo>
                    <a:pt x="20576" y="5761"/>
                    <a:pt x="20511" y="5012"/>
                    <a:pt x="20169" y="4262"/>
                  </a:cubicBezTo>
                  <a:cubicBezTo>
                    <a:pt x="19974" y="3615"/>
                    <a:pt x="19489" y="2958"/>
                    <a:pt x="19018" y="2311"/>
                  </a:cubicBezTo>
                  <a:cubicBezTo>
                    <a:pt x="18758" y="1921"/>
                    <a:pt x="18270" y="1592"/>
                    <a:pt x="17604" y="1304"/>
                  </a:cubicBezTo>
                  <a:cubicBezTo>
                    <a:pt x="16176" y="648"/>
                    <a:pt x="14421" y="227"/>
                    <a:pt x="12457" y="31"/>
                  </a:cubicBezTo>
                  <a:cubicBezTo>
                    <a:pt x="12262" y="31"/>
                    <a:pt x="12050" y="0"/>
                    <a:pt x="11920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689" name="Google Shape;750;p32"/>
          <p:cNvSpPr/>
          <p:nvPr/>
        </p:nvSpPr>
        <p:spPr>
          <a:xfrm rot="2700000">
            <a:off x="-1950731" y="3508769"/>
            <a:ext cx="2255326" cy="3855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752;p33"/>
          <p:cNvSpPr/>
          <p:nvPr/>
        </p:nvSpPr>
        <p:spPr>
          <a:xfrm rot="10800000">
            <a:off x="6621839" y="4066014"/>
            <a:ext cx="2712281" cy="15255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98" name="Google Shape;753;p33"/>
          <p:cNvSpPr/>
          <p:nvPr/>
        </p:nvSpPr>
        <p:spPr>
          <a:xfrm>
            <a:off x="663975" y="3405959"/>
            <a:ext cx="960637" cy="1696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99" name="Google Shape;754;p33"/>
          <p:cNvSpPr/>
          <p:nvPr/>
        </p:nvSpPr>
        <p:spPr>
          <a:xfrm rot="16200000">
            <a:off x="-1109808" y="3371687"/>
            <a:ext cx="2712281" cy="15255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00" name="Google Shape;755;p33"/>
          <p:cNvSpPr/>
          <p:nvPr/>
        </p:nvSpPr>
        <p:spPr>
          <a:xfrm rot="10800000">
            <a:off x="-538201" y="4123080"/>
            <a:ext cx="2482387" cy="141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01" name="Google Shape;756;p33"/>
          <p:cNvSpPr/>
          <p:nvPr/>
        </p:nvSpPr>
        <p:spPr>
          <a:xfrm rot="10800000">
            <a:off x="-32154" y="-1420400"/>
            <a:ext cx="1744972" cy="2274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600" extrusionOk="0">
                <a:moveTo>
                  <a:pt x="10628" y="0"/>
                </a:moveTo>
                <a:cubicBezTo>
                  <a:pt x="8314" y="149"/>
                  <a:pt x="6228" y="841"/>
                  <a:pt x="4344" y="1935"/>
                </a:cubicBezTo>
                <a:cubicBezTo>
                  <a:pt x="3301" y="2556"/>
                  <a:pt x="2359" y="3318"/>
                  <a:pt x="1555" y="4125"/>
                </a:cubicBezTo>
                <a:cubicBezTo>
                  <a:pt x="1464" y="4230"/>
                  <a:pt x="1362" y="4342"/>
                  <a:pt x="1271" y="4449"/>
                </a:cubicBezTo>
                <a:cubicBezTo>
                  <a:pt x="987" y="5184"/>
                  <a:pt x="703" y="5911"/>
                  <a:pt x="419" y="6637"/>
                </a:cubicBezTo>
                <a:cubicBezTo>
                  <a:pt x="136" y="7591"/>
                  <a:pt x="90" y="8572"/>
                  <a:pt x="45" y="9596"/>
                </a:cubicBezTo>
                <a:cubicBezTo>
                  <a:pt x="-103" y="10691"/>
                  <a:pt x="136" y="11820"/>
                  <a:pt x="419" y="12914"/>
                </a:cubicBezTo>
                <a:cubicBezTo>
                  <a:pt x="658" y="13905"/>
                  <a:pt x="1123" y="14814"/>
                  <a:pt x="1600" y="15726"/>
                </a:cubicBezTo>
                <a:cubicBezTo>
                  <a:pt x="2450" y="17407"/>
                  <a:pt x="3630" y="18895"/>
                  <a:pt x="5570" y="20033"/>
                </a:cubicBezTo>
                <a:cubicBezTo>
                  <a:pt x="6658" y="20690"/>
                  <a:pt x="7884" y="21162"/>
                  <a:pt x="9165" y="21416"/>
                </a:cubicBezTo>
                <a:cubicBezTo>
                  <a:pt x="9972" y="21600"/>
                  <a:pt x="10867" y="21521"/>
                  <a:pt x="11673" y="21600"/>
                </a:cubicBezTo>
                <a:lnTo>
                  <a:pt x="12002" y="21600"/>
                </a:lnTo>
                <a:cubicBezTo>
                  <a:pt x="12422" y="21600"/>
                  <a:pt x="12897" y="21521"/>
                  <a:pt x="13271" y="21381"/>
                </a:cubicBezTo>
                <a:cubicBezTo>
                  <a:pt x="14271" y="20944"/>
                  <a:pt x="15166" y="20471"/>
                  <a:pt x="16017" y="19884"/>
                </a:cubicBezTo>
                <a:cubicBezTo>
                  <a:pt x="16823" y="19263"/>
                  <a:pt x="17673" y="18641"/>
                  <a:pt x="18524" y="18019"/>
                </a:cubicBezTo>
                <a:cubicBezTo>
                  <a:pt x="19047" y="17661"/>
                  <a:pt x="19658" y="17293"/>
                  <a:pt x="20032" y="16855"/>
                </a:cubicBezTo>
                <a:cubicBezTo>
                  <a:pt x="20691" y="16092"/>
                  <a:pt x="21314" y="15288"/>
                  <a:pt x="21359" y="14341"/>
                </a:cubicBezTo>
                <a:cubicBezTo>
                  <a:pt x="21406" y="13641"/>
                  <a:pt x="21406" y="12949"/>
                  <a:pt x="21452" y="12293"/>
                </a:cubicBezTo>
                <a:cubicBezTo>
                  <a:pt x="21452" y="12039"/>
                  <a:pt x="21497" y="11820"/>
                  <a:pt x="21452" y="11601"/>
                </a:cubicBezTo>
                <a:cubicBezTo>
                  <a:pt x="21314" y="10323"/>
                  <a:pt x="21168" y="9045"/>
                  <a:pt x="20975" y="7775"/>
                </a:cubicBezTo>
                <a:cubicBezTo>
                  <a:pt x="20645" y="5911"/>
                  <a:pt x="19749" y="4230"/>
                  <a:pt x="18138" y="2845"/>
                </a:cubicBezTo>
                <a:cubicBezTo>
                  <a:pt x="17241" y="2005"/>
                  <a:pt x="16256" y="1243"/>
                  <a:pt x="14974" y="727"/>
                </a:cubicBezTo>
                <a:cubicBezTo>
                  <a:pt x="13794" y="254"/>
                  <a:pt x="12570" y="0"/>
                  <a:pt x="1124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02" name="Google Shape;757;p33"/>
          <p:cNvSpPr/>
          <p:nvPr/>
        </p:nvSpPr>
        <p:spPr>
          <a:xfrm rot="21472800">
            <a:off x="-1030918" y="2021878"/>
            <a:ext cx="2280841" cy="2470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02" y="0"/>
                </a:moveTo>
                <a:cubicBezTo>
                  <a:pt x="13812" y="0"/>
                  <a:pt x="13709" y="56"/>
                  <a:pt x="13605" y="170"/>
                </a:cubicBezTo>
                <a:cubicBezTo>
                  <a:pt x="13552" y="242"/>
                  <a:pt x="13526" y="321"/>
                  <a:pt x="13467" y="394"/>
                </a:cubicBezTo>
                <a:cubicBezTo>
                  <a:pt x="13197" y="928"/>
                  <a:pt x="12810" y="1407"/>
                  <a:pt x="12455" y="1886"/>
                </a:cubicBezTo>
                <a:cubicBezTo>
                  <a:pt x="11962" y="2517"/>
                  <a:pt x="11418" y="3075"/>
                  <a:pt x="10813" y="3609"/>
                </a:cubicBezTo>
                <a:cubicBezTo>
                  <a:pt x="10294" y="4063"/>
                  <a:pt x="9801" y="4488"/>
                  <a:pt x="9420" y="5022"/>
                </a:cubicBezTo>
                <a:cubicBezTo>
                  <a:pt x="8954" y="5677"/>
                  <a:pt x="8599" y="6363"/>
                  <a:pt x="8599" y="7169"/>
                </a:cubicBezTo>
                <a:cubicBezTo>
                  <a:pt x="8625" y="7449"/>
                  <a:pt x="8599" y="7751"/>
                  <a:pt x="8790" y="8006"/>
                </a:cubicBezTo>
                <a:cubicBezTo>
                  <a:pt x="8869" y="8128"/>
                  <a:pt x="8869" y="8255"/>
                  <a:pt x="8842" y="8383"/>
                </a:cubicBezTo>
                <a:cubicBezTo>
                  <a:pt x="8652" y="8964"/>
                  <a:pt x="8375" y="9492"/>
                  <a:pt x="8047" y="10002"/>
                </a:cubicBezTo>
                <a:cubicBezTo>
                  <a:pt x="7910" y="10202"/>
                  <a:pt x="7745" y="10378"/>
                  <a:pt x="7555" y="10530"/>
                </a:cubicBezTo>
                <a:cubicBezTo>
                  <a:pt x="6760" y="11191"/>
                  <a:pt x="5998" y="11846"/>
                  <a:pt x="5314" y="12580"/>
                </a:cubicBezTo>
                <a:cubicBezTo>
                  <a:pt x="5264" y="12601"/>
                  <a:pt x="5237" y="12658"/>
                  <a:pt x="5180" y="12658"/>
                </a:cubicBezTo>
                <a:cubicBezTo>
                  <a:pt x="5171" y="12658"/>
                  <a:pt x="5161" y="12656"/>
                  <a:pt x="5151" y="12652"/>
                </a:cubicBezTo>
                <a:cubicBezTo>
                  <a:pt x="5229" y="12452"/>
                  <a:pt x="5282" y="12222"/>
                  <a:pt x="5340" y="12022"/>
                </a:cubicBezTo>
                <a:cubicBezTo>
                  <a:pt x="5394" y="11798"/>
                  <a:pt x="5420" y="11543"/>
                  <a:pt x="5557" y="11367"/>
                </a:cubicBezTo>
                <a:cubicBezTo>
                  <a:pt x="5833" y="10985"/>
                  <a:pt x="5998" y="10584"/>
                  <a:pt x="6188" y="10178"/>
                </a:cubicBezTo>
                <a:cubicBezTo>
                  <a:pt x="6300" y="10002"/>
                  <a:pt x="6379" y="9796"/>
                  <a:pt x="6405" y="9596"/>
                </a:cubicBezTo>
                <a:cubicBezTo>
                  <a:pt x="6491" y="8940"/>
                  <a:pt x="6543" y="8255"/>
                  <a:pt x="6379" y="7601"/>
                </a:cubicBezTo>
                <a:cubicBezTo>
                  <a:pt x="6300" y="7345"/>
                  <a:pt x="6267" y="7097"/>
                  <a:pt x="6241" y="6842"/>
                </a:cubicBezTo>
                <a:cubicBezTo>
                  <a:pt x="6214" y="6514"/>
                  <a:pt x="6188" y="6211"/>
                  <a:pt x="6162" y="5884"/>
                </a:cubicBezTo>
                <a:cubicBezTo>
                  <a:pt x="6136" y="5325"/>
                  <a:pt x="6267" y="4822"/>
                  <a:pt x="6596" y="4336"/>
                </a:cubicBezTo>
                <a:cubicBezTo>
                  <a:pt x="6818" y="4034"/>
                  <a:pt x="7061" y="3730"/>
                  <a:pt x="7311" y="3427"/>
                </a:cubicBezTo>
                <a:cubicBezTo>
                  <a:pt x="7364" y="3354"/>
                  <a:pt x="7417" y="3275"/>
                  <a:pt x="7311" y="3202"/>
                </a:cubicBezTo>
                <a:cubicBezTo>
                  <a:pt x="7294" y="3188"/>
                  <a:pt x="7275" y="3182"/>
                  <a:pt x="7256" y="3182"/>
                </a:cubicBezTo>
                <a:cubicBezTo>
                  <a:pt x="7209" y="3182"/>
                  <a:pt x="7159" y="3217"/>
                  <a:pt x="7121" y="3251"/>
                </a:cubicBezTo>
                <a:cubicBezTo>
                  <a:pt x="6983" y="3354"/>
                  <a:pt x="6845" y="3481"/>
                  <a:pt x="6680" y="3578"/>
                </a:cubicBezTo>
                <a:cubicBezTo>
                  <a:pt x="5998" y="4063"/>
                  <a:pt x="5446" y="4670"/>
                  <a:pt x="5091" y="5428"/>
                </a:cubicBezTo>
                <a:cubicBezTo>
                  <a:pt x="4927" y="5780"/>
                  <a:pt x="4822" y="6132"/>
                  <a:pt x="4848" y="6514"/>
                </a:cubicBezTo>
                <a:cubicBezTo>
                  <a:pt x="4874" y="6793"/>
                  <a:pt x="4953" y="7042"/>
                  <a:pt x="5039" y="7297"/>
                </a:cubicBezTo>
                <a:cubicBezTo>
                  <a:pt x="5151" y="7551"/>
                  <a:pt x="5203" y="7824"/>
                  <a:pt x="5282" y="8103"/>
                </a:cubicBezTo>
                <a:cubicBezTo>
                  <a:pt x="5314" y="8207"/>
                  <a:pt x="5314" y="8310"/>
                  <a:pt x="5282" y="8407"/>
                </a:cubicBezTo>
                <a:cubicBezTo>
                  <a:pt x="5203" y="8989"/>
                  <a:pt x="5177" y="9596"/>
                  <a:pt x="5256" y="10178"/>
                </a:cubicBezTo>
                <a:cubicBezTo>
                  <a:pt x="5314" y="10609"/>
                  <a:pt x="5256" y="11009"/>
                  <a:pt x="5256" y="11439"/>
                </a:cubicBezTo>
                <a:cubicBezTo>
                  <a:pt x="5256" y="11694"/>
                  <a:pt x="5117" y="11895"/>
                  <a:pt x="5065" y="12125"/>
                </a:cubicBezTo>
                <a:cubicBezTo>
                  <a:pt x="4848" y="12828"/>
                  <a:pt x="4493" y="13436"/>
                  <a:pt x="4001" y="14017"/>
                </a:cubicBezTo>
                <a:cubicBezTo>
                  <a:pt x="2983" y="15182"/>
                  <a:pt x="2135" y="16444"/>
                  <a:pt x="1373" y="17760"/>
                </a:cubicBezTo>
                <a:cubicBezTo>
                  <a:pt x="1340" y="17809"/>
                  <a:pt x="1340" y="17888"/>
                  <a:pt x="1235" y="17888"/>
                </a:cubicBezTo>
                <a:cubicBezTo>
                  <a:pt x="1209" y="17633"/>
                  <a:pt x="1150" y="17378"/>
                  <a:pt x="1123" y="17105"/>
                </a:cubicBezTo>
                <a:cubicBezTo>
                  <a:pt x="1097" y="16723"/>
                  <a:pt x="1123" y="16316"/>
                  <a:pt x="1261" y="15940"/>
                </a:cubicBezTo>
                <a:cubicBezTo>
                  <a:pt x="1426" y="15510"/>
                  <a:pt x="1616" y="15079"/>
                  <a:pt x="1918" y="14703"/>
                </a:cubicBezTo>
                <a:cubicBezTo>
                  <a:pt x="2523" y="13945"/>
                  <a:pt x="2850" y="13108"/>
                  <a:pt x="2929" y="12174"/>
                </a:cubicBezTo>
                <a:cubicBezTo>
                  <a:pt x="2955" y="12046"/>
                  <a:pt x="2983" y="11949"/>
                  <a:pt x="2983" y="11822"/>
                </a:cubicBezTo>
                <a:cubicBezTo>
                  <a:pt x="3041" y="11391"/>
                  <a:pt x="3120" y="10961"/>
                  <a:pt x="3310" y="10554"/>
                </a:cubicBezTo>
                <a:cubicBezTo>
                  <a:pt x="3449" y="10226"/>
                  <a:pt x="3475" y="9924"/>
                  <a:pt x="3396" y="9572"/>
                </a:cubicBezTo>
                <a:cubicBezTo>
                  <a:pt x="3344" y="9292"/>
                  <a:pt x="3232" y="9013"/>
                  <a:pt x="3120" y="8735"/>
                </a:cubicBezTo>
                <a:cubicBezTo>
                  <a:pt x="3041" y="8534"/>
                  <a:pt x="2929" y="8310"/>
                  <a:pt x="2929" y="8055"/>
                </a:cubicBezTo>
                <a:cubicBezTo>
                  <a:pt x="2955" y="7551"/>
                  <a:pt x="3094" y="7097"/>
                  <a:pt x="3449" y="6690"/>
                </a:cubicBezTo>
                <a:cubicBezTo>
                  <a:pt x="3475" y="6641"/>
                  <a:pt x="3508" y="6611"/>
                  <a:pt x="3534" y="6562"/>
                </a:cubicBezTo>
                <a:cubicBezTo>
                  <a:pt x="3560" y="6514"/>
                  <a:pt x="3560" y="6460"/>
                  <a:pt x="3508" y="6412"/>
                </a:cubicBezTo>
                <a:cubicBezTo>
                  <a:pt x="3487" y="6365"/>
                  <a:pt x="3447" y="6348"/>
                  <a:pt x="3409" y="6348"/>
                </a:cubicBezTo>
                <a:cubicBezTo>
                  <a:pt x="3386" y="6348"/>
                  <a:pt x="3363" y="6354"/>
                  <a:pt x="3344" y="6363"/>
                </a:cubicBezTo>
                <a:cubicBezTo>
                  <a:pt x="3258" y="6412"/>
                  <a:pt x="3205" y="6436"/>
                  <a:pt x="3146" y="6490"/>
                </a:cubicBezTo>
                <a:cubicBezTo>
                  <a:pt x="2740" y="6866"/>
                  <a:pt x="2385" y="7297"/>
                  <a:pt x="2161" y="7800"/>
                </a:cubicBezTo>
                <a:cubicBezTo>
                  <a:pt x="1944" y="8231"/>
                  <a:pt x="1865" y="8710"/>
                  <a:pt x="1918" y="9189"/>
                </a:cubicBezTo>
                <a:cubicBezTo>
                  <a:pt x="1970" y="9523"/>
                  <a:pt x="1997" y="9827"/>
                  <a:pt x="2030" y="10129"/>
                </a:cubicBezTo>
                <a:cubicBezTo>
                  <a:pt x="2056" y="10378"/>
                  <a:pt x="2030" y="10633"/>
                  <a:pt x="1918" y="10857"/>
                </a:cubicBezTo>
                <a:cubicBezTo>
                  <a:pt x="1753" y="11215"/>
                  <a:pt x="1589" y="11567"/>
                  <a:pt x="1373" y="11870"/>
                </a:cubicBezTo>
                <a:cubicBezTo>
                  <a:pt x="1235" y="12071"/>
                  <a:pt x="1123" y="12276"/>
                  <a:pt x="1044" y="12476"/>
                </a:cubicBezTo>
                <a:cubicBezTo>
                  <a:pt x="821" y="12883"/>
                  <a:pt x="821" y="13284"/>
                  <a:pt x="959" y="13714"/>
                </a:cubicBezTo>
                <a:cubicBezTo>
                  <a:pt x="985" y="13817"/>
                  <a:pt x="1044" y="13945"/>
                  <a:pt x="1071" y="14042"/>
                </a:cubicBezTo>
                <a:cubicBezTo>
                  <a:pt x="1235" y="14400"/>
                  <a:pt x="1235" y="14751"/>
                  <a:pt x="1176" y="15079"/>
                </a:cubicBezTo>
                <a:cubicBezTo>
                  <a:pt x="1097" y="15534"/>
                  <a:pt x="1011" y="15988"/>
                  <a:pt x="959" y="16444"/>
                </a:cubicBezTo>
                <a:cubicBezTo>
                  <a:pt x="906" y="16772"/>
                  <a:pt x="906" y="17105"/>
                  <a:pt x="985" y="17408"/>
                </a:cubicBezTo>
                <a:cubicBezTo>
                  <a:pt x="1044" y="17633"/>
                  <a:pt x="1044" y="17888"/>
                  <a:pt x="1071" y="18112"/>
                </a:cubicBezTo>
                <a:cubicBezTo>
                  <a:pt x="1097" y="18239"/>
                  <a:pt x="1071" y="18366"/>
                  <a:pt x="985" y="18494"/>
                </a:cubicBezTo>
                <a:cubicBezTo>
                  <a:pt x="768" y="18925"/>
                  <a:pt x="578" y="19350"/>
                  <a:pt x="355" y="19755"/>
                </a:cubicBezTo>
                <a:cubicBezTo>
                  <a:pt x="250" y="19986"/>
                  <a:pt x="112" y="20338"/>
                  <a:pt x="0" y="20665"/>
                </a:cubicBezTo>
                <a:lnTo>
                  <a:pt x="0" y="21600"/>
                </a:lnTo>
                <a:cubicBezTo>
                  <a:pt x="86" y="21248"/>
                  <a:pt x="223" y="20793"/>
                  <a:pt x="303" y="20539"/>
                </a:cubicBezTo>
                <a:cubicBezTo>
                  <a:pt x="716" y="19500"/>
                  <a:pt x="1261" y="18494"/>
                  <a:pt x="1832" y="17505"/>
                </a:cubicBezTo>
                <a:cubicBezTo>
                  <a:pt x="1892" y="17353"/>
                  <a:pt x="2030" y="17256"/>
                  <a:pt x="2135" y="17153"/>
                </a:cubicBezTo>
                <a:cubicBezTo>
                  <a:pt x="2877" y="16620"/>
                  <a:pt x="3672" y="16219"/>
                  <a:pt x="4519" y="15916"/>
                </a:cubicBezTo>
                <a:cubicBezTo>
                  <a:pt x="4640" y="15876"/>
                  <a:pt x="4748" y="15852"/>
                  <a:pt x="4861" y="15852"/>
                </a:cubicBezTo>
                <a:cubicBezTo>
                  <a:pt x="4902" y="15852"/>
                  <a:pt x="4943" y="15856"/>
                  <a:pt x="4986" y="15862"/>
                </a:cubicBezTo>
                <a:cubicBezTo>
                  <a:pt x="5367" y="15940"/>
                  <a:pt x="5774" y="16013"/>
                  <a:pt x="6136" y="16164"/>
                </a:cubicBezTo>
                <a:cubicBezTo>
                  <a:pt x="6447" y="16269"/>
                  <a:pt x="6777" y="16325"/>
                  <a:pt x="7114" y="16325"/>
                </a:cubicBezTo>
                <a:cubicBezTo>
                  <a:pt x="7188" y="16325"/>
                  <a:pt x="7262" y="16321"/>
                  <a:pt x="7338" y="16316"/>
                </a:cubicBezTo>
                <a:cubicBezTo>
                  <a:pt x="7372" y="16314"/>
                  <a:pt x="7406" y="16313"/>
                  <a:pt x="7440" y="16313"/>
                </a:cubicBezTo>
                <a:cubicBezTo>
                  <a:pt x="7756" y="16313"/>
                  <a:pt x="8050" y="16412"/>
                  <a:pt x="8323" y="16571"/>
                </a:cubicBezTo>
                <a:cubicBezTo>
                  <a:pt x="8566" y="16699"/>
                  <a:pt x="8790" y="16826"/>
                  <a:pt x="9033" y="16953"/>
                </a:cubicBezTo>
                <a:cubicBezTo>
                  <a:pt x="9367" y="17123"/>
                  <a:pt x="9716" y="17225"/>
                  <a:pt x="10085" y="17225"/>
                </a:cubicBezTo>
                <a:cubicBezTo>
                  <a:pt x="10259" y="17225"/>
                  <a:pt x="10438" y="17202"/>
                  <a:pt x="10622" y="17153"/>
                </a:cubicBezTo>
                <a:cubicBezTo>
                  <a:pt x="10813" y="17105"/>
                  <a:pt x="11003" y="17075"/>
                  <a:pt x="11194" y="17051"/>
                </a:cubicBezTo>
                <a:cubicBezTo>
                  <a:pt x="11745" y="17051"/>
                  <a:pt x="12291" y="17378"/>
                  <a:pt x="12508" y="17833"/>
                </a:cubicBezTo>
                <a:cubicBezTo>
                  <a:pt x="12646" y="18112"/>
                  <a:pt x="12731" y="18366"/>
                  <a:pt x="12758" y="18670"/>
                </a:cubicBezTo>
                <a:cubicBezTo>
                  <a:pt x="12784" y="18718"/>
                  <a:pt x="12784" y="18797"/>
                  <a:pt x="12870" y="18797"/>
                </a:cubicBezTo>
                <a:cubicBezTo>
                  <a:pt x="12922" y="18797"/>
                  <a:pt x="12975" y="18743"/>
                  <a:pt x="12975" y="18694"/>
                </a:cubicBezTo>
                <a:cubicBezTo>
                  <a:pt x="13001" y="18646"/>
                  <a:pt x="13033" y="18591"/>
                  <a:pt x="13033" y="18567"/>
                </a:cubicBezTo>
                <a:cubicBezTo>
                  <a:pt x="13138" y="18263"/>
                  <a:pt x="13112" y="18015"/>
                  <a:pt x="13033" y="17712"/>
                </a:cubicBezTo>
                <a:cubicBezTo>
                  <a:pt x="12810" y="16802"/>
                  <a:pt x="12179" y="16164"/>
                  <a:pt x="11332" y="15740"/>
                </a:cubicBezTo>
                <a:cubicBezTo>
                  <a:pt x="10898" y="15534"/>
                  <a:pt x="10485" y="15310"/>
                  <a:pt x="10104" y="15055"/>
                </a:cubicBezTo>
                <a:cubicBezTo>
                  <a:pt x="9827" y="14830"/>
                  <a:pt x="9472" y="14703"/>
                  <a:pt x="9119" y="14649"/>
                </a:cubicBezTo>
                <a:cubicBezTo>
                  <a:pt x="8730" y="14600"/>
                  <a:pt x="8349" y="14497"/>
                  <a:pt x="7994" y="14400"/>
                </a:cubicBezTo>
                <a:cubicBezTo>
                  <a:pt x="7743" y="14326"/>
                  <a:pt x="7493" y="14288"/>
                  <a:pt x="7243" y="14288"/>
                </a:cubicBezTo>
                <a:cubicBezTo>
                  <a:pt x="6891" y="14288"/>
                  <a:pt x="6541" y="14364"/>
                  <a:pt x="6188" y="14528"/>
                </a:cubicBezTo>
                <a:cubicBezTo>
                  <a:pt x="5748" y="14727"/>
                  <a:pt x="5314" y="14982"/>
                  <a:pt x="4901" y="15231"/>
                </a:cubicBezTo>
                <a:cubicBezTo>
                  <a:pt x="4657" y="15382"/>
                  <a:pt x="4434" y="15534"/>
                  <a:pt x="4269" y="15740"/>
                </a:cubicBezTo>
                <a:cubicBezTo>
                  <a:pt x="4217" y="15789"/>
                  <a:pt x="4164" y="15813"/>
                  <a:pt x="4106" y="15838"/>
                </a:cubicBezTo>
                <a:cubicBezTo>
                  <a:pt x="3508" y="16092"/>
                  <a:pt x="2929" y="16395"/>
                  <a:pt x="2325" y="16747"/>
                </a:cubicBezTo>
                <a:cubicBezTo>
                  <a:pt x="2358" y="16675"/>
                  <a:pt x="2385" y="16650"/>
                  <a:pt x="2385" y="16620"/>
                </a:cubicBezTo>
                <a:cubicBezTo>
                  <a:pt x="2983" y="15710"/>
                  <a:pt x="3613" y="14830"/>
                  <a:pt x="4355" y="13993"/>
                </a:cubicBezTo>
                <a:cubicBezTo>
                  <a:pt x="4407" y="13945"/>
                  <a:pt x="4460" y="13890"/>
                  <a:pt x="4519" y="13841"/>
                </a:cubicBezTo>
                <a:cubicBezTo>
                  <a:pt x="5229" y="13465"/>
                  <a:pt x="5912" y="13035"/>
                  <a:pt x="6654" y="12677"/>
                </a:cubicBezTo>
                <a:cubicBezTo>
                  <a:pt x="6826" y="12600"/>
                  <a:pt x="7019" y="12504"/>
                  <a:pt x="7240" y="12504"/>
                </a:cubicBezTo>
                <a:cubicBezTo>
                  <a:pt x="7297" y="12504"/>
                  <a:pt x="7356" y="12510"/>
                  <a:pt x="7417" y="12525"/>
                </a:cubicBezTo>
                <a:cubicBezTo>
                  <a:pt x="7417" y="12535"/>
                  <a:pt x="7420" y="12539"/>
                  <a:pt x="7426" y="12539"/>
                </a:cubicBezTo>
                <a:cubicBezTo>
                  <a:pt x="7438" y="12539"/>
                  <a:pt x="7458" y="12525"/>
                  <a:pt x="7476" y="12525"/>
                </a:cubicBezTo>
                <a:cubicBezTo>
                  <a:pt x="7593" y="12511"/>
                  <a:pt x="7710" y="12505"/>
                  <a:pt x="7824" y="12505"/>
                </a:cubicBezTo>
                <a:cubicBezTo>
                  <a:pt x="8107" y="12505"/>
                  <a:pt x="8381" y="12541"/>
                  <a:pt x="8652" y="12580"/>
                </a:cubicBezTo>
                <a:cubicBezTo>
                  <a:pt x="8893" y="12616"/>
                  <a:pt x="9132" y="12638"/>
                  <a:pt x="9363" y="12638"/>
                </a:cubicBezTo>
                <a:cubicBezTo>
                  <a:pt x="9447" y="12638"/>
                  <a:pt x="9529" y="12635"/>
                  <a:pt x="9611" y="12628"/>
                </a:cubicBezTo>
                <a:cubicBezTo>
                  <a:pt x="9690" y="12624"/>
                  <a:pt x="9768" y="12622"/>
                  <a:pt x="9847" y="12622"/>
                </a:cubicBezTo>
                <a:cubicBezTo>
                  <a:pt x="10226" y="12622"/>
                  <a:pt x="10590" y="12670"/>
                  <a:pt x="10977" y="12756"/>
                </a:cubicBezTo>
                <a:cubicBezTo>
                  <a:pt x="11332" y="12859"/>
                  <a:pt x="11719" y="12908"/>
                  <a:pt x="12100" y="12932"/>
                </a:cubicBezTo>
                <a:cubicBezTo>
                  <a:pt x="12291" y="12956"/>
                  <a:pt x="12481" y="12980"/>
                  <a:pt x="12672" y="13035"/>
                </a:cubicBezTo>
                <a:cubicBezTo>
                  <a:pt x="12864" y="13069"/>
                  <a:pt x="13055" y="13087"/>
                  <a:pt x="13245" y="13087"/>
                </a:cubicBezTo>
                <a:cubicBezTo>
                  <a:pt x="13465" y="13087"/>
                  <a:pt x="13685" y="13062"/>
                  <a:pt x="13907" y="13011"/>
                </a:cubicBezTo>
                <a:cubicBezTo>
                  <a:pt x="14182" y="12932"/>
                  <a:pt x="14478" y="12859"/>
                  <a:pt x="14754" y="12780"/>
                </a:cubicBezTo>
                <a:cubicBezTo>
                  <a:pt x="15247" y="12628"/>
                  <a:pt x="15713" y="12525"/>
                  <a:pt x="16233" y="12501"/>
                </a:cubicBezTo>
                <a:cubicBezTo>
                  <a:pt x="16397" y="12476"/>
                  <a:pt x="16535" y="12476"/>
                  <a:pt x="16699" y="12452"/>
                </a:cubicBezTo>
                <a:cubicBezTo>
                  <a:pt x="16810" y="12452"/>
                  <a:pt x="16889" y="12404"/>
                  <a:pt x="16889" y="12300"/>
                </a:cubicBezTo>
                <a:cubicBezTo>
                  <a:pt x="16889" y="12198"/>
                  <a:pt x="16810" y="12150"/>
                  <a:pt x="16699" y="12125"/>
                </a:cubicBezTo>
                <a:cubicBezTo>
                  <a:pt x="16449" y="12101"/>
                  <a:pt x="16206" y="12046"/>
                  <a:pt x="15930" y="12046"/>
                </a:cubicBezTo>
                <a:cubicBezTo>
                  <a:pt x="15333" y="12046"/>
                  <a:pt x="14754" y="12101"/>
                  <a:pt x="14150" y="12125"/>
                </a:cubicBezTo>
                <a:cubicBezTo>
                  <a:pt x="13690" y="12125"/>
                  <a:pt x="13250" y="12046"/>
                  <a:pt x="12836" y="11822"/>
                </a:cubicBezTo>
                <a:cubicBezTo>
                  <a:pt x="12672" y="11719"/>
                  <a:pt x="12481" y="11646"/>
                  <a:pt x="12317" y="11567"/>
                </a:cubicBezTo>
                <a:cubicBezTo>
                  <a:pt x="11612" y="11254"/>
                  <a:pt x="10905" y="11078"/>
                  <a:pt x="10187" y="11078"/>
                </a:cubicBezTo>
                <a:cubicBezTo>
                  <a:pt x="9628" y="11078"/>
                  <a:pt x="9063" y="11184"/>
                  <a:pt x="8487" y="11415"/>
                </a:cubicBezTo>
                <a:cubicBezTo>
                  <a:pt x="7968" y="11615"/>
                  <a:pt x="7417" y="11822"/>
                  <a:pt x="7035" y="12252"/>
                </a:cubicBezTo>
                <a:cubicBezTo>
                  <a:pt x="7009" y="12300"/>
                  <a:pt x="6956" y="12300"/>
                  <a:pt x="6897" y="12326"/>
                </a:cubicBezTo>
                <a:cubicBezTo>
                  <a:pt x="6464" y="12525"/>
                  <a:pt x="6024" y="12731"/>
                  <a:pt x="5557" y="12932"/>
                </a:cubicBezTo>
                <a:cubicBezTo>
                  <a:pt x="5446" y="12980"/>
                  <a:pt x="5340" y="13011"/>
                  <a:pt x="5203" y="13084"/>
                </a:cubicBezTo>
                <a:cubicBezTo>
                  <a:pt x="5229" y="13011"/>
                  <a:pt x="5256" y="12980"/>
                  <a:pt x="5256" y="12980"/>
                </a:cubicBezTo>
                <a:cubicBezTo>
                  <a:pt x="5859" y="12374"/>
                  <a:pt x="6464" y="11767"/>
                  <a:pt x="7121" y="11239"/>
                </a:cubicBezTo>
                <a:cubicBezTo>
                  <a:pt x="8185" y="10329"/>
                  <a:pt x="9387" y="9572"/>
                  <a:pt x="10622" y="8862"/>
                </a:cubicBezTo>
                <a:cubicBezTo>
                  <a:pt x="10710" y="8809"/>
                  <a:pt x="10783" y="8777"/>
                  <a:pt x="10856" y="8777"/>
                </a:cubicBezTo>
                <a:cubicBezTo>
                  <a:pt x="10921" y="8777"/>
                  <a:pt x="10986" y="8802"/>
                  <a:pt x="11063" y="8862"/>
                </a:cubicBezTo>
                <a:cubicBezTo>
                  <a:pt x="11141" y="8940"/>
                  <a:pt x="11279" y="8989"/>
                  <a:pt x="11391" y="9037"/>
                </a:cubicBezTo>
                <a:cubicBezTo>
                  <a:pt x="11634" y="9116"/>
                  <a:pt x="11883" y="9219"/>
                  <a:pt x="12126" y="9268"/>
                </a:cubicBezTo>
                <a:cubicBezTo>
                  <a:pt x="12620" y="9420"/>
                  <a:pt x="13112" y="9492"/>
                  <a:pt x="13605" y="9492"/>
                </a:cubicBezTo>
                <a:cubicBezTo>
                  <a:pt x="13933" y="9468"/>
                  <a:pt x="14262" y="9468"/>
                  <a:pt x="14590" y="9420"/>
                </a:cubicBezTo>
                <a:cubicBezTo>
                  <a:pt x="14691" y="9412"/>
                  <a:pt x="14791" y="9409"/>
                  <a:pt x="14890" y="9409"/>
                </a:cubicBezTo>
                <a:cubicBezTo>
                  <a:pt x="15486" y="9409"/>
                  <a:pt x="16046" y="9536"/>
                  <a:pt x="16588" y="9796"/>
                </a:cubicBezTo>
                <a:cubicBezTo>
                  <a:pt x="17053" y="10002"/>
                  <a:pt x="17494" y="10178"/>
                  <a:pt x="17961" y="10402"/>
                </a:cubicBezTo>
                <a:cubicBezTo>
                  <a:pt x="18461" y="10614"/>
                  <a:pt x="18985" y="10739"/>
                  <a:pt x="19535" y="10739"/>
                </a:cubicBezTo>
                <a:cubicBezTo>
                  <a:pt x="19584" y="10739"/>
                  <a:pt x="19632" y="10738"/>
                  <a:pt x="19681" y="10736"/>
                </a:cubicBezTo>
                <a:cubicBezTo>
                  <a:pt x="20122" y="10736"/>
                  <a:pt x="20587" y="10736"/>
                  <a:pt x="21021" y="10785"/>
                </a:cubicBezTo>
                <a:cubicBezTo>
                  <a:pt x="21159" y="10809"/>
                  <a:pt x="21271" y="10809"/>
                  <a:pt x="21409" y="10809"/>
                </a:cubicBezTo>
                <a:cubicBezTo>
                  <a:pt x="21426" y="10809"/>
                  <a:pt x="21450" y="10811"/>
                  <a:pt x="21476" y="10811"/>
                </a:cubicBezTo>
                <a:cubicBezTo>
                  <a:pt x="21527" y="10811"/>
                  <a:pt x="21582" y="10801"/>
                  <a:pt x="21600" y="10736"/>
                </a:cubicBezTo>
                <a:cubicBezTo>
                  <a:pt x="21600" y="10633"/>
                  <a:pt x="21514" y="10609"/>
                  <a:pt x="21462" y="10584"/>
                </a:cubicBezTo>
                <a:cubicBezTo>
                  <a:pt x="21271" y="10505"/>
                  <a:pt x="21107" y="10457"/>
                  <a:pt x="20916" y="10402"/>
                </a:cubicBezTo>
                <a:cubicBezTo>
                  <a:pt x="20640" y="10354"/>
                  <a:pt x="20365" y="10354"/>
                  <a:pt x="20122" y="10250"/>
                </a:cubicBezTo>
                <a:cubicBezTo>
                  <a:pt x="19327" y="10002"/>
                  <a:pt x="18617" y="9620"/>
                  <a:pt x="17961" y="9140"/>
                </a:cubicBezTo>
                <a:cubicBezTo>
                  <a:pt x="17737" y="8964"/>
                  <a:pt x="17520" y="8813"/>
                  <a:pt x="17303" y="8662"/>
                </a:cubicBezTo>
                <a:cubicBezTo>
                  <a:pt x="16915" y="8383"/>
                  <a:pt x="16509" y="8279"/>
                  <a:pt x="16068" y="8279"/>
                </a:cubicBezTo>
                <a:cubicBezTo>
                  <a:pt x="15523" y="8279"/>
                  <a:pt x="14945" y="8279"/>
                  <a:pt x="14399" y="8358"/>
                </a:cubicBezTo>
                <a:cubicBezTo>
                  <a:pt x="13743" y="8462"/>
                  <a:pt x="13085" y="8510"/>
                  <a:pt x="12403" y="8559"/>
                </a:cubicBezTo>
                <a:cubicBezTo>
                  <a:pt x="12284" y="8566"/>
                  <a:pt x="12165" y="8572"/>
                  <a:pt x="12047" y="8572"/>
                </a:cubicBezTo>
                <a:cubicBezTo>
                  <a:pt x="11808" y="8572"/>
                  <a:pt x="11568" y="8550"/>
                  <a:pt x="11332" y="8486"/>
                </a:cubicBezTo>
                <a:cubicBezTo>
                  <a:pt x="11556" y="8310"/>
                  <a:pt x="11798" y="8182"/>
                  <a:pt x="12015" y="8055"/>
                </a:cubicBezTo>
                <a:lnTo>
                  <a:pt x="12100" y="8055"/>
                </a:lnTo>
                <a:cubicBezTo>
                  <a:pt x="12265" y="8055"/>
                  <a:pt x="12429" y="7976"/>
                  <a:pt x="12567" y="7952"/>
                </a:cubicBezTo>
                <a:cubicBezTo>
                  <a:pt x="13388" y="7703"/>
                  <a:pt x="14098" y="7297"/>
                  <a:pt x="14781" y="6842"/>
                </a:cubicBezTo>
                <a:cubicBezTo>
                  <a:pt x="15136" y="6611"/>
                  <a:pt x="15464" y="6387"/>
                  <a:pt x="15851" y="6260"/>
                </a:cubicBezTo>
                <a:cubicBezTo>
                  <a:pt x="16344" y="6108"/>
                  <a:pt x="16810" y="5932"/>
                  <a:pt x="17303" y="5804"/>
                </a:cubicBezTo>
                <a:cubicBezTo>
                  <a:pt x="18203" y="5628"/>
                  <a:pt x="18998" y="5223"/>
                  <a:pt x="19793" y="4822"/>
                </a:cubicBezTo>
                <a:cubicBezTo>
                  <a:pt x="19845" y="4792"/>
                  <a:pt x="19898" y="4767"/>
                  <a:pt x="19957" y="4719"/>
                </a:cubicBezTo>
                <a:cubicBezTo>
                  <a:pt x="20010" y="4695"/>
                  <a:pt x="20036" y="4616"/>
                  <a:pt x="19984" y="4567"/>
                </a:cubicBezTo>
                <a:cubicBezTo>
                  <a:pt x="19966" y="4518"/>
                  <a:pt x="19927" y="4489"/>
                  <a:pt x="19885" y="4489"/>
                </a:cubicBezTo>
                <a:cubicBezTo>
                  <a:pt x="19863" y="4489"/>
                  <a:pt x="19839" y="4499"/>
                  <a:pt x="19819" y="4519"/>
                </a:cubicBezTo>
                <a:cubicBezTo>
                  <a:pt x="19681" y="4543"/>
                  <a:pt x="19569" y="4591"/>
                  <a:pt x="19464" y="4640"/>
                </a:cubicBezTo>
                <a:cubicBezTo>
                  <a:pt x="18834" y="4919"/>
                  <a:pt x="18203" y="5126"/>
                  <a:pt x="17520" y="5223"/>
                </a:cubicBezTo>
                <a:cubicBezTo>
                  <a:pt x="16863" y="5301"/>
                  <a:pt x="16206" y="5399"/>
                  <a:pt x="15549" y="5501"/>
                </a:cubicBezTo>
                <a:cubicBezTo>
                  <a:pt x="15004" y="5580"/>
                  <a:pt x="14452" y="5732"/>
                  <a:pt x="13907" y="5932"/>
                </a:cubicBezTo>
                <a:cubicBezTo>
                  <a:pt x="13164" y="6236"/>
                  <a:pt x="12567" y="6666"/>
                  <a:pt x="12074" y="7273"/>
                </a:cubicBezTo>
                <a:cubicBezTo>
                  <a:pt x="11988" y="7370"/>
                  <a:pt x="11910" y="7473"/>
                  <a:pt x="11883" y="7601"/>
                </a:cubicBezTo>
                <a:cubicBezTo>
                  <a:pt x="11883" y="7800"/>
                  <a:pt x="11745" y="7879"/>
                  <a:pt x="11582" y="7976"/>
                </a:cubicBezTo>
                <a:cubicBezTo>
                  <a:pt x="10569" y="8534"/>
                  <a:pt x="9551" y="9092"/>
                  <a:pt x="8625" y="9748"/>
                </a:cubicBezTo>
                <a:cubicBezTo>
                  <a:pt x="8612" y="9759"/>
                  <a:pt x="8597" y="9765"/>
                  <a:pt x="8582" y="9765"/>
                </a:cubicBezTo>
                <a:cubicBezTo>
                  <a:pt x="8568" y="9765"/>
                  <a:pt x="8553" y="9759"/>
                  <a:pt x="8540" y="9748"/>
                </a:cubicBezTo>
                <a:cubicBezTo>
                  <a:pt x="8566" y="9723"/>
                  <a:pt x="8566" y="9699"/>
                  <a:pt x="8566" y="9699"/>
                </a:cubicBezTo>
                <a:cubicBezTo>
                  <a:pt x="8842" y="9189"/>
                  <a:pt x="9033" y="8686"/>
                  <a:pt x="9224" y="8158"/>
                </a:cubicBezTo>
                <a:cubicBezTo>
                  <a:pt x="9256" y="8031"/>
                  <a:pt x="9282" y="7903"/>
                  <a:pt x="9387" y="7775"/>
                </a:cubicBezTo>
                <a:cubicBezTo>
                  <a:pt x="9716" y="7400"/>
                  <a:pt x="10044" y="6993"/>
                  <a:pt x="10431" y="6666"/>
                </a:cubicBezTo>
                <a:cubicBezTo>
                  <a:pt x="11029" y="6132"/>
                  <a:pt x="11418" y="5525"/>
                  <a:pt x="11687" y="4822"/>
                </a:cubicBezTo>
                <a:cubicBezTo>
                  <a:pt x="11771" y="4543"/>
                  <a:pt x="11883" y="4288"/>
                  <a:pt x="12015" y="4034"/>
                </a:cubicBezTo>
                <a:cubicBezTo>
                  <a:pt x="12179" y="3706"/>
                  <a:pt x="12376" y="3354"/>
                  <a:pt x="12508" y="3002"/>
                </a:cubicBezTo>
                <a:cubicBezTo>
                  <a:pt x="12870" y="2141"/>
                  <a:pt x="13250" y="1304"/>
                  <a:pt x="13907" y="600"/>
                </a:cubicBezTo>
                <a:cubicBezTo>
                  <a:pt x="13960" y="546"/>
                  <a:pt x="13986" y="473"/>
                  <a:pt x="14019" y="425"/>
                </a:cubicBezTo>
                <a:cubicBezTo>
                  <a:pt x="14124" y="218"/>
                  <a:pt x="14098" y="91"/>
                  <a:pt x="13986" y="18"/>
                </a:cubicBezTo>
                <a:cubicBezTo>
                  <a:pt x="13960" y="6"/>
                  <a:pt x="13931" y="0"/>
                  <a:pt x="13902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717" name="Google Shape;758;p33"/>
          <p:cNvGrpSpPr/>
          <p:nvPr/>
        </p:nvGrpSpPr>
        <p:grpSpPr>
          <a:xfrm>
            <a:off x="90761" y="-511560"/>
            <a:ext cx="1224680" cy="2101999"/>
            <a:chOff x="0" y="0"/>
            <a:chExt cx="1224678" cy="2101998"/>
          </a:xfrm>
        </p:grpSpPr>
        <p:sp>
          <p:nvSpPr>
            <p:cNvPr id="703" name="Google Shape;759;p33"/>
            <p:cNvSpPr/>
            <p:nvPr/>
          </p:nvSpPr>
          <p:spPr>
            <a:xfrm rot="10800000">
              <a:off x="877679" y="1889280"/>
              <a:ext cx="135205" cy="212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1" h="21600" extrusionOk="0">
                  <a:moveTo>
                    <a:pt x="17692" y="0"/>
                  </a:moveTo>
                  <a:cubicBezTo>
                    <a:pt x="16293" y="0"/>
                    <a:pt x="14893" y="937"/>
                    <a:pt x="11729" y="3016"/>
                  </a:cubicBezTo>
                  <a:cubicBezTo>
                    <a:pt x="10756" y="4402"/>
                    <a:pt x="9721" y="5257"/>
                    <a:pt x="8687" y="5257"/>
                  </a:cubicBezTo>
                  <a:cubicBezTo>
                    <a:pt x="8322" y="5257"/>
                    <a:pt x="7957" y="5176"/>
                    <a:pt x="7531" y="4891"/>
                  </a:cubicBezTo>
                  <a:cubicBezTo>
                    <a:pt x="7044" y="4728"/>
                    <a:pt x="6497" y="4687"/>
                    <a:pt x="6010" y="4687"/>
                  </a:cubicBezTo>
                  <a:cubicBezTo>
                    <a:pt x="3515" y="4687"/>
                    <a:pt x="1386" y="6521"/>
                    <a:pt x="230" y="9822"/>
                  </a:cubicBezTo>
                  <a:cubicBezTo>
                    <a:pt x="-1109" y="12471"/>
                    <a:pt x="3698" y="19562"/>
                    <a:pt x="6862" y="19562"/>
                  </a:cubicBezTo>
                  <a:cubicBezTo>
                    <a:pt x="7105" y="19562"/>
                    <a:pt x="7348" y="19522"/>
                    <a:pt x="7531" y="19440"/>
                  </a:cubicBezTo>
                  <a:cubicBezTo>
                    <a:pt x="8930" y="19440"/>
                    <a:pt x="8930" y="19440"/>
                    <a:pt x="7531" y="20622"/>
                  </a:cubicBezTo>
                  <a:cubicBezTo>
                    <a:pt x="7531" y="21274"/>
                    <a:pt x="8444" y="21600"/>
                    <a:pt x="9721" y="21600"/>
                  </a:cubicBezTo>
                  <a:cubicBezTo>
                    <a:pt x="12155" y="21600"/>
                    <a:pt x="15867" y="20500"/>
                    <a:pt x="17692" y="18503"/>
                  </a:cubicBezTo>
                  <a:cubicBezTo>
                    <a:pt x="17692" y="17565"/>
                    <a:pt x="19092" y="14753"/>
                    <a:pt x="17692" y="11697"/>
                  </a:cubicBezTo>
                  <a:lnTo>
                    <a:pt x="17692" y="5828"/>
                  </a:lnTo>
                  <a:cubicBezTo>
                    <a:pt x="19092" y="5828"/>
                    <a:pt x="19092" y="4891"/>
                    <a:pt x="20491" y="3016"/>
                  </a:cubicBezTo>
                  <a:cubicBezTo>
                    <a:pt x="20491" y="937"/>
                    <a:pt x="20491" y="937"/>
                    <a:pt x="176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04" name="Google Shape;760;p33"/>
            <p:cNvSpPr/>
            <p:nvPr/>
          </p:nvSpPr>
          <p:spPr>
            <a:xfrm rot="10800000">
              <a:off x="520421" y="1758239"/>
              <a:ext cx="182452" cy="24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3" h="21600" extrusionOk="0">
                  <a:moveTo>
                    <a:pt x="8303" y="0"/>
                  </a:moveTo>
                  <a:cubicBezTo>
                    <a:pt x="7065" y="0"/>
                    <a:pt x="7065" y="1618"/>
                    <a:pt x="6083" y="4257"/>
                  </a:cubicBezTo>
                  <a:cubicBezTo>
                    <a:pt x="5101" y="6684"/>
                    <a:pt x="4119" y="8302"/>
                    <a:pt x="3137" y="9322"/>
                  </a:cubicBezTo>
                  <a:cubicBezTo>
                    <a:pt x="-1046" y="10132"/>
                    <a:pt x="-1046" y="19454"/>
                    <a:pt x="3137" y="21072"/>
                  </a:cubicBezTo>
                  <a:cubicBezTo>
                    <a:pt x="3778" y="21424"/>
                    <a:pt x="4674" y="21600"/>
                    <a:pt x="5613" y="21600"/>
                  </a:cubicBezTo>
                  <a:cubicBezTo>
                    <a:pt x="8986" y="21600"/>
                    <a:pt x="13468" y="19665"/>
                    <a:pt x="14450" y="17625"/>
                  </a:cubicBezTo>
                  <a:cubicBezTo>
                    <a:pt x="14450" y="18434"/>
                    <a:pt x="15431" y="18434"/>
                    <a:pt x="15431" y="18434"/>
                  </a:cubicBezTo>
                  <a:cubicBezTo>
                    <a:pt x="16413" y="17625"/>
                    <a:pt x="16413" y="16816"/>
                    <a:pt x="16413" y="16816"/>
                  </a:cubicBezTo>
                  <a:cubicBezTo>
                    <a:pt x="15431" y="16816"/>
                    <a:pt x="16413" y="15197"/>
                    <a:pt x="17395" y="13368"/>
                  </a:cubicBezTo>
                  <a:cubicBezTo>
                    <a:pt x="18377" y="12559"/>
                    <a:pt x="19359" y="10941"/>
                    <a:pt x="18377" y="10132"/>
                  </a:cubicBezTo>
                  <a:lnTo>
                    <a:pt x="18377" y="6684"/>
                  </a:lnTo>
                  <a:cubicBezTo>
                    <a:pt x="20554" y="2427"/>
                    <a:pt x="19359" y="809"/>
                    <a:pt x="13212" y="809"/>
                  </a:cubicBezTo>
                  <a:cubicBezTo>
                    <a:pt x="10266" y="0"/>
                    <a:pt x="8303" y="0"/>
                    <a:pt x="830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05" name="Google Shape;761;p33"/>
            <p:cNvSpPr/>
            <p:nvPr/>
          </p:nvSpPr>
          <p:spPr>
            <a:xfrm rot="10800000">
              <a:off x="1065646" y="1335240"/>
              <a:ext cx="159033" cy="259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5" h="21600" extrusionOk="0">
                  <a:moveTo>
                    <a:pt x="11671" y="0"/>
                  </a:moveTo>
                  <a:cubicBezTo>
                    <a:pt x="10245" y="0"/>
                    <a:pt x="8344" y="367"/>
                    <a:pt x="5176" y="1135"/>
                  </a:cubicBezTo>
                  <a:cubicBezTo>
                    <a:pt x="1215" y="2671"/>
                    <a:pt x="0" y="3639"/>
                    <a:pt x="0" y="5943"/>
                  </a:cubicBezTo>
                  <a:cubicBezTo>
                    <a:pt x="0" y="8446"/>
                    <a:pt x="0" y="9982"/>
                    <a:pt x="2746" y="13254"/>
                  </a:cubicBezTo>
                  <a:cubicBezTo>
                    <a:pt x="3961" y="14022"/>
                    <a:pt x="5176" y="15557"/>
                    <a:pt x="5176" y="16325"/>
                  </a:cubicBezTo>
                  <a:cubicBezTo>
                    <a:pt x="5176" y="17093"/>
                    <a:pt x="6390" y="18829"/>
                    <a:pt x="7605" y="19597"/>
                  </a:cubicBezTo>
                  <a:cubicBezTo>
                    <a:pt x="9348" y="21066"/>
                    <a:pt x="10457" y="21600"/>
                    <a:pt x="11988" y="21600"/>
                  </a:cubicBezTo>
                  <a:cubicBezTo>
                    <a:pt x="12833" y="21600"/>
                    <a:pt x="13889" y="21400"/>
                    <a:pt x="15210" y="21133"/>
                  </a:cubicBezTo>
                  <a:cubicBezTo>
                    <a:pt x="20385" y="20365"/>
                    <a:pt x="20385" y="19597"/>
                    <a:pt x="20385" y="16325"/>
                  </a:cubicBezTo>
                  <a:cubicBezTo>
                    <a:pt x="21600" y="14789"/>
                    <a:pt x="20385" y="12286"/>
                    <a:pt x="20385" y="11518"/>
                  </a:cubicBezTo>
                  <a:lnTo>
                    <a:pt x="20385" y="7478"/>
                  </a:lnTo>
                  <a:cubicBezTo>
                    <a:pt x="20385" y="5175"/>
                    <a:pt x="20385" y="3639"/>
                    <a:pt x="19171" y="3639"/>
                  </a:cubicBezTo>
                  <a:cubicBezTo>
                    <a:pt x="17956" y="2671"/>
                    <a:pt x="15210" y="1903"/>
                    <a:pt x="15210" y="1135"/>
                  </a:cubicBezTo>
                  <a:cubicBezTo>
                    <a:pt x="13995" y="367"/>
                    <a:pt x="13097" y="0"/>
                    <a:pt x="1167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06" name="Google Shape;762;p33"/>
            <p:cNvSpPr/>
            <p:nvPr/>
          </p:nvSpPr>
          <p:spPr>
            <a:xfrm rot="10800000">
              <a:off x="731838" y="1362239"/>
              <a:ext cx="154801" cy="255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94" y="0"/>
                  </a:moveTo>
                  <a:cubicBezTo>
                    <a:pt x="16284" y="0"/>
                    <a:pt x="11807" y="1395"/>
                    <a:pt x="10632" y="3061"/>
                  </a:cubicBezTo>
                  <a:cubicBezTo>
                    <a:pt x="10632" y="3844"/>
                    <a:pt x="9345" y="3844"/>
                    <a:pt x="6771" y="3844"/>
                  </a:cubicBezTo>
                  <a:cubicBezTo>
                    <a:pt x="6044" y="3640"/>
                    <a:pt x="5372" y="3538"/>
                    <a:pt x="4756" y="3538"/>
                  </a:cubicBezTo>
                  <a:cubicBezTo>
                    <a:pt x="3302" y="3538"/>
                    <a:pt x="2238" y="4082"/>
                    <a:pt x="1287" y="4626"/>
                  </a:cubicBezTo>
                  <a:cubicBezTo>
                    <a:pt x="0" y="7960"/>
                    <a:pt x="0" y="8742"/>
                    <a:pt x="0" y="13640"/>
                  </a:cubicBezTo>
                  <a:cubicBezTo>
                    <a:pt x="1119" y="17144"/>
                    <a:pt x="3358" y="20648"/>
                    <a:pt x="5596" y="20648"/>
                  </a:cubicBezTo>
                  <a:cubicBezTo>
                    <a:pt x="5988" y="20648"/>
                    <a:pt x="6379" y="20546"/>
                    <a:pt x="6771" y="20307"/>
                  </a:cubicBezTo>
                  <a:cubicBezTo>
                    <a:pt x="6771" y="20307"/>
                    <a:pt x="8058" y="20307"/>
                    <a:pt x="8058" y="21090"/>
                  </a:cubicBezTo>
                  <a:cubicBezTo>
                    <a:pt x="8058" y="21430"/>
                    <a:pt x="8338" y="21600"/>
                    <a:pt x="8841" y="21600"/>
                  </a:cubicBezTo>
                  <a:cubicBezTo>
                    <a:pt x="10464" y="21600"/>
                    <a:pt x="14158" y="19899"/>
                    <a:pt x="16116" y="18539"/>
                  </a:cubicBezTo>
                  <a:cubicBezTo>
                    <a:pt x="16116" y="16974"/>
                    <a:pt x="17403" y="13640"/>
                    <a:pt x="17403" y="10511"/>
                  </a:cubicBezTo>
                  <a:cubicBezTo>
                    <a:pt x="18690" y="7177"/>
                    <a:pt x="20313" y="3844"/>
                    <a:pt x="20313" y="3061"/>
                  </a:cubicBezTo>
                  <a:cubicBezTo>
                    <a:pt x="21600" y="2279"/>
                    <a:pt x="21600" y="1497"/>
                    <a:pt x="21600" y="714"/>
                  </a:cubicBezTo>
                  <a:cubicBezTo>
                    <a:pt x="21208" y="238"/>
                    <a:pt x="20313" y="0"/>
                    <a:pt x="191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07" name="Google Shape;763;p33"/>
            <p:cNvSpPr/>
            <p:nvPr/>
          </p:nvSpPr>
          <p:spPr>
            <a:xfrm rot="10800000">
              <a:off x="489900" y="1224720"/>
              <a:ext cx="159408" cy="215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4" h="21600" extrusionOk="0">
                  <a:moveTo>
                    <a:pt x="12155" y="0"/>
                  </a:moveTo>
                  <a:cubicBezTo>
                    <a:pt x="10902" y="0"/>
                    <a:pt x="9449" y="121"/>
                    <a:pt x="7644" y="484"/>
                  </a:cubicBezTo>
                  <a:lnTo>
                    <a:pt x="1580" y="484"/>
                  </a:lnTo>
                  <a:cubicBezTo>
                    <a:pt x="1580" y="1410"/>
                    <a:pt x="1580" y="3264"/>
                    <a:pt x="428" y="5118"/>
                  </a:cubicBezTo>
                  <a:cubicBezTo>
                    <a:pt x="-725" y="9067"/>
                    <a:pt x="428" y="10921"/>
                    <a:pt x="4186" y="15797"/>
                  </a:cubicBezTo>
                  <a:cubicBezTo>
                    <a:pt x="7644" y="21600"/>
                    <a:pt x="7644" y="21600"/>
                    <a:pt x="11403" y="21600"/>
                  </a:cubicBezTo>
                  <a:cubicBezTo>
                    <a:pt x="16014" y="20673"/>
                    <a:pt x="20875" y="16724"/>
                    <a:pt x="19722" y="15797"/>
                  </a:cubicBezTo>
                  <a:cubicBezTo>
                    <a:pt x="18570" y="14870"/>
                    <a:pt x="18570" y="12090"/>
                    <a:pt x="19722" y="9067"/>
                  </a:cubicBezTo>
                  <a:cubicBezTo>
                    <a:pt x="19722" y="3385"/>
                    <a:pt x="19722" y="1169"/>
                    <a:pt x="19071" y="1169"/>
                  </a:cubicBezTo>
                  <a:cubicBezTo>
                    <a:pt x="18920" y="1169"/>
                    <a:pt x="18770" y="1249"/>
                    <a:pt x="18570" y="1410"/>
                  </a:cubicBezTo>
                  <a:cubicBezTo>
                    <a:pt x="18018" y="1854"/>
                    <a:pt x="17718" y="2096"/>
                    <a:pt x="17567" y="2096"/>
                  </a:cubicBezTo>
                  <a:cubicBezTo>
                    <a:pt x="17417" y="2096"/>
                    <a:pt x="17417" y="1854"/>
                    <a:pt x="17417" y="1410"/>
                  </a:cubicBezTo>
                  <a:cubicBezTo>
                    <a:pt x="16415" y="766"/>
                    <a:pt x="15011" y="0"/>
                    <a:pt x="121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08" name="Google Shape;764;p33"/>
            <p:cNvSpPr/>
            <p:nvPr/>
          </p:nvSpPr>
          <p:spPr>
            <a:xfrm rot="10800000">
              <a:off x="966666" y="781962"/>
              <a:ext cx="177730" cy="30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9" h="21600" extrusionOk="0">
                  <a:moveTo>
                    <a:pt x="10408" y="0"/>
                  </a:moveTo>
                  <a:cubicBezTo>
                    <a:pt x="8351" y="0"/>
                    <a:pt x="4997" y="1306"/>
                    <a:pt x="1911" y="4087"/>
                  </a:cubicBezTo>
                  <a:cubicBezTo>
                    <a:pt x="-1443" y="6699"/>
                    <a:pt x="-146" y="19613"/>
                    <a:pt x="3968" y="21089"/>
                  </a:cubicBezTo>
                  <a:cubicBezTo>
                    <a:pt x="4639" y="21458"/>
                    <a:pt x="5668" y="21600"/>
                    <a:pt x="6786" y="21600"/>
                  </a:cubicBezTo>
                  <a:cubicBezTo>
                    <a:pt x="9648" y="21600"/>
                    <a:pt x="13315" y="20663"/>
                    <a:pt x="14791" y="19613"/>
                  </a:cubicBezTo>
                  <a:cubicBezTo>
                    <a:pt x="15506" y="19131"/>
                    <a:pt x="16222" y="18676"/>
                    <a:pt x="16579" y="18676"/>
                  </a:cubicBezTo>
                  <a:cubicBezTo>
                    <a:pt x="16758" y="18676"/>
                    <a:pt x="16848" y="18762"/>
                    <a:pt x="16848" y="18960"/>
                  </a:cubicBezTo>
                  <a:cubicBezTo>
                    <a:pt x="16848" y="18960"/>
                    <a:pt x="17876" y="17655"/>
                    <a:pt x="19128" y="15526"/>
                  </a:cubicBezTo>
                  <a:cubicBezTo>
                    <a:pt x="20157" y="10133"/>
                    <a:pt x="20157" y="8175"/>
                    <a:pt x="17876" y="6046"/>
                  </a:cubicBezTo>
                  <a:lnTo>
                    <a:pt x="17876" y="4740"/>
                  </a:lnTo>
                  <a:cubicBezTo>
                    <a:pt x="19128" y="3264"/>
                    <a:pt x="13762" y="0"/>
                    <a:pt x="104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09" name="Google Shape;765;p33"/>
            <p:cNvSpPr/>
            <p:nvPr/>
          </p:nvSpPr>
          <p:spPr>
            <a:xfrm rot="10800000">
              <a:off x="69228" y="1487160"/>
              <a:ext cx="173730" cy="23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4" h="21600" extrusionOk="0">
                  <a:moveTo>
                    <a:pt x="10685" y="0"/>
                  </a:moveTo>
                  <a:cubicBezTo>
                    <a:pt x="4941" y="841"/>
                    <a:pt x="2757" y="1681"/>
                    <a:pt x="289" y="3362"/>
                  </a:cubicBezTo>
                  <a:cubicBezTo>
                    <a:pt x="-803" y="6067"/>
                    <a:pt x="1381" y="15752"/>
                    <a:pt x="3849" y="18274"/>
                  </a:cubicBezTo>
                  <a:cubicBezTo>
                    <a:pt x="5131" y="20430"/>
                    <a:pt x="9783" y="21600"/>
                    <a:pt x="13296" y="21600"/>
                  </a:cubicBezTo>
                  <a:cubicBezTo>
                    <a:pt x="15670" y="21600"/>
                    <a:pt x="17474" y="21052"/>
                    <a:pt x="17474" y="19955"/>
                  </a:cubicBezTo>
                  <a:cubicBezTo>
                    <a:pt x="17474" y="19115"/>
                    <a:pt x="18613" y="17434"/>
                    <a:pt x="18613" y="17434"/>
                  </a:cubicBezTo>
                  <a:cubicBezTo>
                    <a:pt x="19705" y="16593"/>
                    <a:pt x="20797" y="14692"/>
                    <a:pt x="19705" y="13011"/>
                  </a:cubicBezTo>
                  <a:cubicBezTo>
                    <a:pt x="18613" y="11330"/>
                    <a:pt x="18613" y="10489"/>
                    <a:pt x="19705" y="9466"/>
                  </a:cubicBezTo>
                  <a:cubicBezTo>
                    <a:pt x="20797" y="9466"/>
                    <a:pt x="20797" y="8625"/>
                    <a:pt x="19705" y="8625"/>
                  </a:cubicBezTo>
                  <a:cubicBezTo>
                    <a:pt x="18613" y="8625"/>
                    <a:pt x="18613" y="7748"/>
                    <a:pt x="18613" y="7748"/>
                  </a:cubicBezTo>
                  <a:cubicBezTo>
                    <a:pt x="19705" y="6908"/>
                    <a:pt x="18613" y="5226"/>
                    <a:pt x="17474" y="3362"/>
                  </a:cubicBezTo>
                  <a:cubicBezTo>
                    <a:pt x="15053" y="841"/>
                    <a:pt x="13961" y="0"/>
                    <a:pt x="1068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10" name="Google Shape;766;p33"/>
            <p:cNvSpPr/>
            <p:nvPr/>
          </p:nvSpPr>
          <p:spPr>
            <a:xfrm rot="10800000">
              <a:off x="636798" y="834521"/>
              <a:ext cx="182918" cy="255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1" h="21600" extrusionOk="0">
                  <a:moveTo>
                    <a:pt x="14129" y="0"/>
                  </a:moveTo>
                  <a:cubicBezTo>
                    <a:pt x="13768" y="0"/>
                    <a:pt x="13406" y="34"/>
                    <a:pt x="13045" y="136"/>
                  </a:cubicBezTo>
                  <a:cubicBezTo>
                    <a:pt x="6537" y="136"/>
                    <a:pt x="3419" y="1701"/>
                    <a:pt x="3419" y="6599"/>
                  </a:cubicBezTo>
                  <a:cubicBezTo>
                    <a:pt x="2380" y="8946"/>
                    <a:pt x="1070" y="10715"/>
                    <a:pt x="1070" y="11497"/>
                  </a:cubicBezTo>
                  <a:cubicBezTo>
                    <a:pt x="-1009" y="12280"/>
                    <a:pt x="30" y="18743"/>
                    <a:pt x="3419" y="20511"/>
                  </a:cubicBezTo>
                  <a:cubicBezTo>
                    <a:pt x="4911" y="21056"/>
                    <a:pt x="7532" y="21600"/>
                    <a:pt x="9339" y="21600"/>
                  </a:cubicBezTo>
                  <a:cubicBezTo>
                    <a:pt x="10062" y="21600"/>
                    <a:pt x="10650" y="21498"/>
                    <a:pt x="10966" y="21294"/>
                  </a:cubicBezTo>
                  <a:cubicBezTo>
                    <a:pt x="10966" y="21294"/>
                    <a:pt x="12005" y="21294"/>
                    <a:pt x="12005" y="20511"/>
                  </a:cubicBezTo>
                  <a:cubicBezTo>
                    <a:pt x="16434" y="19729"/>
                    <a:pt x="19552" y="17178"/>
                    <a:pt x="19552" y="14831"/>
                  </a:cubicBezTo>
                  <a:cubicBezTo>
                    <a:pt x="20591" y="13062"/>
                    <a:pt x="20591" y="12280"/>
                    <a:pt x="19552" y="11497"/>
                  </a:cubicBezTo>
                  <a:lnTo>
                    <a:pt x="19552" y="10715"/>
                  </a:lnTo>
                  <a:cubicBezTo>
                    <a:pt x="20591" y="9933"/>
                    <a:pt x="20591" y="8946"/>
                    <a:pt x="20591" y="8164"/>
                  </a:cubicBezTo>
                  <a:cubicBezTo>
                    <a:pt x="19552" y="7381"/>
                    <a:pt x="19552" y="6599"/>
                    <a:pt x="19552" y="5817"/>
                  </a:cubicBezTo>
                  <a:cubicBezTo>
                    <a:pt x="20455" y="3538"/>
                    <a:pt x="17247" y="0"/>
                    <a:pt x="1412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11" name="Google Shape;767;p33"/>
            <p:cNvSpPr/>
            <p:nvPr/>
          </p:nvSpPr>
          <p:spPr>
            <a:xfrm rot="10800000">
              <a:off x="315555" y="938879"/>
              <a:ext cx="147364" cy="227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extrusionOk="0">
                  <a:moveTo>
                    <a:pt x="8058" y="0"/>
                  </a:moveTo>
                  <a:cubicBezTo>
                    <a:pt x="8058" y="876"/>
                    <a:pt x="6771" y="1981"/>
                    <a:pt x="5484" y="1981"/>
                  </a:cubicBezTo>
                  <a:cubicBezTo>
                    <a:pt x="4197" y="1981"/>
                    <a:pt x="2910" y="2857"/>
                    <a:pt x="1623" y="3733"/>
                  </a:cubicBezTo>
                  <a:cubicBezTo>
                    <a:pt x="0" y="5486"/>
                    <a:pt x="0" y="7467"/>
                    <a:pt x="0" y="8343"/>
                  </a:cubicBezTo>
                  <a:cubicBezTo>
                    <a:pt x="1623" y="9219"/>
                    <a:pt x="1623" y="11848"/>
                    <a:pt x="1623" y="13829"/>
                  </a:cubicBezTo>
                  <a:cubicBezTo>
                    <a:pt x="1623" y="15581"/>
                    <a:pt x="2910" y="18438"/>
                    <a:pt x="2910" y="19314"/>
                  </a:cubicBezTo>
                  <a:cubicBezTo>
                    <a:pt x="3749" y="20990"/>
                    <a:pt x="4533" y="21600"/>
                    <a:pt x="6099" y="21600"/>
                  </a:cubicBezTo>
                  <a:cubicBezTo>
                    <a:pt x="6995" y="21600"/>
                    <a:pt x="8170" y="21371"/>
                    <a:pt x="9681" y="21067"/>
                  </a:cubicBezTo>
                  <a:cubicBezTo>
                    <a:pt x="12255" y="21067"/>
                    <a:pt x="14829" y="20190"/>
                    <a:pt x="14829" y="20190"/>
                  </a:cubicBezTo>
                  <a:cubicBezTo>
                    <a:pt x="17739" y="19314"/>
                    <a:pt x="21600" y="13829"/>
                    <a:pt x="20313" y="13829"/>
                  </a:cubicBezTo>
                  <a:lnTo>
                    <a:pt x="20313" y="5486"/>
                  </a:lnTo>
                  <a:cubicBezTo>
                    <a:pt x="20313" y="5486"/>
                    <a:pt x="19026" y="4610"/>
                    <a:pt x="17739" y="2857"/>
                  </a:cubicBezTo>
                  <a:cubicBezTo>
                    <a:pt x="17739" y="876"/>
                    <a:pt x="16116" y="0"/>
                    <a:pt x="122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12" name="Google Shape;768;p33"/>
            <p:cNvSpPr/>
            <p:nvPr/>
          </p:nvSpPr>
          <p:spPr>
            <a:xfrm rot="10800000">
              <a:off x="752759" y="427319"/>
              <a:ext cx="148157" cy="212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1" h="21600" extrusionOk="0">
                  <a:moveTo>
                    <a:pt x="7638" y="0"/>
                  </a:moveTo>
                  <a:cubicBezTo>
                    <a:pt x="4607" y="0"/>
                    <a:pt x="2549" y="1100"/>
                    <a:pt x="655" y="3383"/>
                  </a:cubicBezTo>
                  <a:cubicBezTo>
                    <a:pt x="-1619" y="7906"/>
                    <a:pt x="2387" y="21315"/>
                    <a:pt x="7151" y="21315"/>
                  </a:cubicBezTo>
                  <a:cubicBezTo>
                    <a:pt x="7584" y="21315"/>
                    <a:pt x="8017" y="21192"/>
                    <a:pt x="8450" y="20989"/>
                  </a:cubicBezTo>
                  <a:lnTo>
                    <a:pt x="12186" y="20989"/>
                  </a:lnTo>
                  <a:cubicBezTo>
                    <a:pt x="13864" y="21355"/>
                    <a:pt x="14838" y="21600"/>
                    <a:pt x="15434" y="21600"/>
                  </a:cubicBezTo>
                  <a:cubicBezTo>
                    <a:pt x="16246" y="21600"/>
                    <a:pt x="16246" y="21152"/>
                    <a:pt x="16246" y="20051"/>
                  </a:cubicBezTo>
                  <a:cubicBezTo>
                    <a:pt x="16246" y="17932"/>
                    <a:pt x="17491" y="17932"/>
                    <a:pt x="18736" y="17932"/>
                  </a:cubicBezTo>
                  <a:cubicBezTo>
                    <a:pt x="19386" y="18503"/>
                    <a:pt x="19656" y="18829"/>
                    <a:pt x="19819" y="18829"/>
                  </a:cubicBezTo>
                  <a:cubicBezTo>
                    <a:pt x="19981" y="18829"/>
                    <a:pt x="19981" y="18503"/>
                    <a:pt x="19981" y="17932"/>
                  </a:cubicBezTo>
                  <a:cubicBezTo>
                    <a:pt x="18736" y="16995"/>
                    <a:pt x="18736" y="15120"/>
                    <a:pt x="18736" y="13245"/>
                  </a:cubicBezTo>
                  <a:cubicBezTo>
                    <a:pt x="19981" y="11126"/>
                    <a:pt x="18736" y="8314"/>
                    <a:pt x="17491" y="5257"/>
                  </a:cubicBezTo>
                  <a:cubicBezTo>
                    <a:pt x="16246" y="1508"/>
                    <a:pt x="15001" y="1508"/>
                    <a:pt x="10940" y="326"/>
                  </a:cubicBezTo>
                  <a:cubicBezTo>
                    <a:pt x="9749" y="122"/>
                    <a:pt x="8613" y="0"/>
                    <a:pt x="763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13" name="Google Shape;769;p33"/>
            <p:cNvSpPr/>
            <p:nvPr/>
          </p:nvSpPr>
          <p:spPr>
            <a:xfrm rot="10800000">
              <a:off x="0" y="985361"/>
              <a:ext cx="135595" cy="21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21600" extrusionOk="0">
                  <a:moveTo>
                    <a:pt x="8564" y="0"/>
                  </a:moveTo>
                  <a:cubicBezTo>
                    <a:pt x="3839" y="0"/>
                    <a:pt x="280" y="3600"/>
                    <a:pt x="280" y="9000"/>
                  </a:cubicBezTo>
                  <a:cubicBezTo>
                    <a:pt x="-886" y="16323"/>
                    <a:pt x="1753" y="21600"/>
                    <a:pt x="5250" y="21600"/>
                  </a:cubicBezTo>
                  <a:cubicBezTo>
                    <a:pt x="5987" y="21600"/>
                    <a:pt x="6846" y="21355"/>
                    <a:pt x="7705" y="20782"/>
                  </a:cubicBezTo>
                  <a:lnTo>
                    <a:pt x="11939" y="20782"/>
                  </a:lnTo>
                  <a:cubicBezTo>
                    <a:pt x="12369" y="21027"/>
                    <a:pt x="12798" y="21150"/>
                    <a:pt x="13228" y="21150"/>
                  </a:cubicBezTo>
                  <a:cubicBezTo>
                    <a:pt x="14455" y="21150"/>
                    <a:pt x="15805" y="20086"/>
                    <a:pt x="17891" y="17959"/>
                  </a:cubicBezTo>
                  <a:cubicBezTo>
                    <a:pt x="19303" y="15832"/>
                    <a:pt x="20714" y="13950"/>
                    <a:pt x="20714" y="13009"/>
                  </a:cubicBezTo>
                  <a:cubicBezTo>
                    <a:pt x="19303" y="13009"/>
                    <a:pt x="19303" y="11127"/>
                    <a:pt x="19303" y="9000"/>
                  </a:cubicBezTo>
                  <a:cubicBezTo>
                    <a:pt x="19303" y="6177"/>
                    <a:pt x="19303" y="4050"/>
                    <a:pt x="15069" y="2168"/>
                  </a:cubicBezTo>
                  <a:cubicBezTo>
                    <a:pt x="12859" y="695"/>
                    <a:pt x="10589" y="0"/>
                    <a:pt x="856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14" name="Google Shape;770;p33"/>
            <p:cNvSpPr/>
            <p:nvPr/>
          </p:nvSpPr>
          <p:spPr>
            <a:xfrm rot="10800000">
              <a:off x="426385" y="505079"/>
              <a:ext cx="129175" cy="19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36" h="21600" extrusionOk="0">
                  <a:moveTo>
                    <a:pt x="12122" y="0"/>
                  </a:moveTo>
                  <a:cubicBezTo>
                    <a:pt x="11070" y="0"/>
                    <a:pt x="9894" y="135"/>
                    <a:pt x="8533" y="360"/>
                  </a:cubicBezTo>
                  <a:cubicBezTo>
                    <a:pt x="2529" y="1665"/>
                    <a:pt x="2529" y="1665"/>
                    <a:pt x="1106" y="9180"/>
                  </a:cubicBezTo>
                  <a:cubicBezTo>
                    <a:pt x="-1308" y="17190"/>
                    <a:pt x="301" y="21600"/>
                    <a:pt x="5252" y="21600"/>
                  </a:cubicBezTo>
                  <a:cubicBezTo>
                    <a:pt x="6243" y="21600"/>
                    <a:pt x="7357" y="21420"/>
                    <a:pt x="8533" y="21105"/>
                  </a:cubicBezTo>
                  <a:cubicBezTo>
                    <a:pt x="14227" y="19800"/>
                    <a:pt x="18869" y="16695"/>
                    <a:pt x="18869" y="11250"/>
                  </a:cubicBezTo>
                  <a:cubicBezTo>
                    <a:pt x="20292" y="9180"/>
                    <a:pt x="20292" y="8145"/>
                    <a:pt x="18869" y="8145"/>
                  </a:cubicBezTo>
                  <a:lnTo>
                    <a:pt x="18869" y="4770"/>
                  </a:lnTo>
                  <a:cubicBezTo>
                    <a:pt x="17816" y="1395"/>
                    <a:pt x="15650" y="0"/>
                    <a:pt x="1212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15" name="Google Shape;771;p33"/>
            <p:cNvSpPr/>
            <p:nvPr/>
          </p:nvSpPr>
          <p:spPr>
            <a:xfrm rot="10800000">
              <a:off x="53546" y="578921"/>
              <a:ext cx="151565" cy="240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7" h="21600" extrusionOk="0">
                  <a:moveTo>
                    <a:pt x="6911" y="0"/>
                  </a:moveTo>
                  <a:cubicBezTo>
                    <a:pt x="5693" y="831"/>
                    <a:pt x="4158" y="2709"/>
                    <a:pt x="1722" y="4371"/>
                  </a:cubicBezTo>
                  <a:cubicBezTo>
                    <a:pt x="505" y="7043"/>
                    <a:pt x="-713" y="8705"/>
                    <a:pt x="505" y="8705"/>
                  </a:cubicBezTo>
                  <a:cubicBezTo>
                    <a:pt x="1722" y="9536"/>
                    <a:pt x="2940" y="13076"/>
                    <a:pt x="1722" y="14737"/>
                  </a:cubicBezTo>
                  <a:cubicBezTo>
                    <a:pt x="-713" y="16399"/>
                    <a:pt x="1722" y="20769"/>
                    <a:pt x="5693" y="21600"/>
                  </a:cubicBezTo>
                  <a:cubicBezTo>
                    <a:pt x="9346" y="21600"/>
                    <a:pt x="14481" y="20769"/>
                    <a:pt x="16969" y="19108"/>
                  </a:cubicBezTo>
                  <a:cubicBezTo>
                    <a:pt x="19405" y="17446"/>
                    <a:pt x="20887" y="11197"/>
                    <a:pt x="19405" y="7043"/>
                  </a:cubicBezTo>
                  <a:cubicBezTo>
                    <a:pt x="19405" y="4371"/>
                    <a:pt x="18187" y="3540"/>
                    <a:pt x="13263" y="1842"/>
                  </a:cubicBezTo>
                  <a:cubicBezTo>
                    <a:pt x="10563" y="831"/>
                    <a:pt x="6911" y="0"/>
                    <a:pt x="69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16" name="Google Shape;772;p33"/>
            <p:cNvSpPr/>
            <p:nvPr/>
          </p:nvSpPr>
          <p:spPr>
            <a:xfrm rot="10800000">
              <a:off x="375119" y="-1"/>
              <a:ext cx="163842" cy="249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7" h="21600" extrusionOk="0">
                  <a:moveTo>
                    <a:pt x="12479" y="0"/>
                  </a:moveTo>
                  <a:cubicBezTo>
                    <a:pt x="11075" y="0"/>
                    <a:pt x="9371" y="279"/>
                    <a:pt x="7166" y="732"/>
                  </a:cubicBezTo>
                  <a:cubicBezTo>
                    <a:pt x="3708" y="1533"/>
                    <a:pt x="1152" y="2543"/>
                    <a:pt x="0" y="2543"/>
                  </a:cubicBezTo>
                  <a:lnTo>
                    <a:pt x="0" y="8361"/>
                  </a:lnTo>
                  <a:cubicBezTo>
                    <a:pt x="0" y="10765"/>
                    <a:pt x="1152" y="13378"/>
                    <a:pt x="1152" y="14179"/>
                  </a:cubicBezTo>
                  <a:lnTo>
                    <a:pt x="1152" y="14981"/>
                  </a:lnTo>
                  <a:cubicBezTo>
                    <a:pt x="-1153" y="15782"/>
                    <a:pt x="3708" y="20799"/>
                    <a:pt x="7166" y="21600"/>
                  </a:cubicBezTo>
                  <a:cubicBezTo>
                    <a:pt x="8319" y="21600"/>
                    <a:pt x="8319" y="21600"/>
                    <a:pt x="8319" y="20799"/>
                  </a:cubicBezTo>
                  <a:lnTo>
                    <a:pt x="10925" y="20799"/>
                  </a:lnTo>
                  <a:cubicBezTo>
                    <a:pt x="12078" y="20799"/>
                    <a:pt x="13230" y="19997"/>
                    <a:pt x="13230" y="19997"/>
                  </a:cubicBezTo>
                  <a:cubicBezTo>
                    <a:pt x="13230" y="19719"/>
                    <a:pt x="13230" y="19649"/>
                    <a:pt x="13280" y="19649"/>
                  </a:cubicBezTo>
                  <a:cubicBezTo>
                    <a:pt x="13381" y="19649"/>
                    <a:pt x="13631" y="19997"/>
                    <a:pt x="14383" y="19997"/>
                  </a:cubicBezTo>
                  <a:cubicBezTo>
                    <a:pt x="14934" y="20729"/>
                    <a:pt x="15185" y="21112"/>
                    <a:pt x="15486" y="21112"/>
                  </a:cubicBezTo>
                  <a:cubicBezTo>
                    <a:pt x="15786" y="21112"/>
                    <a:pt x="16087" y="20520"/>
                    <a:pt x="16688" y="19196"/>
                  </a:cubicBezTo>
                  <a:cubicBezTo>
                    <a:pt x="16688" y="17594"/>
                    <a:pt x="18142" y="17594"/>
                    <a:pt x="18142" y="17594"/>
                  </a:cubicBezTo>
                  <a:cubicBezTo>
                    <a:pt x="18342" y="17698"/>
                    <a:pt x="18492" y="17768"/>
                    <a:pt x="18643" y="17768"/>
                  </a:cubicBezTo>
                  <a:cubicBezTo>
                    <a:pt x="19344" y="17768"/>
                    <a:pt x="19495" y="16061"/>
                    <a:pt x="20447" y="13378"/>
                  </a:cubicBezTo>
                  <a:lnTo>
                    <a:pt x="20447" y="8361"/>
                  </a:lnTo>
                  <a:cubicBezTo>
                    <a:pt x="19294" y="7560"/>
                    <a:pt x="18142" y="6550"/>
                    <a:pt x="18142" y="4947"/>
                  </a:cubicBezTo>
                  <a:cubicBezTo>
                    <a:pt x="17139" y="1428"/>
                    <a:pt x="15686" y="0"/>
                    <a:pt x="124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718" name="Google Shape;773;p33"/>
          <p:cNvSpPr/>
          <p:nvPr/>
        </p:nvSpPr>
        <p:spPr>
          <a:xfrm rot="10800000">
            <a:off x="8180638" y="-1269982"/>
            <a:ext cx="1115184" cy="2506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19" name="Google Shape;774;p33"/>
          <p:cNvSpPr/>
          <p:nvPr/>
        </p:nvSpPr>
        <p:spPr>
          <a:xfrm rot="10800000">
            <a:off x="1542600" y="4298039"/>
            <a:ext cx="1066086" cy="1060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5" h="21600" extrusionOk="0">
                <a:moveTo>
                  <a:pt x="11475" y="1870"/>
                </a:moveTo>
                <a:cubicBezTo>
                  <a:pt x="12183" y="1870"/>
                  <a:pt x="12856" y="2112"/>
                  <a:pt x="13473" y="2355"/>
                </a:cubicBezTo>
                <a:cubicBezTo>
                  <a:pt x="13564" y="2401"/>
                  <a:pt x="13610" y="2447"/>
                  <a:pt x="13713" y="2504"/>
                </a:cubicBezTo>
                <a:cubicBezTo>
                  <a:pt x="15084" y="2931"/>
                  <a:pt x="16133" y="3844"/>
                  <a:pt x="16990" y="5102"/>
                </a:cubicBezTo>
                <a:cubicBezTo>
                  <a:pt x="17994" y="6546"/>
                  <a:pt x="18656" y="8173"/>
                  <a:pt x="18987" y="9950"/>
                </a:cubicBezTo>
                <a:cubicBezTo>
                  <a:pt x="19182" y="10921"/>
                  <a:pt x="19033" y="11878"/>
                  <a:pt x="18747" y="12791"/>
                </a:cubicBezTo>
                <a:cubicBezTo>
                  <a:pt x="18416" y="13898"/>
                  <a:pt x="18039" y="15008"/>
                  <a:pt x="17367" y="15967"/>
                </a:cubicBezTo>
                <a:cubicBezTo>
                  <a:pt x="16659" y="16936"/>
                  <a:pt x="15710" y="17652"/>
                  <a:pt x="14661" y="18182"/>
                </a:cubicBezTo>
                <a:cubicBezTo>
                  <a:pt x="13655" y="18667"/>
                  <a:pt x="12618" y="19094"/>
                  <a:pt x="11475" y="19337"/>
                </a:cubicBezTo>
                <a:cubicBezTo>
                  <a:pt x="10950" y="19429"/>
                  <a:pt x="10426" y="19429"/>
                  <a:pt x="9855" y="19476"/>
                </a:cubicBezTo>
                <a:cubicBezTo>
                  <a:pt x="9089" y="19429"/>
                  <a:pt x="8337" y="19383"/>
                  <a:pt x="7617" y="19094"/>
                </a:cubicBezTo>
                <a:cubicBezTo>
                  <a:pt x="6806" y="18759"/>
                  <a:pt x="6100" y="18276"/>
                  <a:pt x="5437" y="17652"/>
                </a:cubicBezTo>
                <a:cubicBezTo>
                  <a:pt x="4671" y="16878"/>
                  <a:pt x="3953" y="16115"/>
                  <a:pt x="3382" y="15146"/>
                </a:cubicBezTo>
                <a:cubicBezTo>
                  <a:pt x="2479" y="13565"/>
                  <a:pt x="2011" y="11878"/>
                  <a:pt x="2239" y="10009"/>
                </a:cubicBezTo>
                <a:cubicBezTo>
                  <a:pt x="2343" y="9040"/>
                  <a:pt x="2628" y="8127"/>
                  <a:pt x="3051" y="7214"/>
                </a:cubicBezTo>
                <a:cubicBezTo>
                  <a:pt x="3862" y="5483"/>
                  <a:pt x="5197" y="4237"/>
                  <a:pt x="6760" y="3220"/>
                </a:cubicBezTo>
                <a:cubicBezTo>
                  <a:pt x="7480" y="2736"/>
                  <a:pt x="8188" y="2263"/>
                  <a:pt x="8998" y="2020"/>
                </a:cubicBezTo>
                <a:cubicBezTo>
                  <a:pt x="9283" y="1928"/>
                  <a:pt x="9569" y="1870"/>
                  <a:pt x="9855" y="1870"/>
                </a:cubicBezTo>
                <a:close/>
                <a:moveTo>
                  <a:pt x="9946" y="0"/>
                </a:moveTo>
                <a:cubicBezTo>
                  <a:pt x="8383" y="46"/>
                  <a:pt x="6955" y="483"/>
                  <a:pt x="5665" y="1442"/>
                </a:cubicBezTo>
                <a:cubicBezTo>
                  <a:pt x="4294" y="2550"/>
                  <a:pt x="3005" y="3705"/>
                  <a:pt x="2057" y="5194"/>
                </a:cubicBezTo>
                <a:cubicBezTo>
                  <a:pt x="1624" y="5818"/>
                  <a:pt x="1248" y="6442"/>
                  <a:pt x="962" y="7122"/>
                </a:cubicBezTo>
                <a:cubicBezTo>
                  <a:pt x="631" y="7792"/>
                  <a:pt x="482" y="8508"/>
                  <a:pt x="299" y="9234"/>
                </a:cubicBezTo>
                <a:cubicBezTo>
                  <a:pt x="-135" y="10679"/>
                  <a:pt x="-89" y="12075"/>
                  <a:pt x="391" y="13473"/>
                </a:cubicBezTo>
                <a:cubicBezTo>
                  <a:pt x="1053" y="15251"/>
                  <a:pt x="2011" y="16785"/>
                  <a:pt x="3336" y="18135"/>
                </a:cubicBezTo>
                <a:cubicBezTo>
                  <a:pt x="4957" y="19764"/>
                  <a:pt x="6863" y="20872"/>
                  <a:pt x="9147" y="21403"/>
                </a:cubicBezTo>
                <a:cubicBezTo>
                  <a:pt x="9718" y="21554"/>
                  <a:pt x="10335" y="21600"/>
                  <a:pt x="10950" y="21600"/>
                </a:cubicBezTo>
                <a:cubicBezTo>
                  <a:pt x="11430" y="21600"/>
                  <a:pt x="11943" y="21554"/>
                  <a:pt x="12424" y="21496"/>
                </a:cubicBezTo>
                <a:cubicBezTo>
                  <a:pt x="13233" y="21403"/>
                  <a:pt x="14044" y="21207"/>
                  <a:pt x="14752" y="20872"/>
                </a:cubicBezTo>
                <a:cubicBezTo>
                  <a:pt x="16464" y="20053"/>
                  <a:pt x="17845" y="18852"/>
                  <a:pt x="18942" y="17271"/>
                </a:cubicBezTo>
                <a:cubicBezTo>
                  <a:pt x="19559" y="16404"/>
                  <a:pt x="20037" y="15493"/>
                  <a:pt x="20459" y="14476"/>
                </a:cubicBezTo>
                <a:cubicBezTo>
                  <a:pt x="21076" y="13126"/>
                  <a:pt x="21465" y="11684"/>
                  <a:pt x="21465" y="9858"/>
                </a:cubicBezTo>
                <a:cubicBezTo>
                  <a:pt x="21465" y="8127"/>
                  <a:pt x="20699" y="6349"/>
                  <a:pt x="19559" y="4757"/>
                </a:cubicBezTo>
                <a:cubicBezTo>
                  <a:pt x="18507" y="3312"/>
                  <a:pt x="17139" y="2112"/>
                  <a:pt x="15562" y="1200"/>
                </a:cubicBezTo>
                <a:cubicBezTo>
                  <a:pt x="14661" y="622"/>
                  <a:pt x="13655" y="241"/>
                  <a:pt x="12618" y="138"/>
                </a:cubicBezTo>
                <a:cubicBezTo>
                  <a:pt x="11898" y="46"/>
                  <a:pt x="11144" y="0"/>
                  <a:pt x="1042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20" name="Google Shape;775;p33"/>
          <p:cNvSpPr/>
          <p:nvPr/>
        </p:nvSpPr>
        <p:spPr>
          <a:xfrm rot="10800000">
            <a:off x="1296538" y="-775342"/>
            <a:ext cx="1076759" cy="1285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rgbClr val="80614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21" name="Google Shape;776;p33"/>
          <p:cNvSpPr/>
          <p:nvPr/>
        </p:nvSpPr>
        <p:spPr>
          <a:xfrm rot="10800000">
            <a:off x="7555814" y="-646721"/>
            <a:ext cx="926585" cy="1028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22" name="Google Shape;777;p33"/>
          <p:cNvSpPr/>
          <p:nvPr/>
        </p:nvSpPr>
        <p:spPr>
          <a:xfrm rot="14150400" flipH="1">
            <a:off x="6716710" y="-878779"/>
            <a:ext cx="1221230" cy="2333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14834" y="0"/>
                </a:moveTo>
                <a:cubicBezTo>
                  <a:pt x="14776" y="0"/>
                  <a:pt x="14717" y="22"/>
                  <a:pt x="14662" y="51"/>
                </a:cubicBezTo>
                <a:cubicBezTo>
                  <a:pt x="14431" y="149"/>
                  <a:pt x="14156" y="241"/>
                  <a:pt x="14024" y="385"/>
                </a:cubicBezTo>
                <a:cubicBezTo>
                  <a:pt x="13749" y="604"/>
                  <a:pt x="13474" y="795"/>
                  <a:pt x="13158" y="1014"/>
                </a:cubicBezTo>
                <a:cubicBezTo>
                  <a:pt x="12827" y="1228"/>
                  <a:pt x="12652" y="1469"/>
                  <a:pt x="12508" y="1735"/>
                </a:cubicBezTo>
                <a:cubicBezTo>
                  <a:pt x="12464" y="1879"/>
                  <a:pt x="12377" y="1994"/>
                  <a:pt x="12233" y="2115"/>
                </a:cubicBezTo>
                <a:cubicBezTo>
                  <a:pt x="12102" y="2214"/>
                  <a:pt x="12002" y="2312"/>
                  <a:pt x="11871" y="2404"/>
                </a:cubicBezTo>
                <a:cubicBezTo>
                  <a:pt x="11508" y="2715"/>
                  <a:pt x="11323" y="3032"/>
                  <a:pt x="11367" y="3390"/>
                </a:cubicBezTo>
                <a:cubicBezTo>
                  <a:pt x="11367" y="3580"/>
                  <a:pt x="11323" y="3753"/>
                  <a:pt x="11180" y="3920"/>
                </a:cubicBezTo>
                <a:cubicBezTo>
                  <a:pt x="11136" y="4012"/>
                  <a:pt x="11092" y="4087"/>
                  <a:pt x="11004" y="4186"/>
                </a:cubicBezTo>
                <a:cubicBezTo>
                  <a:pt x="10905" y="4399"/>
                  <a:pt x="10773" y="4617"/>
                  <a:pt x="10905" y="4854"/>
                </a:cubicBezTo>
                <a:cubicBezTo>
                  <a:pt x="11048" y="5096"/>
                  <a:pt x="11092" y="5362"/>
                  <a:pt x="11092" y="5627"/>
                </a:cubicBezTo>
                <a:cubicBezTo>
                  <a:pt x="11092" y="6059"/>
                  <a:pt x="11092" y="6492"/>
                  <a:pt x="11004" y="6924"/>
                </a:cubicBezTo>
                <a:cubicBezTo>
                  <a:pt x="10773" y="7790"/>
                  <a:pt x="10542" y="8655"/>
                  <a:pt x="10355" y="9519"/>
                </a:cubicBezTo>
                <a:cubicBezTo>
                  <a:pt x="10355" y="9542"/>
                  <a:pt x="10410" y="9589"/>
                  <a:pt x="10267" y="9589"/>
                </a:cubicBezTo>
                <a:cubicBezTo>
                  <a:pt x="10223" y="9490"/>
                  <a:pt x="10179" y="9375"/>
                  <a:pt x="10080" y="9277"/>
                </a:cubicBezTo>
                <a:cubicBezTo>
                  <a:pt x="9948" y="8966"/>
                  <a:pt x="9761" y="8655"/>
                  <a:pt x="9442" y="8389"/>
                </a:cubicBezTo>
                <a:cubicBezTo>
                  <a:pt x="9038" y="7980"/>
                  <a:pt x="8938" y="7547"/>
                  <a:pt x="8982" y="7114"/>
                </a:cubicBezTo>
                <a:cubicBezTo>
                  <a:pt x="8982" y="6896"/>
                  <a:pt x="9038" y="6683"/>
                  <a:pt x="9038" y="6440"/>
                </a:cubicBezTo>
                <a:cubicBezTo>
                  <a:pt x="9082" y="6105"/>
                  <a:pt x="9082" y="5771"/>
                  <a:pt x="8982" y="5408"/>
                </a:cubicBezTo>
                <a:cubicBezTo>
                  <a:pt x="8850" y="4929"/>
                  <a:pt x="8432" y="4520"/>
                  <a:pt x="7883" y="4110"/>
                </a:cubicBezTo>
                <a:cubicBezTo>
                  <a:pt x="7608" y="3920"/>
                  <a:pt x="7335" y="3753"/>
                  <a:pt x="7060" y="3534"/>
                </a:cubicBezTo>
                <a:cubicBezTo>
                  <a:pt x="6510" y="3032"/>
                  <a:pt x="6290" y="2501"/>
                  <a:pt x="6466" y="1925"/>
                </a:cubicBezTo>
                <a:cubicBezTo>
                  <a:pt x="6510" y="1781"/>
                  <a:pt x="6565" y="1636"/>
                  <a:pt x="6609" y="1515"/>
                </a:cubicBezTo>
                <a:cubicBezTo>
                  <a:pt x="6609" y="1446"/>
                  <a:pt x="6697" y="1349"/>
                  <a:pt x="6510" y="1302"/>
                </a:cubicBezTo>
                <a:cubicBezTo>
                  <a:pt x="6485" y="1297"/>
                  <a:pt x="6464" y="1295"/>
                  <a:pt x="6441" y="1295"/>
                </a:cubicBezTo>
                <a:cubicBezTo>
                  <a:pt x="6344" y="1295"/>
                  <a:pt x="6264" y="1347"/>
                  <a:pt x="6147" y="1446"/>
                </a:cubicBezTo>
                <a:cubicBezTo>
                  <a:pt x="5916" y="1659"/>
                  <a:pt x="5784" y="1902"/>
                  <a:pt x="5641" y="2138"/>
                </a:cubicBezTo>
                <a:cubicBezTo>
                  <a:pt x="5322" y="2691"/>
                  <a:pt x="5278" y="3269"/>
                  <a:pt x="5741" y="3845"/>
                </a:cubicBezTo>
                <a:cubicBezTo>
                  <a:pt x="6059" y="4255"/>
                  <a:pt x="6191" y="4688"/>
                  <a:pt x="6191" y="5142"/>
                </a:cubicBezTo>
                <a:cubicBezTo>
                  <a:pt x="6235" y="5529"/>
                  <a:pt x="6334" y="5887"/>
                  <a:pt x="6697" y="6227"/>
                </a:cubicBezTo>
                <a:cubicBezTo>
                  <a:pt x="6884" y="6394"/>
                  <a:pt x="7113" y="6584"/>
                  <a:pt x="7335" y="6729"/>
                </a:cubicBezTo>
                <a:cubicBezTo>
                  <a:pt x="7608" y="6896"/>
                  <a:pt x="7839" y="7040"/>
                  <a:pt x="8070" y="7213"/>
                </a:cubicBezTo>
                <a:cubicBezTo>
                  <a:pt x="8157" y="7282"/>
                  <a:pt x="8257" y="7357"/>
                  <a:pt x="8345" y="7449"/>
                </a:cubicBezTo>
                <a:cubicBezTo>
                  <a:pt x="8663" y="7836"/>
                  <a:pt x="9082" y="8245"/>
                  <a:pt x="9442" y="8655"/>
                </a:cubicBezTo>
                <a:cubicBezTo>
                  <a:pt x="9761" y="9012"/>
                  <a:pt x="9992" y="9398"/>
                  <a:pt x="10179" y="9779"/>
                </a:cubicBezTo>
                <a:cubicBezTo>
                  <a:pt x="10267" y="9975"/>
                  <a:pt x="10267" y="10166"/>
                  <a:pt x="10223" y="10356"/>
                </a:cubicBezTo>
                <a:cubicBezTo>
                  <a:pt x="10179" y="10476"/>
                  <a:pt x="10179" y="10598"/>
                  <a:pt x="10179" y="10719"/>
                </a:cubicBezTo>
                <a:cubicBezTo>
                  <a:pt x="10135" y="11296"/>
                  <a:pt x="10080" y="11872"/>
                  <a:pt x="10135" y="12449"/>
                </a:cubicBezTo>
                <a:cubicBezTo>
                  <a:pt x="10135" y="12472"/>
                  <a:pt x="10179" y="12519"/>
                  <a:pt x="10080" y="12570"/>
                </a:cubicBezTo>
                <a:cubicBezTo>
                  <a:pt x="10036" y="12519"/>
                  <a:pt x="9992" y="12495"/>
                  <a:pt x="9948" y="12449"/>
                </a:cubicBezTo>
                <a:cubicBezTo>
                  <a:pt x="9530" y="12115"/>
                  <a:pt x="9169" y="11774"/>
                  <a:pt x="8663" y="11462"/>
                </a:cubicBezTo>
                <a:cubicBezTo>
                  <a:pt x="8432" y="11296"/>
                  <a:pt x="8213" y="11152"/>
                  <a:pt x="8114" y="10961"/>
                </a:cubicBezTo>
                <a:cubicBezTo>
                  <a:pt x="8114" y="10909"/>
                  <a:pt x="8070" y="10863"/>
                  <a:pt x="8026" y="10840"/>
                </a:cubicBezTo>
                <a:cubicBezTo>
                  <a:pt x="7608" y="10407"/>
                  <a:pt x="7201" y="9998"/>
                  <a:pt x="6741" y="9589"/>
                </a:cubicBezTo>
                <a:cubicBezTo>
                  <a:pt x="6235" y="9180"/>
                  <a:pt x="5685" y="8799"/>
                  <a:pt x="5049" y="8458"/>
                </a:cubicBezTo>
                <a:cubicBezTo>
                  <a:pt x="4643" y="8245"/>
                  <a:pt x="4225" y="8003"/>
                  <a:pt x="4038" y="7715"/>
                </a:cubicBezTo>
                <a:cubicBezTo>
                  <a:pt x="3818" y="7328"/>
                  <a:pt x="3444" y="6947"/>
                  <a:pt x="3081" y="6584"/>
                </a:cubicBezTo>
                <a:cubicBezTo>
                  <a:pt x="2852" y="6417"/>
                  <a:pt x="2764" y="6227"/>
                  <a:pt x="2720" y="6030"/>
                </a:cubicBezTo>
                <a:cubicBezTo>
                  <a:pt x="2577" y="5674"/>
                  <a:pt x="2720" y="5339"/>
                  <a:pt x="2808" y="4975"/>
                </a:cubicBezTo>
                <a:cubicBezTo>
                  <a:pt x="2896" y="4641"/>
                  <a:pt x="3037" y="4301"/>
                  <a:pt x="2808" y="3966"/>
                </a:cubicBezTo>
                <a:cubicBezTo>
                  <a:pt x="2720" y="3776"/>
                  <a:pt x="2577" y="3608"/>
                  <a:pt x="2390" y="3413"/>
                </a:cubicBezTo>
                <a:cubicBezTo>
                  <a:pt x="2258" y="3269"/>
                  <a:pt x="2214" y="3101"/>
                  <a:pt x="2302" y="2934"/>
                </a:cubicBezTo>
                <a:cubicBezTo>
                  <a:pt x="2346" y="2859"/>
                  <a:pt x="2390" y="2767"/>
                  <a:pt x="2445" y="2691"/>
                </a:cubicBezTo>
                <a:cubicBezTo>
                  <a:pt x="2489" y="2524"/>
                  <a:pt x="2577" y="2381"/>
                  <a:pt x="2621" y="2237"/>
                </a:cubicBezTo>
                <a:cubicBezTo>
                  <a:pt x="2621" y="2190"/>
                  <a:pt x="2621" y="2138"/>
                  <a:pt x="2489" y="2115"/>
                </a:cubicBezTo>
                <a:cubicBezTo>
                  <a:pt x="2445" y="2115"/>
                  <a:pt x="2346" y="2115"/>
                  <a:pt x="2302" y="2167"/>
                </a:cubicBezTo>
                <a:cubicBezTo>
                  <a:pt x="2258" y="2167"/>
                  <a:pt x="2258" y="2190"/>
                  <a:pt x="2258" y="2190"/>
                </a:cubicBezTo>
                <a:cubicBezTo>
                  <a:pt x="1796" y="2571"/>
                  <a:pt x="1477" y="2957"/>
                  <a:pt x="1390" y="3413"/>
                </a:cubicBezTo>
                <a:cubicBezTo>
                  <a:pt x="1346" y="3557"/>
                  <a:pt x="1246" y="3701"/>
                  <a:pt x="1159" y="3868"/>
                </a:cubicBezTo>
                <a:cubicBezTo>
                  <a:pt x="884" y="4353"/>
                  <a:pt x="611" y="4831"/>
                  <a:pt x="523" y="5339"/>
                </a:cubicBezTo>
                <a:cubicBezTo>
                  <a:pt x="424" y="5817"/>
                  <a:pt x="467" y="6273"/>
                  <a:pt x="928" y="6706"/>
                </a:cubicBezTo>
                <a:cubicBezTo>
                  <a:pt x="1290" y="7091"/>
                  <a:pt x="1521" y="7501"/>
                  <a:pt x="1752" y="7905"/>
                </a:cubicBezTo>
                <a:cubicBezTo>
                  <a:pt x="1840" y="8147"/>
                  <a:pt x="1983" y="8389"/>
                  <a:pt x="2214" y="8626"/>
                </a:cubicBezTo>
                <a:cubicBezTo>
                  <a:pt x="2665" y="9110"/>
                  <a:pt x="3268" y="9490"/>
                  <a:pt x="4181" y="9756"/>
                </a:cubicBezTo>
                <a:cubicBezTo>
                  <a:pt x="4818" y="9923"/>
                  <a:pt x="5466" y="10143"/>
                  <a:pt x="6103" y="10356"/>
                </a:cubicBezTo>
                <a:cubicBezTo>
                  <a:pt x="6884" y="10598"/>
                  <a:pt x="7564" y="10909"/>
                  <a:pt x="8070" y="11342"/>
                </a:cubicBezTo>
                <a:cubicBezTo>
                  <a:pt x="8213" y="11462"/>
                  <a:pt x="8388" y="11561"/>
                  <a:pt x="8532" y="11682"/>
                </a:cubicBezTo>
                <a:cubicBezTo>
                  <a:pt x="8982" y="11970"/>
                  <a:pt x="9355" y="12282"/>
                  <a:pt x="9761" y="12593"/>
                </a:cubicBezTo>
                <a:cubicBezTo>
                  <a:pt x="10080" y="12858"/>
                  <a:pt x="10223" y="13147"/>
                  <a:pt x="10267" y="13458"/>
                </a:cubicBezTo>
                <a:cubicBezTo>
                  <a:pt x="10410" y="14392"/>
                  <a:pt x="10586" y="15309"/>
                  <a:pt x="11004" y="16220"/>
                </a:cubicBezTo>
                <a:cubicBezTo>
                  <a:pt x="11004" y="16266"/>
                  <a:pt x="11048" y="16318"/>
                  <a:pt x="11004" y="16364"/>
                </a:cubicBezTo>
                <a:cubicBezTo>
                  <a:pt x="10905" y="16341"/>
                  <a:pt x="10817" y="16295"/>
                  <a:pt x="10729" y="16243"/>
                </a:cubicBezTo>
                <a:cubicBezTo>
                  <a:pt x="10311" y="16053"/>
                  <a:pt x="9904" y="15885"/>
                  <a:pt x="9442" y="15719"/>
                </a:cubicBezTo>
                <a:cubicBezTo>
                  <a:pt x="8763" y="15500"/>
                  <a:pt x="8070" y="15234"/>
                  <a:pt x="7432" y="14998"/>
                </a:cubicBezTo>
                <a:cubicBezTo>
                  <a:pt x="7335" y="14945"/>
                  <a:pt x="7245" y="14899"/>
                  <a:pt x="7157" y="14876"/>
                </a:cubicBezTo>
                <a:cubicBezTo>
                  <a:pt x="6840" y="14658"/>
                  <a:pt x="6565" y="14421"/>
                  <a:pt x="6422" y="14156"/>
                </a:cubicBezTo>
                <a:cubicBezTo>
                  <a:pt x="6378" y="14058"/>
                  <a:pt x="6290" y="13988"/>
                  <a:pt x="6235" y="13890"/>
                </a:cubicBezTo>
                <a:cubicBezTo>
                  <a:pt x="6103" y="13672"/>
                  <a:pt x="5872" y="13481"/>
                  <a:pt x="5553" y="13314"/>
                </a:cubicBezTo>
                <a:cubicBezTo>
                  <a:pt x="5322" y="13193"/>
                  <a:pt x="5191" y="13049"/>
                  <a:pt x="5093" y="12881"/>
                </a:cubicBezTo>
                <a:cubicBezTo>
                  <a:pt x="4862" y="12472"/>
                  <a:pt x="4500" y="12138"/>
                  <a:pt x="3763" y="11918"/>
                </a:cubicBezTo>
                <a:cubicBezTo>
                  <a:pt x="3543" y="11872"/>
                  <a:pt x="3444" y="11751"/>
                  <a:pt x="3356" y="11630"/>
                </a:cubicBezTo>
                <a:cubicBezTo>
                  <a:pt x="3312" y="11508"/>
                  <a:pt x="3268" y="11393"/>
                  <a:pt x="3213" y="11273"/>
                </a:cubicBezTo>
                <a:cubicBezTo>
                  <a:pt x="3169" y="11106"/>
                  <a:pt x="3081" y="10961"/>
                  <a:pt x="2852" y="10817"/>
                </a:cubicBezTo>
                <a:cubicBezTo>
                  <a:pt x="2577" y="10621"/>
                  <a:pt x="2214" y="10430"/>
                  <a:pt x="1796" y="10263"/>
                </a:cubicBezTo>
                <a:cubicBezTo>
                  <a:pt x="1621" y="10189"/>
                  <a:pt x="1390" y="10120"/>
                  <a:pt x="1202" y="10021"/>
                </a:cubicBezTo>
                <a:cubicBezTo>
                  <a:pt x="796" y="9808"/>
                  <a:pt x="523" y="9565"/>
                  <a:pt x="424" y="9254"/>
                </a:cubicBezTo>
                <a:cubicBezTo>
                  <a:pt x="424" y="9157"/>
                  <a:pt x="380" y="9058"/>
                  <a:pt x="336" y="8966"/>
                </a:cubicBezTo>
                <a:cubicBezTo>
                  <a:pt x="336" y="8943"/>
                  <a:pt x="336" y="8914"/>
                  <a:pt x="292" y="8914"/>
                </a:cubicBezTo>
                <a:cubicBezTo>
                  <a:pt x="193" y="8914"/>
                  <a:pt x="193" y="8943"/>
                  <a:pt x="149" y="8966"/>
                </a:cubicBezTo>
                <a:cubicBezTo>
                  <a:pt x="149" y="9012"/>
                  <a:pt x="105" y="9087"/>
                  <a:pt x="105" y="9157"/>
                </a:cubicBezTo>
                <a:cubicBezTo>
                  <a:pt x="17" y="9635"/>
                  <a:pt x="-27" y="10120"/>
                  <a:pt x="17" y="10621"/>
                </a:cubicBezTo>
                <a:cubicBezTo>
                  <a:pt x="17" y="11007"/>
                  <a:pt x="248" y="11342"/>
                  <a:pt x="698" y="11630"/>
                </a:cubicBezTo>
                <a:cubicBezTo>
                  <a:pt x="1115" y="11895"/>
                  <a:pt x="1290" y="12207"/>
                  <a:pt x="1433" y="12519"/>
                </a:cubicBezTo>
                <a:cubicBezTo>
                  <a:pt x="1521" y="12927"/>
                  <a:pt x="1840" y="13239"/>
                  <a:pt x="2489" y="13458"/>
                </a:cubicBezTo>
                <a:cubicBezTo>
                  <a:pt x="2852" y="13579"/>
                  <a:pt x="3125" y="13746"/>
                  <a:pt x="3356" y="13936"/>
                </a:cubicBezTo>
                <a:cubicBezTo>
                  <a:pt x="3543" y="14081"/>
                  <a:pt x="3719" y="14202"/>
                  <a:pt x="3906" y="14323"/>
                </a:cubicBezTo>
                <a:cubicBezTo>
                  <a:pt x="4137" y="14467"/>
                  <a:pt x="4412" y="14589"/>
                  <a:pt x="4774" y="14658"/>
                </a:cubicBezTo>
                <a:cubicBezTo>
                  <a:pt x="5410" y="14755"/>
                  <a:pt x="6015" y="14922"/>
                  <a:pt x="6565" y="15090"/>
                </a:cubicBezTo>
                <a:cubicBezTo>
                  <a:pt x="6785" y="15165"/>
                  <a:pt x="7016" y="15211"/>
                  <a:pt x="7245" y="15257"/>
                </a:cubicBezTo>
                <a:cubicBezTo>
                  <a:pt x="7795" y="15309"/>
                  <a:pt x="8257" y="15453"/>
                  <a:pt x="8707" y="15621"/>
                </a:cubicBezTo>
                <a:cubicBezTo>
                  <a:pt x="8894" y="15690"/>
                  <a:pt x="9082" y="15765"/>
                  <a:pt x="9257" y="15834"/>
                </a:cubicBezTo>
                <a:cubicBezTo>
                  <a:pt x="9860" y="16053"/>
                  <a:pt x="10410" y="16318"/>
                  <a:pt x="10960" y="16584"/>
                </a:cubicBezTo>
                <a:cubicBezTo>
                  <a:pt x="11092" y="16653"/>
                  <a:pt x="11180" y="16728"/>
                  <a:pt x="11233" y="16820"/>
                </a:cubicBezTo>
                <a:cubicBezTo>
                  <a:pt x="11915" y="18284"/>
                  <a:pt x="12783" y="19703"/>
                  <a:pt x="13925" y="21076"/>
                </a:cubicBezTo>
                <a:cubicBezTo>
                  <a:pt x="13980" y="21099"/>
                  <a:pt x="14024" y="21145"/>
                  <a:pt x="14024" y="21197"/>
                </a:cubicBezTo>
                <a:cubicBezTo>
                  <a:pt x="13881" y="21197"/>
                  <a:pt x="13837" y="21145"/>
                  <a:pt x="13749" y="21122"/>
                </a:cubicBezTo>
                <a:cubicBezTo>
                  <a:pt x="13102" y="20833"/>
                  <a:pt x="12508" y="20545"/>
                  <a:pt x="11871" y="20257"/>
                </a:cubicBezTo>
                <a:cubicBezTo>
                  <a:pt x="11048" y="19900"/>
                  <a:pt x="10454" y="19467"/>
                  <a:pt x="10036" y="18960"/>
                </a:cubicBezTo>
                <a:cubicBezTo>
                  <a:pt x="9860" y="18694"/>
                  <a:pt x="9629" y="18458"/>
                  <a:pt x="9355" y="18215"/>
                </a:cubicBezTo>
                <a:cubicBezTo>
                  <a:pt x="8850" y="17783"/>
                  <a:pt x="8213" y="17396"/>
                  <a:pt x="7291" y="17160"/>
                </a:cubicBezTo>
                <a:cubicBezTo>
                  <a:pt x="6697" y="17016"/>
                  <a:pt x="6147" y="16843"/>
                  <a:pt x="5553" y="16676"/>
                </a:cubicBezTo>
                <a:cubicBezTo>
                  <a:pt x="5235" y="16555"/>
                  <a:pt x="4916" y="16486"/>
                  <a:pt x="4543" y="16463"/>
                </a:cubicBezTo>
                <a:cubicBezTo>
                  <a:pt x="3488" y="16318"/>
                  <a:pt x="2665" y="16053"/>
                  <a:pt x="2170" y="15546"/>
                </a:cubicBezTo>
                <a:cubicBezTo>
                  <a:pt x="2071" y="15453"/>
                  <a:pt x="1983" y="15378"/>
                  <a:pt x="1939" y="15286"/>
                </a:cubicBezTo>
                <a:cubicBezTo>
                  <a:pt x="1896" y="15234"/>
                  <a:pt x="1840" y="15188"/>
                  <a:pt x="1796" y="15165"/>
                </a:cubicBezTo>
                <a:cubicBezTo>
                  <a:pt x="1756" y="15131"/>
                  <a:pt x="1716" y="15117"/>
                  <a:pt x="1680" y="15117"/>
                </a:cubicBezTo>
                <a:cubicBezTo>
                  <a:pt x="1636" y="15117"/>
                  <a:pt x="1596" y="15137"/>
                  <a:pt x="1565" y="15165"/>
                </a:cubicBezTo>
                <a:cubicBezTo>
                  <a:pt x="1521" y="15211"/>
                  <a:pt x="1521" y="15234"/>
                  <a:pt x="1521" y="15286"/>
                </a:cubicBezTo>
                <a:cubicBezTo>
                  <a:pt x="1521" y="15598"/>
                  <a:pt x="1664" y="15908"/>
                  <a:pt x="1896" y="16220"/>
                </a:cubicBezTo>
                <a:cubicBezTo>
                  <a:pt x="1939" y="16266"/>
                  <a:pt x="1983" y="16318"/>
                  <a:pt x="2071" y="16364"/>
                </a:cubicBezTo>
                <a:cubicBezTo>
                  <a:pt x="2489" y="16653"/>
                  <a:pt x="2896" y="16942"/>
                  <a:pt x="3268" y="17252"/>
                </a:cubicBezTo>
                <a:cubicBezTo>
                  <a:pt x="3488" y="17449"/>
                  <a:pt x="3818" y="17616"/>
                  <a:pt x="4225" y="17708"/>
                </a:cubicBezTo>
                <a:cubicBezTo>
                  <a:pt x="4774" y="17852"/>
                  <a:pt x="5235" y="18048"/>
                  <a:pt x="5597" y="18284"/>
                </a:cubicBezTo>
                <a:cubicBezTo>
                  <a:pt x="5960" y="18504"/>
                  <a:pt x="6378" y="18648"/>
                  <a:pt x="6884" y="18717"/>
                </a:cubicBezTo>
                <a:cubicBezTo>
                  <a:pt x="7335" y="18792"/>
                  <a:pt x="7839" y="18890"/>
                  <a:pt x="8301" y="19006"/>
                </a:cubicBezTo>
                <a:cubicBezTo>
                  <a:pt x="8576" y="19081"/>
                  <a:pt x="8850" y="19178"/>
                  <a:pt x="9082" y="19293"/>
                </a:cubicBezTo>
                <a:cubicBezTo>
                  <a:pt x="9586" y="19559"/>
                  <a:pt x="10135" y="19824"/>
                  <a:pt x="10773" y="20015"/>
                </a:cubicBezTo>
                <a:cubicBezTo>
                  <a:pt x="10905" y="20044"/>
                  <a:pt x="11048" y="20113"/>
                  <a:pt x="11180" y="20159"/>
                </a:cubicBezTo>
                <a:cubicBezTo>
                  <a:pt x="11959" y="20522"/>
                  <a:pt x="12783" y="20856"/>
                  <a:pt x="13520" y="21243"/>
                </a:cubicBezTo>
                <a:cubicBezTo>
                  <a:pt x="13608" y="21266"/>
                  <a:pt x="13652" y="21289"/>
                  <a:pt x="13749" y="21312"/>
                </a:cubicBezTo>
                <a:cubicBezTo>
                  <a:pt x="13980" y="21387"/>
                  <a:pt x="14156" y="21485"/>
                  <a:pt x="14343" y="21600"/>
                </a:cubicBezTo>
                <a:lnTo>
                  <a:pt x="14618" y="21600"/>
                </a:lnTo>
                <a:cubicBezTo>
                  <a:pt x="14200" y="21076"/>
                  <a:pt x="13749" y="20545"/>
                  <a:pt x="13333" y="19992"/>
                </a:cubicBezTo>
                <a:cubicBezTo>
                  <a:pt x="13201" y="19755"/>
                  <a:pt x="13245" y="19559"/>
                  <a:pt x="13474" y="19368"/>
                </a:cubicBezTo>
                <a:cubicBezTo>
                  <a:pt x="13608" y="19247"/>
                  <a:pt x="13749" y="19150"/>
                  <a:pt x="13837" y="19035"/>
                </a:cubicBezTo>
                <a:cubicBezTo>
                  <a:pt x="14024" y="18890"/>
                  <a:pt x="14156" y="18717"/>
                  <a:pt x="14343" y="18573"/>
                </a:cubicBezTo>
                <a:cubicBezTo>
                  <a:pt x="14387" y="18527"/>
                  <a:pt x="14431" y="18481"/>
                  <a:pt x="14530" y="18458"/>
                </a:cubicBezTo>
                <a:cubicBezTo>
                  <a:pt x="14937" y="18261"/>
                  <a:pt x="15399" y="18094"/>
                  <a:pt x="15805" y="17904"/>
                </a:cubicBezTo>
                <a:cubicBezTo>
                  <a:pt x="16310" y="17708"/>
                  <a:pt x="16728" y="17472"/>
                  <a:pt x="17003" y="17183"/>
                </a:cubicBezTo>
                <a:cubicBezTo>
                  <a:pt x="17178" y="17016"/>
                  <a:pt x="17321" y="16843"/>
                  <a:pt x="17453" y="16676"/>
                </a:cubicBezTo>
                <a:cubicBezTo>
                  <a:pt x="17684" y="16463"/>
                  <a:pt x="17913" y="16243"/>
                  <a:pt x="18232" y="16053"/>
                </a:cubicBezTo>
                <a:cubicBezTo>
                  <a:pt x="18870" y="15690"/>
                  <a:pt x="19200" y="15234"/>
                  <a:pt x="19101" y="14755"/>
                </a:cubicBezTo>
                <a:cubicBezTo>
                  <a:pt x="19057" y="14369"/>
                  <a:pt x="19145" y="14035"/>
                  <a:pt x="19419" y="13700"/>
                </a:cubicBezTo>
                <a:cubicBezTo>
                  <a:pt x="19650" y="13435"/>
                  <a:pt x="19694" y="13170"/>
                  <a:pt x="19748" y="12881"/>
                </a:cubicBezTo>
                <a:cubicBezTo>
                  <a:pt x="19748" y="12495"/>
                  <a:pt x="19748" y="12115"/>
                  <a:pt x="19794" y="11705"/>
                </a:cubicBezTo>
                <a:cubicBezTo>
                  <a:pt x="19794" y="11538"/>
                  <a:pt x="19838" y="11342"/>
                  <a:pt x="19794" y="11175"/>
                </a:cubicBezTo>
                <a:cubicBezTo>
                  <a:pt x="19794" y="11106"/>
                  <a:pt x="19748" y="11007"/>
                  <a:pt x="19563" y="11007"/>
                </a:cubicBezTo>
                <a:cubicBezTo>
                  <a:pt x="19376" y="11007"/>
                  <a:pt x="19419" y="11106"/>
                  <a:pt x="19376" y="11175"/>
                </a:cubicBezTo>
                <a:cubicBezTo>
                  <a:pt x="19244" y="11485"/>
                  <a:pt x="19200" y="11826"/>
                  <a:pt x="19013" y="12161"/>
                </a:cubicBezTo>
                <a:cubicBezTo>
                  <a:pt x="18738" y="12714"/>
                  <a:pt x="18320" y="13239"/>
                  <a:pt x="17640" y="13723"/>
                </a:cubicBezTo>
                <a:cubicBezTo>
                  <a:pt x="17365" y="13890"/>
                  <a:pt x="17134" y="14104"/>
                  <a:pt x="16903" y="14300"/>
                </a:cubicBezTo>
                <a:cubicBezTo>
                  <a:pt x="16772" y="14467"/>
                  <a:pt x="16584" y="14612"/>
                  <a:pt x="16310" y="14732"/>
                </a:cubicBezTo>
                <a:cubicBezTo>
                  <a:pt x="15991" y="14876"/>
                  <a:pt x="15716" y="15067"/>
                  <a:pt x="15574" y="15286"/>
                </a:cubicBezTo>
                <a:cubicBezTo>
                  <a:pt x="15443" y="15430"/>
                  <a:pt x="15355" y="15575"/>
                  <a:pt x="15256" y="15742"/>
                </a:cubicBezTo>
                <a:cubicBezTo>
                  <a:pt x="15212" y="15908"/>
                  <a:pt x="15080" y="16053"/>
                  <a:pt x="14849" y="16174"/>
                </a:cubicBezTo>
                <a:cubicBezTo>
                  <a:pt x="14662" y="16318"/>
                  <a:pt x="14530" y="16463"/>
                  <a:pt x="14431" y="16630"/>
                </a:cubicBezTo>
                <a:cubicBezTo>
                  <a:pt x="14255" y="16965"/>
                  <a:pt x="14255" y="17327"/>
                  <a:pt x="14255" y="17685"/>
                </a:cubicBezTo>
                <a:cubicBezTo>
                  <a:pt x="14255" y="17928"/>
                  <a:pt x="14200" y="18192"/>
                  <a:pt x="14024" y="18429"/>
                </a:cubicBezTo>
                <a:cubicBezTo>
                  <a:pt x="13980" y="18481"/>
                  <a:pt x="13925" y="18573"/>
                  <a:pt x="13925" y="18648"/>
                </a:cubicBezTo>
                <a:cubicBezTo>
                  <a:pt x="13837" y="18815"/>
                  <a:pt x="13652" y="18983"/>
                  <a:pt x="13474" y="19150"/>
                </a:cubicBezTo>
                <a:cubicBezTo>
                  <a:pt x="13333" y="19270"/>
                  <a:pt x="13158" y="19392"/>
                  <a:pt x="13102" y="19536"/>
                </a:cubicBezTo>
                <a:cubicBezTo>
                  <a:pt x="12970" y="19490"/>
                  <a:pt x="12970" y="19438"/>
                  <a:pt x="12927" y="19392"/>
                </a:cubicBezTo>
                <a:cubicBezTo>
                  <a:pt x="12608" y="18890"/>
                  <a:pt x="12333" y="18382"/>
                  <a:pt x="12002" y="17881"/>
                </a:cubicBezTo>
                <a:cubicBezTo>
                  <a:pt x="11411" y="16797"/>
                  <a:pt x="10960" y="15667"/>
                  <a:pt x="10729" y="14537"/>
                </a:cubicBezTo>
                <a:cubicBezTo>
                  <a:pt x="10685" y="14392"/>
                  <a:pt x="10773" y="14277"/>
                  <a:pt x="10960" y="14156"/>
                </a:cubicBezTo>
                <a:cubicBezTo>
                  <a:pt x="11411" y="13913"/>
                  <a:pt x="11915" y="13700"/>
                  <a:pt x="12333" y="13458"/>
                </a:cubicBezTo>
                <a:cubicBezTo>
                  <a:pt x="12696" y="13268"/>
                  <a:pt x="13058" y="13072"/>
                  <a:pt x="13520" y="12927"/>
                </a:cubicBezTo>
                <a:cubicBezTo>
                  <a:pt x="13608" y="12881"/>
                  <a:pt x="13705" y="12835"/>
                  <a:pt x="13837" y="12783"/>
                </a:cubicBezTo>
                <a:cubicBezTo>
                  <a:pt x="14068" y="12691"/>
                  <a:pt x="14299" y="12593"/>
                  <a:pt x="14574" y="12495"/>
                </a:cubicBezTo>
                <a:cubicBezTo>
                  <a:pt x="15212" y="12282"/>
                  <a:pt x="15760" y="12016"/>
                  <a:pt x="16310" y="11728"/>
                </a:cubicBezTo>
                <a:cubicBezTo>
                  <a:pt x="16584" y="11607"/>
                  <a:pt x="16772" y="11462"/>
                  <a:pt x="16859" y="11296"/>
                </a:cubicBezTo>
                <a:cubicBezTo>
                  <a:pt x="17090" y="11007"/>
                  <a:pt x="17277" y="10742"/>
                  <a:pt x="17321" y="10430"/>
                </a:cubicBezTo>
                <a:cubicBezTo>
                  <a:pt x="17365" y="10240"/>
                  <a:pt x="17453" y="10021"/>
                  <a:pt x="17640" y="9831"/>
                </a:cubicBezTo>
                <a:cubicBezTo>
                  <a:pt x="17913" y="9589"/>
                  <a:pt x="17957" y="9323"/>
                  <a:pt x="17957" y="9035"/>
                </a:cubicBezTo>
                <a:cubicBezTo>
                  <a:pt x="17957" y="8701"/>
                  <a:pt x="18045" y="8366"/>
                  <a:pt x="18276" y="8026"/>
                </a:cubicBezTo>
                <a:cubicBezTo>
                  <a:pt x="18463" y="7669"/>
                  <a:pt x="18826" y="7380"/>
                  <a:pt x="19332" y="7138"/>
                </a:cubicBezTo>
                <a:cubicBezTo>
                  <a:pt x="19419" y="7068"/>
                  <a:pt x="19563" y="7016"/>
                  <a:pt x="19650" y="6970"/>
                </a:cubicBezTo>
                <a:cubicBezTo>
                  <a:pt x="19694" y="6896"/>
                  <a:pt x="19748" y="6850"/>
                  <a:pt x="19650" y="6804"/>
                </a:cubicBezTo>
                <a:cubicBezTo>
                  <a:pt x="19603" y="6763"/>
                  <a:pt x="19553" y="6744"/>
                  <a:pt x="19498" y="6744"/>
                </a:cubicBezTo>
                <a:cubicBezTo>
                  <a:pt x="19450" y="6744"/>
                  <a:pt x="19397" y="6757"/>
                  <a:pt x="19332" y="6781"/>
                </a:cubicBezTo>
                <a:cubicBezTo>
                  <a:pt x="19288" y="6781"/>
                  <a:pt x="19200" y="6804"/>
                  <a:pt x="19145" y="6827"/>
                </a:cubicBezTo>
                <a:cubicBezTo>
                  <a:pt x="18870" y="6924"/>
                  <a:pt x="18595" y="7040"/>
                  <a:pt x="18320" y="7138"/>
                </a:cubicBezTo>
                <a:cubicBezTo>
                  <a:pt x="17365" y="7524"/>
                  <a:pt x="16672" y="8003"/>
                  <a:pt x="16310" y="8626"/>
                </a:cubicBezTo>
                <a:cubicBezTo>
                  <a:pt x="16078" y="9035"/>
                  <a:pt x="15716" y="9421"/>
                  <a:pt x="15212" y="9756"/>
                </a:cubicBezTo>
                <a:cubicBezTo>
                  <a:pt x="14937" y="9952"/>
                  <a:pt x="14750" y="10166"/>
                  <a:pt x="14618" y="10407"/>
                </a:cubicBezTo>
                <a:cubicBezTo>
                  <a:pt x="14574" y="10528"/>
                  <a:pt x="14475" y="10621"/>
                  <a:pt x="14387" y="10719"/>
                </a:cubicBezTo>
                <a:cubicBezTo>
                  <a:pt x="14255" y="10863"/>
                  <a:pt x="14112" y="10984"/>
                  <a:pt x="13980" y="11106"/>
                </a:cubicBezTo>
                <a:cubicBezTo>
                  <a:pt x="13793" y="11250"/>
                  <a:pt x="13652" y="11393"/>
                  <a:pt x="13608" y="11538"/>
                </a:cubicBezTo>
                <a:cubicBezTo>
                  <a:pt x="13431" y="11918"/>
                  <a:pt x="13289" y="12305"/>
                  <a:pt x="13102" y="12691"/>
                </a:cubicBezTo>
                <a:cubicBezTo>
                  <a:pt x="13058" y="12835"/>
                  <a:pt x="12970" y="12927"/>
                  <a:pt x="12783" y="13026"/>
                </a:cubicBezTo>
                <a:cubicBezTo>
                  <a:pt x="12233" y="13360"/>
                  <a:pt x="11596" y="13672"/>
                  <a:pt x="10960" y="13959"/>
                </a:cubicBezTo>
                <a:cubicBezTo>
                  <a:pt x="10861" y="14012"/>
                  <a:pt x="10773" y="14058"/>
                  <a:pt x="10685" y="14058"/>
                </a:cubicBezTo>
                <a:cubicBezTo>
                  <a:pt x="10630" y="14035"/>
                  <a:pt x="10630" y="14012"/>
                  <a:pt x="10586" y="13959"/>
                </a:cubicBezTo>
                <a:cubicBezTo>
                  <a:pt x="10311" y="12547"/>
                  <a:pt x="10311" y="11106"/>
                  <a:pt x="10630" y="9687"/>
                </a:cubicBezTo>
                <a:cubicBezTo>
                  <a:pt x="10685" y="9612"/>
                  <a:pt x="10685" y="9565"/>
                  <a:pt x="10729" y="9490"/>
                </a:cubicBezTo>
                <a:cubicBezTo>
                  <a:pt x="11092" y="8891"/>
                  <a:pt x="11684" y="8337"/>
                  <a:pt x="12333" y="7836"/>
                </a:cubicBezTo>
                <a:cubicBezTo>
                  <a:pt x="12552" y="7669"/>
                  <a:pt x="12827" y="7547"/>
                  <a:pt x="13158" y="7449"/>
                </a:cubicBezTo>
                <a:cubicBezTo>
                  <a:pt x="13474" y="7357"/>
                  <a:pt x="13881" y="7328"/>
                  <a:pt x="14255" y="7282"/>
                </a:cubicBezTo>
                <a:cubicBezTo>
                  <a:pt x="14574" y="7236"/>
                  <a:pt x="14849" y="7161"/>
                  <a:pt x="15124" y="7040"/>
                </a:cubicBezTo>
                <a:cubicBezTo>
                  <a:pt x="15399" y="6896"/>
                  <a:pt x="15716" y="6804"/>
                  <a:pt x="16078" y="6752"/>
                </a:cubicBezTo>
                <a:cubicBezTo>
                  <a:pt x="16815" y="6637"/>
                  <a:pt x="17453" y="6394"/>
                  <a:pt x="17913" y="6082"/>
                </a:cubicBezTo>
                <a:cubicBezTo>
                  <a:pt x="18045" y="6007"/>
                  <a:pt x="18188" y="5938"/>
                  <a:pt x="18276" y="5841"/>
                </a:cubicBezTo>
                <a:cubicBezTo>
                  <a:pt x="18507" y="5674"/>
                  <a:pt x="18782" y="5529"/>
                  <a:pt x="19057" y="5385"/>
                </a:cubicBezTo>
                <a:cubicBezTo>
                  <a:pt x="19524" y="5198"/>
                  <a:pt x="19994" y="5086"/>
                  <a:pt x="20552" y="5086"/>
                </a:cubicBezTo>
                <a:cubicBezTo>
                  <a:pt x="20647" y="5086"/>
                  <a:pt x="20746" y="5089"/>
                  <a:pt x="20848" y="5096"/>
                </a:cubicBezTo>
                <a:lnTo>
                  <a:pt x="21166" y="5096"/>
                </a:lnTo>
                <a:cubicBezTo>
                  <a:pt x="21218" y="5096"/>
                  <a:pt x="21273" y="5100"/>
                  <a:pt x="21325" y="5100"/>
                </a:cubicBezTo>
                <a:cubicBezTo>
                  <a:pt x="21403" y="5100"/>
                  <a:pt x="21476" y="5092"/>
                  <a:pt x="21529" y="5050"/>
                </a:cubicBezTo>
                <a:cubicBezTo>
                  <a:pt x="21573" y="4975"/>
                  <a:pt x="21485" y="4929"/>
                  <a:pt x="21254" y="4877"/>
                </a:cubicBezTo>
                <a:cubicBezTo>
                  <a:pt x="20729" y="4773"/>
                  <a:pt x="20202" y="4719"/>
                  <a:pt x="19675" y="4719"/>
                </a:cubicBezTo>
                <a:cubicBezTo>
                  <a:pt x="19242" y="4719"/>
                  <a:pt x="18807" y="4756"/>
                  <a:pt x="18375" y="4831"/>
                </a:cubicBezTo>
                <a:cubicBezTo>
                  <a:pt x="17596" y="4975"/>
                  <a:pt x="16947" y="5195"/>
                  <a:pt x="16266" y="5408"/>
                </a:cubicBezTo>
                <a:cubicBezTo>
                  <a:pt x="15903" y="5529"/>
                  <a:pt x="15531" y="5651"/>
                  <a:pt x="15124" y="5743"/>
                </a:cubicBezTo>
                <a:cubicBezTo>
                  <a:pt x="14618" y="5841"/>
                  <a:pt x="14200" y="6007"/>
                  <a:pt x="13837" y="6227"/>
                </a:cubicBezTo>
                <a:cubicBezTo>
                  <a:pt x="13474" y="6463"/>
                  <a:pt x="13201" y="6729"/>
                  <a:pt x="12927" y="6993"/>
                </a:cubicBezTo>
                <a:cubicBezTo>
                  <a:pt x="12652" y="7282"/>
                  <a:pt x="12377" y="7547"/>
                  <a:pt x="12058" y="7836"/>
                </a:cubicBezTo>
                <a:cubicBezTo>
                  <a:pt x="11640" y="8147"/>
                  <a:pt x="11233" y="8481"/>
                  <a:pt x="10960" y="8845"/>
                </a:cubicBezTo>
                <a:cubicBezTo>
                  <a:pt x="10905" y="8891"/>
                  <a:pt x="10905" y="8914"/>
                  <a:pt x="10817" y="8914"/>
                </a:cubicBezTo>
                <a:cubicBezTo>
                  <a:pt x="10773" y="8891"/>
                  <a:pt x="10817" y="8868"/>
                  <a:pt x="10817" y="8822"/>
                </a:cubicBezTo>
                <a:lnTo>
                  <a:pt x="11233" y="7161"/>
                </a:lnTo>
                <a:cubicBezTo>
                  <a:pt x="11233" y="7040"/>
                  <a:pt x="11279" y="6924"/>
                  <a:pt x="11367" y="6804"/>
                </a:cubicBezTo>
                <a:cubicBezTo>
                  <a:pt x="11596" y="6371"/>
                  <a:pt x="11959" y="5984"/>
                  <a:pt x="12421" y="5598"/>
                </a:cubicBezTo>
                <a:cubicBezTo>
                  <a:pt x="12827" y="5310"/>
                  <a:pt x="13058" y="4998"/>
                  <a:pt x="13014" y="4641"/>
                </a:cubicBezTo>
                <a:cubicBezTo>
                  <a:pt x="12970" y="4445"/>
                  <a:pt x="13102" y="4255"/>
                  <a:pt x="13289" y="4087"/>
                </a:cubicBezTo>
                <a:cubicBezTo>
                  <a:pt x="13474" y="3897"/>
                  <a:pt x="13652" y="3725"/>
                  <a:pt x="13837" y="3557"/>
                </a:cubicBezTo>
                <a:cubicBezTo>
                  <a:pt x="14024" y="3367"/>
                  <a:pt x="14068" y="3147"/>
                  <a:pt x="14024" y="2934"/>
                </a:cubicBezTo>
                <a:cubicBezTo>
                  <a:pt x="13980" y="2859"/>
                  <a:pt x="13980" y="2790"/>
                  <a:pt x="13925" y="2715"/>
                </a:cubicBezTo>
                <a:cubicBezTo>
                  <a:pt x="13837" y="2524"/>
                  <a:pt x="13881" y="2312"/>
                  <a:pt x="14024" y="2115"/>
                </a:cubicBezTo>
                <a:cubicBezTo>
                  <a:pt x="14156" y="1994"/>
                  <a:pt x="14156" y="1827"/>
                  <a:pt x="14068" y="1682"/>
                </a:cubicBezTo>
                <a:cubicBezTo>
                  <a:pt x="13925" y="1418"/>
                  <a:pt x="14024" y="1181"/>
                  <a:pt x="14156" y="939"/>
                </a:cubicBezTo>
                <a:cubicBezTo>
                  <a:pt x="14299" y="650"/>
                  <a:pt x="14530" y="385"/>
                  <a:pt x="14893" y="149"/>
                </a:cubicBezTo>
                <a:cubicBezTo>
                  <a:pt x="14937" y="120"/>
                  <a:pt x="14981" y="74"/>
                  <a:pt x="14937" y="28"/>
                </a:cubicBezTo>
                <a:cubicBezTo>
                  <a:pt x="14902" y="8"/>
                  <a:pt x="14868" y="0"/>
                  <a:pt x="1483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23" name="Google Shape;778;p33"/>
          <p:cNvSpPr/>
          <p:nvPr/>
        </p:nvSpPr>
        <p:spPr>
          <a:xfrm rot="5400000">
            <a:off x="7563326" y="3430527"/>
            <a:ext cx="2482387" cy="141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730" name="Google Shape;779;p33"/>
          <p:cNvGrpSpPr/>
          <p:nvPr/>
        </p:nvGrpSpPr>
        <p:grpSpPr>
          <a:xfrm>
            <a:off x="7781052" y="4078227"/>
            <a:ext cx="1052269" cy="880626"/>
            <a:chOff x="0" y="0"/>
            <a:chExt cx="1052267" cy="880624"/>
          </a:xfrm>
        </p:grpSpPr>
        <p:sp>
          <p:nvSpPr>
            <p:cNvPr id="724" name="Google Shape;780;p33"/>
            <p:cNvSpPr/>
            <p:nvPr/>
          </p:nvSpPr>
          <p:spPr>
            <a:xfrm rot="10800000">
              <a:off x="804375" y="362520"/>
              <a:ext cx="247893" cy="157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25" name="Google Shape;781;p33"/>
            <p:cNvSpPr/>
            <p:nvPr/>
          </p:nvSpPr>
          <p:spPr>
            <a:xfrm rot="10800000">
              <a:off x="459631" y="482612"/>
              <a:ext cx="154154" cy="254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26" name="Google Shape;782;p33"/>
            <p:cNvSpPr/>
            <p:nvPr/>
          </p:nvSpPr>
          <p:spPr>
            <a:xfrm rot="10800000">
              <a:off x="0" y="718920"/>
              <a:ext cx="203213" cy="161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27" name="Google Shape;783;p33"/>
            <p:cNvSpPr/>
            <p:nvPr/>
          </p:nvSpPr>
          <p:spPr>
            <a:xfrm rot="10800000">
              <a:off x="737469" y="-1"/>
              <a:ext cx="152370" cy="123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600" extrusionOk="0">
                  <a:moveTo>
                    <a:pt x="12818" y="0"/>
                  </a:moveTo>
                  <a:cubicBezTo>
                    <a:pt x="12259" y="0"/>
                    <a:pt x="11680" y="77"/>
                    <a:pt x="11101" y="257"/>
                  </a:cubicBezTo>
                  <a:cubicBezTo>
                    <a:pt x="7767" y="978"/>
                    <a:pt x="4892" y="2780"/>
                    <a:pt x="1558" y="4686"/>
                  </a:cubicBezTo>
                  <a:cubicBezTo>
                    <a:pt x="1099" y="7646"/>
                    <a:pt x="640" y="10169"/>
                    <a:pt x="81" y="12100"/>
                  </a:cubicBezTo>
                  <a:cubicBezTo>
                    <a:pt x="-378" y="17584"/>
                    <a:pt x="1099" y="20107"/>
                    <a:pt x="4892" y="21291"/>
                  </a:cubicBezTo>
                  <a:cubicBezTo>
                    <a:pt x="5691" y="21497"/>
                    <a:pt x="6469" y="21600"/>
                    <a:pt x="7228" y="21600"/>
                  </a:cubicBezTo>
                  <a:cubicBezTo>
                    <a:pt x="10642" y="21600"/>
                    <a:pt x="13656" y="19643"/>
                    <a:pt x="16391" y="17584"/>
                  </a:cubicBezTo>
                  <a:cubicBezTo>
                    <a:pt x="20184" y="14469"/>
                    <a:pt x="21222" y="9577"/>
                    <a:pt x="20184" y="5870"/>
                  </a:cubicBezTo>
                  <a:cubicBezTo>
                    <a:pt x="19006" y="2729"/>
                    <a:pt x="16072" y="0"/>
                    <a:pt x="1281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28" name="Google Shape;784;p33"/>
            <p:cNvSpPr/>
            <p:nvPr/>
          </p:nvSpPr>
          <p:spPr>
            <a:xfrm rot="10800000">
              <a:off x="338117" y="163439"/>
              <a:ext cx="151375" cy="123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29" name="Google Shape;785;p33"/>
            <p:cNvSpPr/>
            <p:nvPr/>
          </p:nvSpPr>
          <p:spPr>
            <a:xfrm rot="10800000">
              <a:off x="115600" y="408240"/>
              <a:ext cx="152283" cy="124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7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87;p34"/>
          <p:cNvSpPr/>
          <p:nvPr/>
        </p:nvSpPr>
        <p:spPr>
          <a:xfrm rot="10800000">
            <a:off x="273150" y="4561037"/>
            <a:ext cx="1503068" cy="1623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84" h="21600" extrusionOk="0">
                <a:moveTo>
                  <a:pt x="9526" y="0"/>
                </a:moveTo>
                <a:cubicBezTo>
                  <a:pt x="6511" y="0"/>
                  <a:pt x="3557" y="1317"/>
                  <a:pt x="1673" y="4288"/>
                </a:cubicBezTo>
                <a:cubicBezTo>
                  <a:pt x="-964" y="8398"/>
                  <a:pt x="-406" y="14643"/>
                  <a:pt x="2805" y="18252"/>
                </a:cubicBezTo>
                <a:cubicBezTo>
                  <a:pt x="4688" y="20465"/>
                  <a:pt x="7386" y="21600"/>
                  <a:pt x="10084" y="21600"/>
                </a:cubicBezTo>
                <a:cubicBezTo>
                  <a:pt x="11726" y="21600"/>
                  <a:pt x="13295" y="21223"/>
                  <a:pt x="14667" y="20404"/>
                </a:cubicBezTo>
                <a:cubicBezTo>
                  <a:pt x="18509" y="18131"/>
                  <a:pt x="20636" y="12823"/>
                  <a:pt x="19641" y="8140"/>
                </a:cubicBezTo>
                <a:cubicBezTo>
                  <a:pt x="18570" y="2971"/>
                  <a:pt x="14049" y="0"/>
                  <a:pt x="952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39" name="Google Shape;788;p34"/>
          <p:cNvSpPr/>
          <p:nvPr/>
        </p:nvSpPr>
        <p:spPr>
          <a:xfrm rot="10800000">
            <a:off x="-250258" y="-497396"/>
            <a:ext cx="1409334" cy="31691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40" name="Google Shape;789;p34"/>
          <p:cNvSpPr/>
          <p:nvPr/>
        </p:nvSpPr>
        <p:spPr>
          <a:xfrm rot="7434000">
            <a:off x="7060614" y="3854338"/>
            <a:ext cx="1837812" cy="282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600" extrusionOk="0">
                <a:moveTo>
                  <a:pt x="10764" y="0"/>
                </a:moveTo>
                <a:cubicBezTo>
                  <a:pt x="10554" y="0"/>
                  <a:pt x="10345" y="71"/>
                  <a:pt x="10169" y="207"/>
                </a:cubicBezTo>
                <a:cubicBezTo>
                  <a:pt x="9892" y="454"/>
                  <a:pt x="9616" y="706"/>
                  <a:pt x="9332" y="958"/>
                </a:cubicBezTo>
                <a:cubicBezTo>
                  <a:pt x="7799" y="2441"/>
                  <a:pt x="6299" y="3947"/>
                  <a:pt x="4624" y="5381"/>
                </a:cubicBezTo>
                <a:cubicBezTo>
                  <a:pt x="3051" y="6749"/>
                  <a:pt x="1617" y="8189"/>
                  <a:pt x="361" y="9695"/>
                </a:cubicBezTo>
                <a:cubicBezTo>
                  <a:pt x="-92" y="10242"/>
                  <a:pt x="-125" y="10718"/>
                  <a:pt x="294" y="11293"/>
                </a:cubicBezTo>
                <a:cubicBezTo>
                  <a:pt x="990" y="12223"/>
                  <a:pt x="1793" y="13137"/>
                  <a:pt x="2564" y="14073"/>
                </a:cubicBezTo>
                <a:cubicBezTo>
                  <a:pt x="3401" y="15054"/>
                  <a:pt x="4273" y="15990"/>
                  <a:pt x="5353" y="16854"/>
                </a:cubicBezTo>
                <a:cubicBezTo>
                  <a:pt x="5638" y="17085"/>
                  <a:pt x="5881" y="17336"/>
                  <a:pt x="6158" y="17588"/>
                </a:cubicBezTo>
                <a:cubicBezTo>
                  <a:pt x="7271" y="18705"/>
                  <a:pt x="8603" y="19728"/>
                  <a:pt x="9825" y="20801"/>
                </a:cubicBezTo>
                <a:cubicBezTo>
                  <a:pt x="9992" y="20938"/>
                  <a:pt x="10202" y="21075"/>
                  <a:pt x="10454" y="21212"/>
                </a:cubicBezTo>
                <a:cubicBezTo>
                  <a:pt x="10554" y="21305"/>
                  <a:pt x="10730" y="21393"/>
                  <a:pt x="10873" y="21463"/>
                </a:cubicBezTo>
                <a:cubicBezTo>
                  <a:pt x="11115" y="21556"/>
                  <a:pt x="11358" y="21600"/>
                  <a:pt x="11567" y="21600"/>
                </a:cubicBezTo>
                <a:cubicBezTo>
                  <a:pt x="11919" y="21600"/>
                  <a:pt x="12229" y="21507"/>
                  <a:pt x="12506" y="21305"/>
                </a:cubicBezTo>
                <a:cubicBezTo>
                  <a:pt x="12715" y="21146"/>
                  <a:pt x="12890" y="20960"/>
                  <a:pt x="13033" y="20757"/>
                </a:cubicBezTo>
                <a:cubicBezTo>
                  <a:pt x="14114" y="19296"/>
                  <a:pt x="15437" y="17949"/>
                  <a:pt x="16735" y="16580"/>
                </a:cubicBezTo>
                <a:cubicBezTo>
                  <a:pt x="18267" y="14939"/>
                  <a:pt x="19733" y="13296"/>
                  <a:pt x="21132" y="11610"/>
                </a:cubicBezTo>
                <a:cubicBezTo>
                  <a:pt x="21341" y="11402"/>
                  <a:pt x="21475" y="11178"/>
                  <a:pt x="21475" y="10855"/>
                </a:cubicBezTo>
                <a:cubicBezTo>
                  <a:pt x="21475" y="10653"/>
                  <a:pt x="21299" y="10400"/>
                  <a:pt x="21132" y="10148"/>
                </a:cubicBezTo>
                <a:cubicBezTo>
                  <a:pt x="20571" y="9421"/>
                  <a:pt x="19909" y="8714"/>
                  <a:pt x="19247" y="8008"/>
                </a:cubicBezTo>
                <a:cubicBezTo>
                  <a:pt x="18620" y="7368"/>
                  <a:pt x="18024" y="6727"/>
                  <a:pt x="17464" y="6065"/>
                </a:cubicBezTo>
                <a:cubicBezTo>
                  <a:pt x="16349" y="4674"/>
                  <a:pt x="14984" y="3378"/>
                  <a:pt x="13628" y="2096"/>
                </a:cubicBezTo>
                <a:cubicBezTo>
                  <a:pt x="13242" y="1735"/>
                  <a:pt x="12857" y="1391"/>
                  <a:pt x="12506" y="1002"/>
                </a:cubicBezTo>
                <a:cubicBezTo>
                  <a:pt x="12196" y="640"/>
                  <a:pt x="11777" y="344"/>
                  <a:pt x="11250" y="115"/>
                </a:cubicBezTo>
                <a:cubicBezTo>
                  <a:pt x="11081" y="44"/>
                  <a:pt x="10906" y="0"/>
                  <a:pt x="1076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41" name="Google Shape;790;p34"/>
          <p:cNvSpPr/>
          <p:nvPr/>
        </p:nvSpPr>
        <p:spPr>
          <a:xfrm rot="5400000">
            <a:off x="8134222" y="542902"/>
            <a:ext cx="1938320" cy="1089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42" name="Google Shape;791;p34"/>
          <p:cNvSpPr/>
          <p:nvPr/>
        </p:nvSpPr>
        <p:spPr>
          <a:xfrm rot="10800000">
            <a:off x="661955" y="-138836"/>
            <a:ext cx="881961" cy="1557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43" name="Google Shape;792;p34"/>
          <p:cNvSpPr/>
          <p:nvPr/>
        </p:nvSpPr>
        <p:spPr>
          <a:xfrm rot="10800000">
            <a:off x="-1626756" y="3708720"/>
            <a:ext cx="2438221" cy="2475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9" h="21600" extrusionOk="0">
                <a:moveTo>
                  <a:pt x="10731" y="0"/>
                </a:moveTo>
                <a:cubicBezTo>
                  <a:pt x="10024" y="0"/>
                  <a:pt x="9281" y="61"/>
                  <a:pt x="8528" y="207"/>
                </a:cubicBezTo>
                <a:cubicBezTo>
                  <a:pt x="6239" y="717"/>
                  <a:pt x="4144" y="1676"/>
                  <a:pt x="2744" y="3544"/>
                </a:cubicBezTo>
                <a:cubicBezTo>
                  <a:pt x="996" y="5874"/>
                  <a:pt x="-46" y="8495"/>
                  <a:pt x="2" y="11226"/>
                </a:cubicBezTo>
                <a:cubicBezTo>
                  <a:pt x="2" y="12196"/>
                  <a:pt x="98" y="12949"/>
                  <a:pt x="193" y="13760"/>
                </a:cubicBezTo>
                <a:cubicBezTo>
                  <a:pt x="792" y="18155"/>
                  <a:pt x="5282" y="21600"/>
                  <a:pt x="9772" y="21600"/>
                </a:cubicBezTo>
                <a:cubicBezTo>
                  <a:pt x="10180" y="21600"/>
                  <a:pt x="10575" y="21539"/>
                  <a:pt x="10970" y="21490"/>
                </a:cubicBezTo>
                <a:cubicBezTo>
                  <a:pt x="11676" y="21393"/>
                  <a:pt x="12323" y="21296"/>
                  <a:pt x="13018" y="21296"/>
                </a:cubicBezTo>
                <a:cubicBezTo>
                  <a:pt x="13771" y="21235"/>
                  <a:pt x="14466" y="21041"/>
                  <a:pt x="15113" y="20689"/>
                </a:cubicBezTo>
                <a:cubicBezTo>
                  <a:pt x="17016" y="19671"/>
                  <a:pt x="18452" y="18262"/>
                  <a:pt x="19351" y="16381"/>
                </a:cubicBezTo>
                <a:cubicBezTo>
                  <a:pt x="19806" y="15534"/>
                  <a:pt x="20154" y="14671"/>
                  <a:pt x="20403" y="13760"/>
                </a:cubicBezTo>
                <a:cubicBezTo>
                  <a:pt x="21554" y="10170"/>
                  <a:pt x="21003" y="6880"/>
                  <a:pt x="18812" y="3848"/>
                </a:cubicBezTo>
                <a:cubicBezTo>
                  <a:pt x="18154" y="2937"/>
                  <a:pt x="17460" y="2184"/>
                  <a:pt x="16513" y="1626"/>
                </a:cubicBezTo>
                <a:cubicBezTo>
                  <a:pt x="14670" y="559"/>
                  <a:pt x="12766" y="0"/>
                  <a:pt x="1073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44" name="Google Shape;793;p34"/>
          <p:cNvSpPr/>
          <p:nvPr/>
        </p:nvSpPr>
        <p:spPr>
          <a:xfrm>
            <a:off x="7309592" y="-242641"/>
            <a:ext cx="2174248" cy="1235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45" name="Google Shape;794;p34"/>
          <p:cNvSpPr/>
          <p:nvPr/>
        </p:nvSpPr>
        <p:spPr>
          <a:xfrm>
            <a:off x="7653989" y="-338041"/>
            <a:ext cx="1485966" cy="90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8522" y="1170"/>
                </a:moveTo>
                <a:cubicBezTo>
                  <a:pt x="9351" y="1272"/>
                  <a:pt x="10179" y="1373"/>
                  <a:pt x="11005" y="1373"/>
                </a:cubicBezTo>
                <a:lnTo>
                  <a:pt x="11388" y="1373"/>
                </a:lnTo>
                <a:cubicBezTo>
                  <a:pt x="12600" y="1272"/>
                  <a:pt x="13751" y="1272"/>
                  <a:pt x="14960" y="1272"/>
                </a:cubicBezTo>
                <a:lnTo>
                  <a:pt x="16817" y="1272"/>
                </a:lnTo>
                <a:cubicBezTo>
                  <a:pt x="17904" y="1272"/>
                  <a:pt x="19054" y="1272"/>
                  <a:pt x="20141" y="1373"/>
                </a:cubicBezTo>
                <a:cubicBezTo>
                  <a:pt x="20647" y="1475"/>
                  <a:pt x="20709" y="1603"/>
                  <a:pt x="20709" y="2442"/>
                </a:cubicBezTo>
                <a:cubicBezTo>
                  <a:pt x="20709" y="4981"/>
                  <a:pt x="20647" y="7524"/>
                  <a:pt x="20325" y="9961"/>
                </a:cubicBezTo>
                <a:cubicBezTo>
                  <a:pt x="20203" y="11003"/>
                  <a:pt x="20080" y="11970"/>
                  <a:pt x="19883" y="12911"/>
                </a:cubicBezTo>
                <a:cubicBezTo>
                  <a:pt x="19758" y="13546"/>
                  <a:pt x="19561" y="14076"/>
                  <a:pt x="19377" y="14610"/>
                </a:cubicBezTo>
                <a:cubicBezTo>
                  <a:pt x="17842" y="17993"/>
                  <a:pt x="15727" y="19896"/>
                  <a:pt x="13245" y="20430"/>
                </a:cubicBezTo>
                <a:cubicBezTo>
                  <a:pt x="12739" y="20660"/>
                  <a:pt x="12217" y="20660"/>
                  <a:pt x="11711" y="20660"/>
                </a:cubicBezTo>
                <a:cubicBezTo>
                  <a:pt x="10363" y="20660"/>
                  <a:pt x="9090" y="20227"/>
                  <a:pt x="7816" y="19591"/>
                </a:cubicBezTo>
                <a:cubicBezTo>
                  <a:pt x="6913" y="19057"/>
                  <a:pt x="6085" y="18421"/>
                  <a:pt x="5256" y="17790"/>
                </a:cubicBezTo>
                <a:cubicBezTo>
                  <a:pt x="4937" y="17485"/>
                  <a:pt x="4614" y="17255"/>
                  <a:pt x="4308" y="16951"/>
                </a:cubicBezTo>
                <a:cubicBezTo>
                  <a:pt x="3341" y="16085"/>
                  <a:pt x="2635" y="14814"/>
                  <a:pt x="2191" y="13136"/>
                </a:cubicBezTo>
                <a:cubicBezTo>
                  <a:pt x="1748" y="11334"/>
                  <a:pt x="1426" y="9528"/>
                  <a:pt x="1104" y="7625"/>
                </a:cubicBezTo>
                <a:cubicBezTo>
                  <a:pt x="781" y="5819"/>
                  <a:pt x="720" y="3912"/>
                  <a:pt x="659" y="2009"/>
                </a:cubicBezTo>
                <a:cubicBezTo>
                  <a:pt x="659" y="1704"/>
                  <a:pt x="659" y="1704"/>
                  <a:pt x="920" y="1603"/>
                </a:cubicBezTo>
                <a:cubicBezTo>
                  <a:pt x="1748" y="1475"/>
                  <a:pt x="2574" y="1272"/>
                  <a:pt x="3464" y="1272"/>
                </a:cubicBezTo>
                <a:cubicBezTo>
                  <a:pt x="4614" y="1170"/>
                  <a:pt x="5701" y="1170"/>
                  <a:pt x="6852" y="1170"/>
                </a:cubicBezTo>
                <a:close/>
                <a:moveTo>
                  <a:pt x="5901" y="0"/>
                </a:moveTo>
                <a:cubicBezTo>
                  <a:pt x="4689" y="0"/>
                  <a:pt x="3464" y="0"/>
                  <a:pt x="2252" y="203"/>
                </a:cubicBezTo>
                <a:cubicBezTo>
                  <a:pt x="1687" y="331"/>
                  <a:pt x="1042" y="534"/>
                  <a:pt x="475" y="839"/>
                </a:cubicBezTo>
                <a:cubicBezTo>
                  <a:pt x="92" y="1069"/>
                  <a:pt x="-47" y="1272"/>
                  <a:pt x="14" y="2009"/>
                </a:cubicBezTo>
                <a:cubicBezTo>
                  <a:pt x="14" y="2543"/>
                  <a:pt x="92" y="3078"/>
                  <a:pt x="92" y="3709"/>
                </a:cubicBezTo>
                <a:cubicBezTo>
                  <a:pt x="92" y="4649"/>
                  <a:pt x="92" y="5616"/>
                  <a:pt x="153" y="6557"/>
                </a:cubicBezTo>
                <a:cubicBezTo>
                  <a:pt x="275" y="8791"/>
                  <a:pt x="598" y="10800"/>
                  <a:pt x="1042" y="12809"/>
                </a:cubicBezTo>
                <a:cubicBezTo>
                  <a:pt x="1626" y="15449"/>
                  <a:pt x="2635" y="17485"/>
                  <a:pt x="4170" y="18628"/>
                </a:cubicBezTo>
                <a:cubicBezTo>
                  <a:pt x="5456" y="19591"/>
                  <a:pt x="6791" y="20430"/>
                  <a:pt x="8139" y="21066"/>
                </a:cubicBezTo>
                <a:cubicBezTo>
                  <a:pt x="9028" y="21498"/>
                  <a:pt x="9918" y="21600"/>
                  <a:pt x="10821" y="21600"/>
                </a:cubicBezTo>
                <a:lnTo>
                  <a:pt x="11388" y="21600"/>
                </a:lnTo>
                <a:cubicBezTo>
                  <a:pt x="13306" y="21600"/>
                  <a:pt x="15099" y="20863"/>
                  <a:pt x="16756" y="19489"/>
                </a:cubicBezTo>
                <a:cubicBezTo>
                  <a:pt x="18103" y="18319"/>
                  <a:pt x="19177" y="16619"/>
                  <a:pt x="20019" y="14509"/>
                </a:cubicBezTo>
                <a:cubicBezTo>
                  <a:pt x="20203" y="14076"/>
                  <a:pt x="20325" y="13546"/>
                  <a:pt x="20402" y="13136"/>
                </a:cubicBezTo>
                <a:cubicBezTo>
                  <a:pt x="20709" y="11639"/>
                  <a:pt x="20908" y="10164"/>
                  <a:pt x="21092" y="8588"/>
                </a:cubicBezTo>
                <a:cubicBezTo>
                  <a:pt x="21292" y="6888"/>
                  <a:pt x="21353" y="5184"/>
                  <a:pt x="21476" y="3506"/>
                </a:cubicBezTo>
                <a:cubicBezTo>
                  <a:pt x="21476" y="2874"/>
                  <a:pt x="21553" y="2340"/>
                  <a:pt x="21476" y="1704"/>
                </a:cubicBezTo>
                <a:cubicBezTo>
                  <a:pt x="21414" y="839"/>
                  <a:pt x="21092" y="331"/>
                  <a:pt x="20525" y="331"/>
                </a:cubicBezTo>
                <a:lnTo>
                  <a:pt x="19438" y="331"/>
                </a:lnTo>
                <a:cubicBezTo>
                  <a:pt x="17137" y="331"/>
                  <a:pt x="14899" y="331"/>
                  <a:pt x="12739" y="203"/>
                </a:cubicBezTo>
                <a:cubicBezTo>
                  <a:pt x="12355" y="331"/>
                  <a:pt x="11972" y="331"/>
                  <a:pt x="11588" y="331"/>
                </a:cubicBezTo>
                <a:cubicBezTo>
                  <a:pt x="10563" y="331"/>
                  <a:pt x="9596" y="203"/>
                  <a:pt x="8645" y="102"/>
                </a:cubicBezTo>
                <a:cubicBezTo>
                  <a:pt x="7680" y="0"/>
                  <a:pt x="6791" y="0"/>
                  <a:pt x="5901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46" name="Google Shape;795;p34"/>
          <p:cNvSpPr/>
          <p:nvPr/>
        </p:nvSpPr>
        <p:spPr>
          <a:xfrm rot="18000000">
            <a:off x="-403233" y="-1091158"/>
            <a:ext cx="1715444" cy="2736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753" name="Google Shape;796;p34"/>
          <p:cNvGrpSpPr/>
          <p:nvPr/>
        </p:nvGrpSpPr>
        <p:grpSpPr>
          <a:xfrm>
            <a:off x="340855" y="3636143"/>
            <a:ext cx="895765" cy="1444646"/>
            <a:chOff x="0" y="0"/>
            <a:chExt cx="895764" cy="1444645"/>
          </a:xfrm>
        </p:grpSpPr>
        <p:sp>
          <p:nvSpPr>
            <p:cNvPr id="747" name="Google Shape;797;p34"/>
            <p:cNvSpPr/>
            <p:nvPr/>
          </p:nvSpPr>
          <p:spPr>
            <a:xfrm rot="8308800">
              <a:off x="585213" y="261691"/>
              <a:ext cx="286390" cy="181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48" name="Google Shape;798;p34"/>
            <p:cNvSpPr/>
            <p:nvPr/>
          </p:nvSpPr>
          <p:spPr>
            <a:xfrm rot="8308800">
              <a:off x="429472" y="651440"/>
              <a:ext cx="178075" cy="294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49" name="Google Shape;799;p34"/>
            <p:cNvSpPr/>
            <p:nvPr/>
          </p:nvSpPr>
          <p:spPr>
            <a:xfrm rot="8308800">
              <a:off x="170228" y="1203360"/>
              <a:ext cx="235046" cy="186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50" name="Google Shape;800;p34"/>
            <p:cNvSpPr/>
            <p:nvPr/>
          </p:nvSpPr>
          <p:spPr>
            <a:xfrm rot="8308800">
              <a:off x="250942" y="40328"/>
              <a:ext cx="175995" cy="143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600" extrusionOk="0">
                  <a:moveTo>
                    <a:pt x="12818" y="0"/>
                  </a:moveTo>
                  <a:cubicBezTo>
                    <a:pt x="12259" y="0"/>
                    <a:pt x="11680" y="77"/>
                    <a:pt x="11101" y="257"/>
                  </a:cubicBezTo>
                  <a:cubicBezTo>
                    <a:pt x="7767" y="978"/>
                    <a:pt x="4892" y="2780"/>
                    <a:pt x="1558" y="4686"/>
                  </a:cubicBezTo>
                  <a:cubicBezTo>
                    <a:pt x="1099" y="7646"/>
                    <a:pt x="640" y="10169"/>
                    <a:pt x="81" y="12100"/>
                  </a:cubicBezTo>
                  <a:cubicBezTo>
                    <a:pt x="-378" y="17584"/>
                    <a:pt x="1099" y="20107"/>
                    <a:pt x="4892" y="21291"/>
                  </a:cubicBezTo>
                  <a:cubicBezTo>
                    <a:pt x="5691" y="21497"/>
                    <a:pt x="6469" y="21600"/>
                    <a:pt x="7228" y="21600"/>
                  </a:cubicBezTo>
                  <a:cubicBezTo>
                    <a:pt x="10642" y="21600"/>
                    <a:pt x="13656" y="19643"/>
                    <a:pt x="16391" y="17584"/>
                  </a:cubicBezTo>
                  <a:cubicBezTo>
                    <a:pt x="20184" y="14469"/>
                    <a:pt x="21222" y="9577"/>
                    <a:pt x="20184" y="5870"/>
                  </a:cubicBezTo>
                  <a:cubicBezTo>
                    <a:pt x="19006" y="2729"/>
                    <a:pt x="16072" y="0"/>
                    <a:pt x="1281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51" name="Google Shape;801;p34"/>
            <p:cNvSpPr/>
            <p:nvPr/>
          </p:nvSpPr>
          <p:spPr>
            <a:xfrm rot="8308800">
              <a:off x="30194" y="488558"/>
              <a:ext cx="175047" cy="143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52" name="Google Shape;802;p34"/>
            <p:cNvSpPr/>
            <p:nvPr/>
          </p:nvSpPr>
          <p:spPr>
            <a:xfrm rot="8308800">
              <a:off x="25515" y="870190"/>
              <a:ext cx="175895" cy="143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754" name="Google Shape;803;p34"/>
          <p:cNvSpPr/>
          <p:nvPr/>
        </p:nvSpPr>
        <p:spPr>
          <a:xfrm rot="10800000">
            <a:off x="187510" y="2869324"/>
            <a:ext cx="578425" cy="64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55" name="Google Shape;804;p34"/>
          <p:cNvSpPr/>
          <p:nvPr/>
        </p:nvSpPr>
        <p:spPr>
          <a:xfrm rot="10800000">
            <a:off x="8745942" y="1509964"/>
            <a:ext cx="717379" cy="10570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1" h="21600" extrusionOk="0">
                <a:moveTo>
                  <a:pt x="7435" y="908"/>
                </a:moveTo>
                <a:cubicBezTo>
                  <a:pt x="10124" y="908"/>
                  <a:pt x="12723" y="1405"/>
                  <a:pt x="15046" y="2563"/>
                </a:cubicBezTo>
                <a:cubicBezTo>
                  <a:pt x="16484" y="3295"/>
                  <a:pt x="17645" y="4201"/>
                  <a:pt x="18549" y="5301"/>
                </a:cubicBezTo>
                <a:cubicBezTo>
                  <a:pt x="19173" y="6225"/>
                  <a:pt x="19793" y="7072"/>
                  <a:pt x="20073" y="8113"/>
                </a:cubicBezTo>
                <a:cubicBezTo>
                  <a:pt x="20416" y="9576"/>
                  <a:pt x="20610" y="11042"/>
                  <a:pt x="20696" y="12505"/>
                </a:cubicBezTo>
                <a:cubicBezTo>
                  <a:pt x="20696" y="14146"/>
                  <a:pt x="20416" y="15742"/>
                  <a:pt x="19707" y="17325"/>
                </a:cubicBezTo>
                <a:cubicBezTo>
                  <a:pt x="19259" y="18363"/>
                  <a:pt x="18463" y="19345"/>
                  <a:pt x="17388" y="20137"/>
                </a:cubicBezTo>
                <a:cubicBezTo>
                  <a:pt x="16484" y="20809"/>
                  <a:pt x="15494" y="21043"/>
                  <a:pt x="14422" y="21043"/>
                </a:cubicBezTo>
                <a:cubicBezTo>
                  <a:pt x="14079" y="21043"/>
                  <a:pt x="13713" y="21043"/>
                  <a:pt x="13347" y="20984"/>
                </a:cubicBezTo>
                <a:cubicBezTo>
                  <a:pt x="9672" y="20562"/>
                  <a:pt x="7092" y="19154"/>
                  <a:pt x="4944" y="17208"/>
                </a:cubicBezTo>
                <a:cubicBezTo>
                  <a:pt x="3331" y="15742"/>
                  <a:pt x="2345" y="14029"/>
                  <a:pt x="1613" y="12258"/>
                </a:cubicBezTo>
                <a:cubicBezTo>
                  <a:pt x="538" y="9693"/>
                  <a:pt x="452" y="7072"/>
                  <a:pt x="1356" y="4451"/>
                </a:cubicBezTo>
                <a:cubicBezTo>
                  <a:pt x="1441" y="4201"/>
                  <a:pt x="1527" y="3896"/>
                  <a:pt x="1722" y="3662"/>
                </a:cubicBezTo>
                <a:cubicBezTo>
                  <a:pt x="2345" y="2988"/>
                  <a:pt x="2879" y="2313"/>
                  <a:pt x="3503" y="1639"/>
                </a:cubicBezTo>
                <a:cubicBezTo>
                  <a:pt x="3869" y="1272"/>
                  <a:pt x="4298" y="1097"/>
                  <a:pt x="4944" y="1038"/>
                </a:cubicBezTo>
                <a:cubicBezTo>
                  <a:pt x="5740" y="908"/>
                  <a:pt x="6640" y="908"/>
                  <a:pt x="7435" y="908"/>
                </a:cubicBezTo>
                <a:close/>
                <a:moveTo>
                  <a:pt x="6987" y="0"/>
                </a:moveTo>
                <a:cubicBezTo>
                  <a:pt x="6640" y="0"/>
                  <a:pt x="6278" y="0"/>
                  <a:pt x="5912" y="59"/>
                </a:cubicBezTo>
                <a:cubicBezTo>
                  <a:pt x="5374" y="59"/>
                  <a:pt x="4836" y="117"/>
                  <a:pt x="4298" y="234"/>
                </a:cubicBezTo>
                <a:cubicBezTo>
                  <a:pt x="3761" y="366"/>
                  <a:pt x="3331" y="542"/>
                  <a:pt x="2965" y="908"/>
                </a:cubicBezTo>
                <a:cubicBezTo>
                  <a:pt x="2065" y="1947"/>
                  <a:pt x="1184" y="2988"/>
                  <a:pt x="732" y="4143"/>
                </a:cubicBezTo>
                <a:cubicBezTo>
                  <a:pt x="194" y="5609"/>
                  <a:pt x="108" y="7072"/>
                  <a:pt x="0" y="8538"/>
                </a:cubicBezTo>
                <a:cubicBezTo>
                  <a:pt x="0" y="10484"/>
                  <a:pt x="646" y="12317"/>
                  <a:pt x="1441" y="14146"/>
                </a:cubicBezTo>
                <a:cubicBezTo>
                  <a:pt x="2065" y="15493"/>
                  <a:pt x="3051" y="16783"/>
                  <a:pt x="4407" y="17938"/>
                </a:cubicBezTo>
                <a:cubicBezTo>
                  <a:pt x="5202" y="18671"/>
                  <a:pt x="6278" y="19345"/>
                  <a:pt x="7349" y="19946"/>
                </a:cubicBezTo>
                <a:cubicBezTo>
                  <a:pt x="9134" y="20926"/>
                  <a:pt x="11110" y="21409"/>
                  <a:pt x="13347" y="21541"/>
                </a:cubicBezTo>
                <a:cubicBezTo>
                  <a:pt x="13541" y="21600"/>
                  <a:pt x="13799" y="21600"/>
                  <a:pt x="14079" y="21600"/>
                </a:cubicBezTo>
                <a:cubicBezTo>
                  <a:pt x="15494" y="21600"/>
                  <a:pt x="16764" y="21234"/>
                  <a:pt x="17731" y="20503"/>
                </a:cubicBezTo>
                <a:cubicBezTo>
                  <a:pt x="19173" y="19462"/>
                  <a:pt x="20073" y="18246"/>
                  <a:pt x="20610" y="16900"/>
                </a:cubicBezTo>
                <a:cubicBezTo>
                  <a:pt x="21234" y="15129"/>
                  <a:pt x="21600" y="13355"/>
                  <a:pt x="21492" y="11350"/>
                </a:cubicBezTo>
                <a:cubicBezTo>
                  <a:pt x="21492" y="10851"/>
                  <a:pt x="21406" y="10192"/>
                  <a:pt x="21320" y="9517"/>
                </a:cubicBezTo>
                <a:cubicBezTo>
                  <a:pt x="21148" y="7922"/>
                  <a:pt x="20524" y="6342"/>
                  <a:pt x="19344" y="4934"/>
                </a:cubicBezTo>
                <a:cubicBezTo>
                  <a:pt x="18183" y="3530"/>
                  <a:pt x="16656" y="2430"/>
                  <a:pt x="14702" y="1522"/>
                </a:cubicBezTo>
                <a:cubicBezTo>
                  <a:pt x="13541" y="1038"/>
                  <a:pt x="12271" y="733"/>
                  <a:pt x="10938" y="425"/>
                </a:cubicBezTo>
                <a:cubicBezTo>
                  <a:pt x="9672" y="117"/>
                  <a:pt x="8339" y="0"/>
                  <a:pt x="6987" y="0"/>
                </a:cubicBezTo>
                <a:close/>
              </a:path>
            </a:pathLst>
          </a:custGeom>
          <a:solidFill>
            <a:srgbClr val="80614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56" name="Google Shape;805;p34"/>
          <p:cNvSpPr/>
          <p:nvPr/>
        </p:nvSpPr>
        <p:spPr>
          <a:xfrm rot="10800000">
            <a:off x="7012851" y="288844"/>
            <a:ext cx="692230" cy="701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600" extrusionOk="0">
                <a:moveTo>
                  <a:pt x="10791" y="0"/>
                </a:moveTo>
                <a:cubicBezTo>
                  <a:pt x="10071" y="0"/>
                  <a:pt x="9351" y="88"/>
                  <a:pt x="8609" y="265"/>
                </a:cubicBezTo>
                <a:cubicBezTo>
                  <a:pt x="6257" y="728"/>
                  <a:pt x="4162" y="1656"/>
                  <a:pt x="2723" y="3577"/>
                </a:cubicBezTo>
                <a:cubicBezTo>
                  <a:pt x="981" y="5870"/>
                  <a:pt x="0" y="8450"/>
                  <a:pt x="0" y="11210"/>
                </a:cubicBezTo>
                <a:cubicBezTo>
                  <a:pt x="0" y="12222"/>
                  <a:pt x="87" y="12951"/>
                  <a:pt x="261" y="13790"/>
                </a:cubicBezTo>
                <a:cubicBezTo>
                  <a:pt x="807" y="18203"/>
                  <a:pt x="5340" y="21600"/>
                  <a:pt x="9810" y="21600"/>
                </a:cubicBezTo>
                <a:cubicBezTo>
                  <a:pt x="10245" y="21600"/>
                  <a:pt x="10616" y="21512"/>
                  <a:pt x="11071" y="21512"/>
                </a:cubicBezTo>
                <a:cubicBezTo>
                  <a:pt x="11703" y="21401"/>
                  <a:pt x="12336" y="21312"/>
                  <a:pt x="13078" y="21224"/>
                </a:cubicBezTo>
                <a:cubicBezTo>
                  <a:pt x="13798" y="21224"/>
                  <a:pt x="14517" y="21048"/>
                  <a:pt x="15150" y="20672"/>
                </a:cubicBezTo>
                <a:cubicBezTo>
                  <a:pt x="17066" y="19660"/>
                  <a:pt x="18528" y="18291"/>
                  <a:pt x="19422" y="16351"/>
                </a:cubicBezTo>
                <a:cubicBezTo>
                  <a:pt x="19877" y="15535"/>
                  <a:pt x="20161" y="14607"/>
                  <a:pt x="20509" y="13679"/>
                </a:cubicBezTo>
                <a:cubicBezTo>
                  <a:pt x="21600" y="10194"/>
                  <a:pt x="21055" y="6886"/>
                  <a:pt x="18877" y="3861"/>
                </a:cubicBezTo>
                <a:cubicBezTo>
                  <a:pt x="18244" y="2937"/>
                  <a:pt x="17525" y="2208"/>
                  <a:pt x="16521" y="1656"/>
                </a:cubicBezTo>
                <a:cubicBezTo>
                  <a:pt x="14714" y="552"/>
                  <a:pt x="12794" y="0"/>
                  <a:pt x="10791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57" name="Google Shape;806;p34"/>
          <p:cNvSpPr/>
          <p:nvPr/>
        </p:nvSpPr>
        <p:spPr>
          <a:xfrm rot="10800000">
            <a:off x="7930684" y="4098154"/>
            <a:ext cx="1509956" cy="1521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2" h="21600" extrusionOk="0">
                <a:moveTo>
                  <a:pt x="10701" y="0"/>
                </a:moveTo>
                <a:cubicBezTo>
                  <a:pt x="5585" y="0"/>
                  <a:pt x="0" y="4401"/>
                  <a:pt x="0" y="10937"/>
                </a:cubicBezTo>
                <a:cubicBezTo>
                  <a:pt x="0" y="17019"/>
                  <a:pt x="4937" y="21600"/>
                  <a:pt x="10701" y="21600"/>
                </a:cubicBezTo>
                <a:lnTo>
                  <a:pt x="10790" y="21600"/>
                </a:lnTo>
                <a:cubicBezTo>
                  <a:pt x="17020" y="21600"/>
                  <a:pt x="21600" y="15989"/>
                  <a:pt x="21309" y="10847"/>
                </a:cubicBezTo>
                <a:cubicBezTo>
                  <a:pt x="21600" y="5322"/>
                  <a:pt x="16931" y="179"/>
                  <a:pt x="10880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58" name="Google Shape;807;p34"/>
          <p:cNvSpPr/>
          <p:nvPr/>
        </p:nvSpPr>
        <p:spPr>
          <a:xfrm rot="16200000">
            <a:off x="8318116" y="2987956"/>
            <a:ext cx="1065178" cy="1880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59" name="Google Shape;808;p34"/>
          <p:cNvSpPr/>
          <p:nvPr/>
        </p:nvSpPr>
        <p:spPr>
          <a:xfrm rot="8162400">
            <a:off x="7894698" y="3692092"/>
            <a:ext cx="1959433" cy="1792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60" name="Google Shape;809;p34"/>
          <p:cNvSpPr/>
          <p:nvPr/>
        </p:nvSpPr>
        <p:spPr>
          <a:xfrm rot="17266800">
            <a:off x="8210636" y="3878465"/>
            <a:ext cx="1959434" cy="1792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97;p5"/>
          <p:cNvSpPr/>
          <p:nvPr/>
        </p:nvSpPr>
        <p:spPr>
          <a:xfrm flipH="1">
            <a:off x="8500952" y="1375689"/>
            <a:ext cx="603293" cy="669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69" name="Google Shape;98;p5"/>
          <p:cNvSpPr/>
          <p:nvPr/>
        </p:nvSpPr>
        <p:spPr>
          <a:xfrm rot="16200000" flipH="1">
            <a:off x="-1023185" y="362583"/>
            <a:ext cx="1992242" cy="1120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70" name="Google Shape;99;p5"/>
          <p:cNvSpPr/>
          <p:nvPr/>
        </p:nvSpPr>
        <p:spPr>
          <a:xfrm rot="10800000" flipH="1">
            <a:off x="7757772" y="4492800"/>
            <a:ext cx="1889508" cy="1073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71" name="Google Shape;100;p5"/>
          <p:cNvSpPr/>
          <p:nvPr/>
        </p:nvSpPr>
        <p:spPr>
          <a:xfrm rot="16200000" flipH="1">
            <a:off x="-593427" y="578636"/>
            <a:ext cx="1131414" cy="685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8522" y="1170"/>
                </a:moveTo>
                <a:cubicBezTo>
                  <a:pt x="9351" y="1272"/>
                  <a:pt x="10179" y="1373"/>
                  <a:pt x="11005" y="1373"/>
                </a:cubicBezTo>
                <a:lnTo>
                  <a:pt x="11388" y="1373"/>
                </a:lnTo>
                <a:cubicBezTo>
                  <a:pt x="12600" y="1272"/>
                  <a:pt x="13751" y="1272"/>
                  <a:pt x="14960" y="1272"/>
                </a:cubicBezTo>
                <a:lnTo>
                  <a:pt x="16817" y="1272"/>
                </a:lnTo>
                <a:cubicBezTo>
                  <a:pt x="17904" y="1272"/>
                  <a:pt x="19054" y="1272"/>
                  <a:pt x="20141" y="1373"/>
                </a:cubicBezTo>
                <a:cubicBezTo>
                  <a:pt x="20647" y="1475"/>
                  <a:pt x="20709" y="1603"/>
                  <a:pt x="20709" y="2442"/>
                </a:cubicBezTo>
                <a:cubicBezTo>
                  <a:pt x="20709" y="4981"/>
                  <a:pt x="20647" y="7524"/>
                  <a:pt x="20325" y="9961"/>
                </a:cubicBezTo>
                <a:cubicBezTo>
                  <a:pt x="20203" y="11003"/>
                  <a:pt x="20080" y="11970"/>
                  <a:pt x="19883" y="12911"/>
                </a:cubicBezTo>
                <a:cubicBezTo>
                  <a:pt x="19758" y="13546"/>
                  <a:pt x="19561" y="14076"/>
                  <a:pt x="19377" y="14610"/>
                </a:cubicBezTo>
                <a:cubicBezTo>
                  <a:pt x="17842" y="17993"/>
                  <a:pt x="15727" y="19896"/>
                  <a:pt x="13245" y="20430"/>
                </a:cubicBezTo>
                <a:cubicBezTo>
                  <a:pt x="12739" y="20660"/>
                  <a:pt x="12217" y="20660"/>
                  <a:pt x="11711" y="20660"/>
                </a:cubicBezTo>
                <a:cubicBezTo>
                  <a:pt x="10363" y="20660"/>
                  <a:pt x="9090" y="20227"/>
                  <a:pt x="7816" y="19591"/>
                </a:cubicBezTo>
                <a:cubicBezTo>
                  <a:pt x="6913" y="19057"/>
                  <a:pt x="6085" y="18421"/>
                  <a:pt x="5256" y="17790"/>
                </a:cubicBezTo>
                <a:cubicBezTo>
                  <a:pt x="4937" y="17485"/>
                  <a:pt x="4614" y="17255"/>
                  <a:pt x="4308" y="16951"/>
                </a:cubicBezTo>
                <a:cubicBezTo>
                  <a:pt x="3341" y="16085"/>
                  <a:pt x="2635" y="14814"/>
                  <a:pt x="2191" y="13136"/>
                </a:cubicBezTo>
                <a:cubicBezTo>
                  <a:pt x="1748" y="11334"/>
                  <a:pt x="1426" y="9528"/>
                  <a:pt x="1104" y="7625"/>
                </a:cubicBezTo>
                <a:cubicBezTo>
                  <a:pt x="781" y="5819"/>
                  <a:pt x="720" y="3912"/>
                  <a:pt x="659" y="2009"/>
                </a:cubicBezTo>
                <a:cubicBezTo>
                  <a:pt x="659" y="1704"/>
                  <a:pt x="659" y="1704"/>
                  <a:pt x="920" y="1603"/>
                </a:cubicBezTo>
                <a:cubicBezTo>
                  <a:pt x="1748" y="1475"/>
                  <a:pt x="2574" y="1272"/>
                  <a:pt x="3464" y="1272"/>
                </a:cubicBezTo>
                <a:cubicBezTo>
                  <a:pt x="4614" y="1170"/>
                  <a:pt x="5701" y="1170"/>
                  <a:pt x="6852" y="1170"/>
                </a:cubicBezTo>
                <a:close/>
                <a:moveTo>
                  <a:pt x="5901" y="0"/>
                </a:moveTo>
                <a:cubicBezTo>
                  <a:pt x="4689" y="0"/>
                  <a:pt x="3464" y="0"/>
                  <a:pt x="2252" y="203"/>
                </a:cubicBezTo>
                <a:cubicBezTo>
                  <a:pt x="1687" y="331"/>
                  <a:pt x="1042" y="534"/>
                  <a:pt x="475" y="839"/>
                </a:cubicBezTo>
                <a:cubicBezTo>
                  <a:pt x="92" y="1069"/>
                  <a:pt x="-47" y="1272"/>
                  <a:pt x="14" y="2009"/>
                </a:cubicBezTo>
                <a:cubicBezTo>
                  <a:pt x="14" y="2543"/>
                  <a:pt x="92" y="3078"/>
                  <a:pt x="92" y="3709"/>
                </a:cubicBezTo>
                <a:cubicBezTo>
                  <a:pt x="92" y="4649"/>
                  <a:pt x="92" y="5616"/>
                  <a:pt x="153" y="6557"/>
                </a:cubicBezTo>
                <a:cubicBezTo>
                  <a:pt x="275" y="8791"/>
                  <a:pt x="598" y="10800"/>
                  <a:pt x="1042" y="12809"/>
                </a:cubicBezTo>
                <a:cubicBezTo>
                  <a:pt x="1626" y="15449"/>
                  <a:pt x="2635" y="17485"/>
                  <a:pt x="4170" y="18628"/>
                </a:cubicBezTo>
                <a:cubicBezTo>
                  <a:pt x="5456" y="19591"/>
                  <a:pt x="6791" y="20430"/>
                  <a:pt x="8139" y="21066"/>
                </a:cubicBezTo>
                <a:cubicBezTo>
                  <a:pt x="9028" y="21498"/>
                  <a:pt x="9918" y="21600"/>
                  <a:pt x="10821" y="21600"/>
                </a:cubicBezTo>
                <a:lnTo>
                  <a:pt x="11388" y="21600"/>
                </a:lnTo>
                <a:cubicBezTo>
                  <a:pt x="13306" y="21600"/>
                  <a:pt x="15099" y="20863"/>
                  <a:pt x="16756" y="19489"/>
                </a:cubicBezTo>
                <a:cubicBezTo>
                  <a:pt x="18103" y="18319"/>
                  <a:pt x="19177" y="16619"/>
                  <a:pt x="20019" y="14509"/>
                </a:cubicBezTo>
                <a:cubicBezTo>
                  <a:pt x="20203" y="14076"/>
                  <a:pt x="20325" y="13546"/>
                  <a:pt x="20402" y="13136"/>
                </a:cubicBezTo>
                <a:cubicBezTo>
                  <a:pt x="20709" y="11639"/>
                  <a:pt x="20908" y="10164"/>
                  <a:pt x="21092" y="8588"/>
                </a:cubicBezTo>
                <a:cubicBezTo>
                  <a:pt x="21292" y="6888"/>
                  <a:pt x="21353" y="5184"/>
                  <a:pt x="21476" y="3506"/>
                </a:cubicBezTo>
                <a:cubicBezTo>
                  <a:pt x="21476" y="2874"/>
                  <a:pt x="21553" y="2340"/>
                  <a:pt x="21476" y="1704"/>
                </a:cubicBezTo>
                <a:cubicBezTo>
                  <a:pt x="21414" y="839"/>
                  <a:pt x="21092" y="331"/>
                  <a:pt x="20525" y="331"/>
                </a:cubicBezTo>
                <a:lnTo>
                  <a:pt x="19438" y="331"/>
                </a:lnTo>
                <a:cubicBezTo>
                  <a:pt x="17137" y="331"/>
                  <a:pt x="14899" y="331"/>
                  <a:pt x="12739" y="203"/>
                </a:cubicBezTo>
                <a:cubicBezTo>
                  <a:pt x="12355" y="331"/>
                  <a:pt x="11972" y="331"/>
                  <a:pt x="11588" y="331"/>
                </a:cubicBezTo>
                <a:cubicBezTo>
                  <a:pt x="10563" y="331"/>
                  <a:pt x="9596" y="203"/>
                  <a:pt x="8645" y="102"/>
                </a:cubicBezTo>
                <a:cubicBezTo>
                  <a:pt x="7680" y="0"/>
                  <a:pt x="6791" y="0"/>
                  <a:pt x="5901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72" name="Google Shape;101;p5"/>
          <p:cNvSpPr/>
          <p:nvPr/>
        </p:nvSpPr>
        <p:spPr>
          <a:xfrm flipH="1">
            <a:off x="533810" y="4702680"/>
            <a:ext cx="1172019" cy="1073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779" name="Google Shape;102;p5"/>
          <p:cNvGrpSpPr/>
          <p:nvPr/>
        </p:nvGrpSpPr>
        <p:grpSpPr>
          <a:xfrm>
            <a:off x="8529533" y="3017356"/>
            <a:ext cx="1094888" cy="1130695"/>
            <a:chOff x="0" y="0"/>
            <a:chExt cx="1094887" cy="1130693"/>
          </a:xfrm>
        </p:grpSpPr>
        <p:sp>
          <p:nvSpPr>
            <p:cNvPr id="773" name="Google Shape;103;p5"/>
            <p:cNvSpPr/>
            <p:nvPr/>
          </p:nvSpPr>
          <p:spPr>
            <a:xfrm rot="16634399" flipH="1">
              <a:off x="477038" y="60366"/>
              <a:ext cx="275237" cy="174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74" name="Google Shape;104;p5"/>
            <p:cNvSpPr/>
            <p:nvPr/>
          </p:nvSpPr>
          <p:spPr>
            <a:xfrm rot="16634399" flipH="1">
              <a:off x="287857" y="413863"/>
              <a:ext cx="171098" cy="282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75" name="Google Shape;105;p5"/>
            <p:cNvSpPr/>
            <p:nvPr/>
          </p:nvSpPr>
          <p:spPr>
            <a:xfrm rot="16634399" flipH="1">
              <a:off x="-9696" y="917778"/>
              <a:ext cx="225721" cy="179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76" name="Google Shape;106;p5"/>
            <p:cNvSpPr/>
            <p:nvPr/>
          </p:nvSpPr>
          <p:spPr>
            <a:xfrm rot="16634399" flipH="1">
              <a:off x="931427" y="258103"/>
              <a:ext cx="169148" cy="137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600" extrusionOk="0">
                  <a:moveTo>
                    <a:pt x="12818" y="0"/>
                  </a:moveTo>
                  <a:cubicBezTo>
                    <a:pt x="12259" y="0"/>
                    <a:pt x="11680" y="77"/>
                    <a:pt x="11101" y="257"/>
                  </a:cubicBezTo>
                  <a:cubicBezTo>
                    <a:pt x="7767" y="978"/>
                    <a:pt x="4892" y="2780"/>
                    <a:pt x="1558" y="4686"/>
                  </a:cubicBezTo>
                  <a:cubicBezTo>
                    <a:pt x="1099" y="7646"/>
                    <a:pt x="640" y="10169"/>
                    <a:pt x="81" y="12100"/>
                  </a:cubicBezTo>
                  <a:cubicBezTo>
                    <a:pt x="-378" y="17584"/>
                    <a:pt x="1099" y="20107"/>
                    <a:pt x="4892" y="21291"/>
                  </a:cubicBezTo>
                  <a:cubicBezTo>
                    <a:pt x="5691" y="21497"/>
                    <a:pt x="6469" y="21600"/>
                    <a:pt x="7228" y="21600"/>
                  </a:cubicBezTo>
                  <a:cubicBezTo>
                    <a:pt x="10642" y="21600"/>
                    <a:pt x="13656" y="19643"/>
                    <a:pt x="16391" y="17584"/>
                  </a:cubicBezTo>
                  <a:cubicBezTo>
                    <a:pt x="20184" y="14469"/>
                    <a:pt x="21222" y="9577"/>
                    <a:pt x="20184" y="5870"/>
                  </a:cubicBezTo>
                  <a:cubicBezTo>
                    <a:pt x="19006" y="2729"/>
                    <a:pt x="16072" y="0"/>
                    <a:pt x="1281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77" name="Google Shape;107;p5"/>
            <p:cNvSpPr/>
            <p:nvPr/>
          </p:nvSpPr>
          <p:spPr>
            <a:xfrm rot="16634399" flipH="1">
              <a:off x="696087" y="675687"/>
              <a:ext cx="168046" cy="137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78" name="Google Shape;108;p5"/>
            <p:cNvSpPr/>
            <p:nvPr/>
          </p:nvSpPr>
          <p:spPr>
            <a:xfrm rot="16634399" flipH="1">
              <a:off x="394638" y="885831"/>
              <a:ext cx="169051" cy="137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grpSp>
        <p:nvGrpSpPr>
          <p:cNvPr id="783" name="Google Shape;109;p5"/>
          <p:cNvGrpSpPr/>
          <p:nvPr/>
        </p:nvGrpSpPr>
        <p:grpSpPr>
          <a:xfrm>
            <a:off x="-918361" y="3600496"/>
            <a:ext cx="1531815" cy="1690425"/>
            <a:chOff x="0" y="0"/>
            <a:chExt cx="1531813" cy="1690423"/>
          </a:xfrm>
        </p:grpSpPr>
        <p:sp>
          <p:nvSpPr>
            <p:cNvPr id="780" name="Google Shape;110;p5"/>
            <p:cNvSpPr/>
            <p:nvPr/>
          </p:nvSpPr>
          <p:spPr>
            <a:xfrm flipH="1">
              <a:off x="278639" y="274903"/>
              <a:ext cx="1020241" cy="1082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51" y="63"/>
                  </a:moveTo>
                  <a:cubicBezTo>
                    <a:pt x="11083" y="63"/>
                    <a:pt x="11782" y="329"/>
                    <a:pt x="12396" y="517"/>
                  </a:cubicBezTo>
                  <a:lnTo>
                    <a:pt x="12544" y="596"/>
                  </a:lnTo>
                  <a:cubicBezTo>
                    <a:pt x="12959" y="784"/>
                    <a:pt x="13442" y="988"/>
                    <a:pt x="13924" y="1176"/>
                  </a:cubicBezTo>
                  <a:cubicBezTo>
                    <a:pt x="14339" y="1377"/>
                    <a:pt x="14755" y="1568"/>
                    <a:pt x="15171" y="1832"/>
                  </a:cubicBezTo>
                  <a:cubicBezTo>
                    <a:pt x="15783" y="2161"/>
                    <a:pt x="16415" y="2616"/>
                    <a:pt x="16897" y="3008"/>
                  </a:cubicBezTo>
                  <a:lnTo>
                    <a:pt x="17030" y="3070"/>
                  </a:lnTo>
                  <a:cubicBezTo>
                    <a:pt x="17313" y="3258"/>
                    <a:pt x="17596" y="3462"/>
                    <a:pt x="17795" y="3650"/>
                  </a:cubicBezTo>
                  <a:cubicBezTo>
                    <a:pt x="18144" y="3979"/>
                    <a:pt x="18494" y="4309"/>
                    <a:pt x="18774" y="4635"/>
                  </a:cubicBezTo>
                  <a:cubicBezTo>
                    <a:pt x="18906" y="4760"/>
                    <a:pt x="18973" y="4826"/>
                    <a:pt x="19039" y="4965"/>
                  </a:cubicBezTo>
                  <a:cubicBezTo>
                    <a:pt x="19189" y="5152"/>
                    <a:pt x="19389" y="5356"/>
                    <a:pt x="19521" y="5544"/>
                  </a:cubicBezTo>
                  <a:cubicBezTo>
                    <a:pt x="20021" y="6203"/>
                    <a:pt x="20286" y="6862"/>
                    <a:pt x="20569" y="7441"/>
                  </a:cubicBezTo>
                  <a:cubicBezTo>
                    <a:pt x="20702" y="7831"/>
                    <a:pt x="20769" y="8222"/>
                    <a:pt x="20919" y="8614"/>
                  </a:cubicBezTo>
                  <a:cubicBezTo>
                    <a:pt x="20919" y="8740"/>
                    <a:pt x="20985" y="8944"/>
                    <a:pt x="21051" y="9069"/>
                  </a:cubicBezTo>
                  <a:cubicBezTo>
                    <a:pt x="21268" y="9853"/>
                    <a:pt x="21334" y="10637"/>
                    <a:pt x="21401" y="11418"/>
                  </a:cubicBezTo>
                  <a:lnTo>
                    <a:pt x="21467" y="11559"/>
                  </a:lnTo>
                  <a:lnTo>
                    <a:pt x="21467" y="12264"/>
                  </a:lnTo>
                  <a:cubicBezTo>
                    <a:pt x="21534" y="13127"/>
                    <a:pt x="21401" y="13908"/>
                    <a:pt x="20985" y="14943"/>
                  </a:cubicBezTo>
                  <a:cubicBezTo>
                    <a:pt x="20769" y="15539"/>
                    <a:pt x="20437" y="16056"/>
                    <a:pt x="20087" y="16573"/>
                  </a:cubicBezTo>
                  <a:cubicBezTo>
                    <a:pt x="19738" y="17041"/>
                    <a:pt x="19389" y="17496"/>
                    <a:pt x="18973" y="17950"/>
                  </a:cubicBezTo>
                  <a:cubicBezTo>
                    <a:pt x="18494" y="18342"/>
                    <a:pt x="18078" y="18734"/>
                    <a:pt x="17662" y="19063"/>
                  </a:cubicBezTo>
                  <a:cubicBezTo>
                    <a:pt x="17247" y="19314"/>
                    <a:pt x="16831" y="19643"/>
                    <a:pt x="16481" y="19907"/>
                  </a:cubicBezTo>
                  <a:cubicBezTo>
                    <a:pt x="16282" y="20032"/>
                    <a:pt x="16066" y="20174"/>
                    <a:pt x="15867" y="20362"/>
                  </a:cubicBezTo>
                  <a:cubicBezTo>
                    <a:pt x="15104" y="20816"/>
                    <a:pt x="14273" y="21145"/>
                    <a:pt x="13291" y="21350"/>
                  </a:cubicBezTo>
                  <a:cubicBezTo>
                    <a:pt x="12677" y="21412"/>
                    <a:pt x="12047" y="21537"/>
                    <a:pt x="11366" y="21537"/>
                  </a:cubicBezTo>
                  <a:lnTo>
                    <a:pt x="10601" y="21537"/>
                  </a:lnTo>
                  <a:cubicBezTo>
                    <a:pt x="10384" y="21537"/>
                    <a:pt x="10052" y="21537"/>
                    <a:pt x="9769" y="21475"/>
                  </a:cubicBezTo>
                  <a:cubicBezTo>
                    <a:pt x="9287" y="21475"/>
                    <a:pt x="8805" y="21412"/>
                    <a:pt x="8309" y="21271"/>
                  </a:cubicBezTo>
                  <a:lnTo>
                    <a:pt x="8109" y="21271"/>
                  </a:lnTo>
                  <a:cubicBezTo>
                    <a:pt x="7627" y="21145"/>
                    <a:pt x="7212" y="21083"/>
                    <a:pt x="6796" y="21020"/>
                  </a:cubicBezTo>
                  <a:cubicBezTo>
                    <a:pt x="6380" y="20879"/>
                    <a:pt x="6031" y="20754"/>
                    <a:pt x="5684" y="20628"/>
                  </a:cubicBezTo>
                  <a:cubicBezTo>
                    <a:pt x="5202" y="20424"/>
                    <a:pt x="4654" y="20095"/>
                    <a:pt x="4088" y="19580"/>
                  </a:cubicBezTo>
                  <a:cubicBezTo>
                    <a:pt x="3739" y="19314"/>
                    <a:pt x="3473" y="19001"/>
                    <a:pt x="3190" y="18734"/>
                  </a:cubicBezTo>
                  <a:cubicBezTo>
                    <a:pt x="2841" y="18342"/>
                    <a:pt x="2428" y="17887"/>
                    <a:pt x="2079" y="17354"/>
                  </a:cubicBezTo>
                  <a:cubicBezTo>
                    <a:pt x="1663" y="16649"/>
                    <a:pt x="1331" y="16056"/>
                    <a:pt x="1048" y="15397"/>
                  </a:cubicBezTo>
                  <a:cubicBezTo>
                    <a:pt x="982" y="15147"/>
                    <a:pt x="915" y="14817"/>
                    <a:pt x="765" y="14551"/>
                  </a:cubicBezTo>
                  <a:cubicBezTo>
                    <a:pt x="765" y="14425"/>
                    <a:pt x="765" y="14363"/>
                    <a:pt x="699" y="14221"/>
                  </a:cubicBezTo>
                  <a:cubicBezTo>
                    <a:pt x="632" y="14033"/>
                    <a:pt x="632" y="13832"/>
                    <a:pt x="566" y="13642"/>
                  </a:cubicBezTo>
                  <a:cubicBezTo>
                    <a:pt x="416" y="13190"/>
                    <a:pt x="349" y="12594"/>
                    <a:pt x="217" y="12014"/>
                  </a:cubicBezTo>
                  <a:lnTo>
                    <a:pt x="217" y="11747"/>
                  </a:lnTo>
                  <a:cubicBezTo>
                    <a:pt x="217" y="11480"/>
                    <a:pt x="150" y="11293"/>
                    <a:pt x="150" y="11089"/>
                  </a:cubicBezTo>
                  <a:lnTo>
                    <a:pt x="150" y="10307"/>
                  </a:lnTo>
                  <a:lnTo>
                    <a:pt x="217" y="10057"/>
                  </a:lnTo>
                  <a:lnTo>
                    <a:pt x="217" y="9602"/>
                  </a:lnTo>
                  <a:cubicBezTo>
                    <a:pt x="217" y="9273"/>
                    <a:pt x="283" y="8881"/>
                    <a:pt x="416" y="8552"/>
                  </a:cubicBezTo>
                  <a:cubicBezTo>
                    <a:pt x="416" y="8427"/>
                    <a:pt x="499" y="8348"/>
                    <a:pt x="499" y="8222"/>
                  </a:cubicBezTo>
                  <a:cubicBezTo>
                    <a:pt x="566" y="8035"/>
                    <a:pt x="632" y="7831"/>
                    <a:pt x="765" y="7643"/>
                  </a:cubicBezTo>
                  <a:cubicBezTo>
                    <a:pt x="982" y="7254"/>
                    <a:pt x="1181" y="6924"/>
                    <a:pt x="1464" y="6532"/>
                  </a:cubicBezTo>
                  <a:cubicBezTo>
                    <a:pt x="1747" y="6203"/>
                    <a:pt x="2012" y="5874"/>
                    <a:pt x="2295" y="5607"/>
                  </a:cubicBezTo>
                  <a:lnTo>
                    <a:pt x="2494" y="5356"/>
                  </a:lnTo>
                  <a:cubicBezTo>
                    <a:pt x="3323" y="4434"/>
                    <a:pt x="4238" y="3525"/>
                    <a:pt x="5136" y="2678"/>
                  </a:cubicBezTo>
                  <a:cubicBezTo>
                    <a:pt x="5482" y="2411"/>
                    <a:pt x="5817" y="2082"/>
                    <a:pt x="6164" y="1832"/>
                  </a:cubicBezTo>
                  <a:cubicBezTo>
                    <a:pt x="6380" y="1693"/>
                    <a:pt x="6513" y="1568"/>
                    <a:pt x="6729" y="1377"/>
                  </a:cubicBezTo>
                  <a:cubicBezTo>
                    <a:pt x="7212" y="988"/>
                    <a:pt x="7826" y="659"/>
                    <a:pt x="8525" y="329"/>
                  </a:cubicBezTo>
                  <a:lnTo>
                    <a:pt x="8658" y="267"/>
                  </a:lnTo>
                  <a:cubicBezTo>
                    <a:pt x="8872" y="204"/>
                    <a:pt x="9140" y="63"/>
                    <a:pt x="9420" y="63"/>
                  </a:cubicBezTo>
                  <a:close/>
                  <a:moveTo>
                    <a:pt x="9287" y="0"/>
                  </a:moveTo>
                  <a:cubicBezTo>
                    <a:pt x="9074" y="0"/>
                    <a:pt x="8941" y="63"/>
                    <a:pt x="8724" y="125"/>
                  </a:cubicBezTo>
                  <a:cubicBezTo>
                    <a:pt x="8591" y="204"/>
                    <a:pt x="8459" y="267"/>
                    <a:pt x="8309" y="267"/>
                  </a:cubicBezTo>
                  <a:lnTo>
                    <a:pt x="8242" y="329"/>
                  </a:lnTo>
                  <a:cubicBezTo>
                    <a:pt x="8043" y="392"/>
                    <a:pt x="7826" y="517"/>
                    <a:pt x="7694" y="659"/>
                  </a:cubicBezTo>
                  <a:cubicBezTo>
                    <a:pt x="7344" y="846"/>
                    <a:pt x="6995" y="1113"/>
                    <a:pt x="6729" y="1301"/>
                  </a:cubicBezTo>
                  <a:lnTo>
                    <a:pt x="6646" y="1377"/>
                  </a:lnTo>
                  <a:cubicBezTo>
                    <a:pt x="6031" y="1769"/>
                    <a:pt x="5401" y="2224"/>
                    <a:pt x="4853" y="2741"/>
                  </a:cubicBezTo>
                  <a:lnTo>
                    <a:pt x="4654" y="2945"/>
                  </a:lnTo>
                  <a:lnTo>
                    <a:pt x="4088" y="3462"/>
                  </a:lnTo>
                  <a:cubicBezTo>
                    <a:pt x="3739" y="3854"/>
                    <a:pt x="3256" y="4309"/>
                    <a:pt x="2841" y="4760"/>
                  </a:cubicBezTo>
                  <a:cubicBezTo>
                    <a:pt x="2575" y="5090"/>
                    <a:pt x="2295" y="5482"/>
                    <a:pt x="2012" y="5811"/>
                  </a:cubicBezTo>
                  <a:lnTo>
                    <a:pt x="1596" y="6266"/>
                  </a:lnTo>
                  <a:cubicBezTo>
                    <a:pt x="1247" y="6657"/>
                    <a:pt x="915" y="7049"/>
                    <a:pt x="699" y="7567"/>
                  </a:cubicBezTo>
                  <a:cubicBezTo>
                    <a:pt x="349" y="8222"/>
                    <a:pt x="150" y="8819"/>
                    <a:pt x="150" y="9398"/>
                  </a:cubicBezTo>
                  <a:cubicBezTo>
                    <a:pt x="84" y="9665"/>
                    <a:pt x="84" y="9915"/>
                    <a:pt x="84" y="10120"/>
                  </a:cubicBezTo>
                  <a:cubicBezTo>
                    <a:pt x="0" y="10384"/>
                    <a:pt x="0" y="10574"/>
                    <a:pt x="0" y="10776"/>
                  </a:cubicBezTo>
                  <a:lnTo>
                    <a:pt x="0" y="11230"/>
                  </a:lnTo>
                  <a:cubicBezTo>
                    <a:pt x="84" y="11872"/>
                    <a:pt x="150" y="12531"/>
                    <a:pt x="283" y="13190"/>
                  </a:cubicBezTo>
                  <a:cubicBezTo>
                    <a:pt x="349" y="13579"/>
                    <a:pt x="499" y="13971"/>
                    <a:pt x="632" y="14363"/>
                  </a:cubicBezTo>
                  <a:lnTo>
                    <a:pt x="632" y="14551"/>
                  </a:lnTo>
                  <a:cubicBezTo>
                    <a:pt x="699" y="14817"/>
                    <a:pt x="765" y="15084"/>
                    <a:pt x="915" y="15334"/>
                  </a:cubicBezTo>
                  <a:cubicBezTo>
                    <a:pt x="1181" y="16181"/>
                    <a:pt x="1663" y="16899"/>
                    <a:pt x="2079" y="17496"/>
                  </a:cubicBezTo>
                  <a:cubicBezTo>
                    <a:pt x="2362" y="17950"/>
                    <a:pt x="2774" y="18405"/>
                    <a:pt x="3124" y="18797"/>
                  </a:cubicBezTo>
                  <a:lnTo>
                    <a:pt x="3124" y="18859"/>
                  </a:lnTo>
                  <a:cubicBezTo>
                    <a:pt x="3539" y="19314"/>
                    <a:pt x="4088" y="19782"/>
                    <a:pt x="4720" y="20236"/>
                  </a:cubicBezTo>
                  <a:cubicBezTo>
                    <a:pt x="5335" y="20628"/>
                    <a:pt x="5964" y="20879"/>
                    <a:pt x="6729" y="21083"/>
                  </a:cubicBezTo>
                  <a:cubicBezTo>
                    <a:pt x="6929" y="21145"/>
                    <a:pt x="7212" y="21208"/>
                    <a:pt x="7411" y="21208"/>
                  </a:cubicBezTo>
                  <a:cubicBezTo>
                    <a:pt x="7627" y="21271"/>
                    <a:pt x="7826" y="21271"/>
                    <a:pt x="8043" y="21350"/>
                  </a:cubicBezTo>
                  <a:cubicBezTo>
                    <a:pt x="8658" y="21475"/>
                    <a:pt x="9420" y="21600"/>
                    <a:pt x="10251" y="21600"/>
                  </a:cubicBezTo>
                  <a:lnTo>
                    <a:pt x="11499" y="21600"/>
                  </a:lnTo>
                  <a:cubicBezTo>
                    <a:pt x="11848" y="21600"/>
                    <a:pt x="12128" y="21600"/>
                    <a:pt x="12396" y="21537"/>
                  </a:cubicBezTo>
                  <a:cubicBezTo>
                    <a:pt x="12610" y="21537"/>
                    <a:pt x="12809" y="21475"/>
                    <a:pt x="13092" y="21475"/>
                  </a:cubicBezTo>
                  <a:lnTo>
                    <a:pt x="13225" y="21412"/>
                  </a:lnTo>
                  <a:cubicBezTo>
                    <a:pt x="14207" y="21271"/>
                    <a:pt x="14888" y="21020"/>
                    <a:pt x="15517" y="20691"/>
                  </a:cubicBezTo>
                  <a:cubicBezTo>
                    <a:pt x="16199" y="20236"/>
                    <a:pt x="16831" y="19782"/>
                    <a:pt x="17529" y="19251"/>
                  </a:cubicBezTo>
                  <a:cubicBezTo>
                    <a:pt x="18012" y="18922"/>
                    <a:pt x="18427" y="18530"/>
                    <a:pt x="18973" y="18013"/>
                  </a:cubicBezTo>
                  <a:cubicBezTo>
                    <a:pt x="19322" y="17683"/>
                    <a:pt x="19605" y="17291"/>
                    <a:pt x="19804" y="16962"/>
                  </a:cubicBezTo>
                  <a:cubicBezTo>
                    <a:pt x="20154" y="16573"/>
                    <a:pt x="20437" y="16118"/>
                    <a:pt x="20769" y="15601"/>
                  </a:cubicBezTo>
                  <a:cubicBezTo>
                    <a:pt x="21051" y="15084"/>
                    <a:pt x="21268" y="14551"/>
                    <a:pt x="21401" y="13971"/>
                  </a:cubicBezTo>
                  <a:cubicBezTo>
                    <a:pt x="21534" y="13579"/>
                    <a:pt x="21600" y="13190"/>
                    <a:pt x="21600" y="12860"/>
                  </a:cubicBezTo>
                  <a:lnTo>
                    <a:pt x="21600" y="11559"/>
                  </a:lnTo>
                  <a:cubicBezTo>
                    <a:pt x="21600" y="11167"/>
                    <a:pt x="21467" y="10699"/>
                    <a:pt x="21401" y="10307"/>
                  </a:cubicBezTo>
                  <a:cubicBezTo>
                    <a:pt x="21268" y="9398"/>
                    <a:pt x="21051" y="8427"/>
                    <a:pt x="20702" y="7504"/>
                  </a:cubicBezTo>
                  <a:cubicBezTo>
                    <a:pt x="20437" y="6783"/>
                    <a:pt x="20220" y="6328"/>
                    <a:pt x="19937" y="5874"/>
                  </a:cubicBezTo>
                  <a:cubicBezTo>
                    <a:pt x="19605" y="5356"/>
                    <a:pt x="19189" y="4826"/>
                    <a:pt x="18840" y="4434"/>
                  </a:cubicBezTo>
                  <a:cubicBezTo>
                    <a:pt x="18358" y="3979"/>
                    <a:pt x="18012" y="3587"/>
                    <a:pt x="17529" y="3258"/>
                  </a:cubicBezTo>
                  <a:cubicBezTo>
                    <a:pt x="17114" y="3008"/>
                    <a:pt x="16764" y="2678"/>
                    <a:pt x="16349" y="2411"/>
                  </a:cubicBezTo>
                  <a:lnTo>
                    <a:pt x="16066" y="2224"/>
                  </a:lnTo>
                  <a:cubicBezTo>
                    <a:pt x="15304" y="1693"/>
                    <a:pt x="14406" y="1238"/>
                    <a:pt x="13225" y="721"/>
                  </a:cubicBezTo>
                  <a:cubicBezTo>
                    <a:pt x="12677" y="517"/>
                    <a:pt x="12047" y="329"/>
                    <a:pt x="11499" y="125"/>
                  </a:cubicBezTo>
                  <a:cubicBezTo>
                    <a:pt x="11149" y="63"/>
                    <a:pt x="10884" y="0"/>
                    <a:pt x="1053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81" name="Google Shape;111;p5"/>
            <p:cNvSpPr/>
            <p:nvPr/>
          </p:nvSpPr>
          <p:spPr>
            <a:xfrm flipH="1">
              <a:off x="-1" y="0"/>
              <a:ext cx="1531815" cy="1690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600" extrusionOk="0">
                  <a:moveTo>
                    <a:pt x="9965" y="131"/>
                  </a:moveTo>
                  <a:cubicBezTo>
                    <a:pt x="10286" y="171"/>
                    <a:pt x="10607" y="211"/>
                    <a:pt x="10927" y="251"/>
                  </a:cubicBezTo>
                  <a:lnTo>
                    <a:pt x="11204" y="291"/>
                  </a:lnTo>
                  <a:cubicBezTo>
                    <a:pt x="11843" y="422"/>
                    <a:pt x="12540" y="582"/>
                    <a:pt x="13325" y="882"/>
                  </a:cubicBezTo>
                  <a:cubicBezTo>
                    <a:pt x="13688" y="1002"/>
                    <a:pt x="14108" y="1213"/>
                    <a:pt x="14429" y="1384"/>
                  </a:cubicBezTo>
                  <a:cubicBezTo>
                    <a:pt x="14517" y="1424"/>
                    <a:pt x="14661" y="1464"/>
                    <a:pt x="14750" y="1504"/>
                  </a:cubicBezTo>
                  <a:cubicBezTo>
                    <a:pt x="14882" y="1584"/>
                    <a:pt x="15026" y="1675"/>
                    <a:pt x="15214" y="1755"/>
                  </a:cubicBezTo>
                  <a:cubicBezTo>
                    <a:pt x="15258" y="1795"/>
                    <a:pt x="15347" y="1835"/>
                    <a:pt x="15391" y="1885"/>
                  </a:cubicBezTo>
                  <a:cubicBezTo>
                    <a:pt x="16174" y="2297"/>
                    <a:pt x="16871" y="2837"/>
                    <a:pt x="17601" y="3509"/>
                  </a:cubicBezTo>
                  <a:cubicBezTo>
                    <a:pt x="17921" y="3800"/>
                    <a:pt x="18196" y="4142"/>
                    <a:pt x="18428" y="4431"/>
                  </a:cubicBezTo>
                  <a:cubicBezTo>
                    <a:pt x="18660" y="4722"/>
                    <a:pt x="18937" y="5053"/>
                    <a:pt x="19257" y="5435"/>
                  </a:cubicBezTo>
                  <a:cubicBezTo>
                    <a:pt x="19534" y="5846"/>
                    <a:pt x="19810" y="6228"/>
                    <a:pt x="19952" y="6599"/>
                  </a:cubicBezTo>
                  <a:cubicBezTo>
                    <a:pt x="20041" y="6808"/>
                    <a:pt x="20131" y="6979"/>
                    <a:pt x="20229" y="7149"/>
                  </a:cubicBezTo>
                  <a:cubicBezTo>
                    <a:pt x="20406" y="7521"/>
                    <a:pt x="20594" y="7942"/>
                    <a:pt x="20738" y="8354"/>
                  </a:cubicBezTo>
                  <a:cubicBezTo>
                    <a:pt x="20870" y="8653"/>
                    <a:pt x="20958" y="8944"/>
                    <a:pt x="21014" y="9275"/>
                  </a:cubicBezTo>
                  <a:cubicBezTo>
                    <a:pt x="21058" y="9446"/>
                    <a:pt x="21102" y="9606"/>
                    <a:pt x="21147" y="9777"/>
                  </a:cubicBezTo>
                  <a:cubicBezTo>
                    <a:pt x="21235" y="9988"/>
                    <a:pt x="21235" y="10239"/>
                    <a:pt x="21235" y="10488"/>
                  </a:cubicBezTo>
                  <a:lnTo>
                    <a:pt x="21235" y="10568"/>
                  </a:lnTo>
                  <a:cubicBezTo>
                    <a:pt x="21235" y="10779"/>
                    <a:pt x="21291" y="10990"/>
                    <a:pt x="21291" y="11201"/>
                  </a:cubicBezTo>
                  <a:lnTo>
                    <a:pt x="21291" y="11823"/>
                  </a:lnTo>
                  <a:cubicBezTo>
                    <a:pt x="21335" y="12365"/>
                    <a:pt x="21335" y="12825"/>
                    <a:pt x="21335" y="13206"/>
                  </a:cubicBezTo>
                  <a:cubicBezTo>
                    <a:pt x="21335" y="13919"/>
                    <a:pt x="21102" y="14539"/>
                    <a:pt x="20738" y="15212"/>
                  </a:cubicBezTo>
                  <a:cubicBezTo>
                    <a:pt x="20273" y="15965"/>
                    <a:pt x="19722" y="16585"/>
                    <a:pt x="19025" y="17218"/>
                  </a:cubicBezTo>
                  <a:lnTo>
                    <a:pt x="18981" y="17258"/>
                  </a:lnTo>
                  <a:lnTo>
                    <a:pt x="18804" y="17428"/>
                  </a:lnTo>
                  <a:cubicBezTo>
                    <a:pt x="18428" y="17929"/>
                    <a:pt x="17921" y="18300"/>
                    <a:pt x="17468" y="18631"/>
                  </a:cubicBezTo>
                  <a:lnTo>
                    <a:pt x="17424" y="18681"/>
                  </a:lnTo>
                  <a:cubicBezTo>
                    <a:pt x="17192" y="18842"/>
                    <a:pt x="16915" y="19012"/>
                    <a:pt x="16683" y="19223"/>
                  </a:cubicBezTo>
                  <a:cubicBezTo>
                    <a:pt x="16362" y="19554"/>
                    <a:pt x="15942" y="19845"/>
                    <a:pt x="15535" y="20136"/>
                  </a:cubicBezTo>
                  <a:lnTo>
                    <a:pt x="15391" y="20265"/>
                  </a:lnTo>
                  <a:cubicBezTo>
                    <a:pt x="14606" y="20807"/>
                    <a:pt x="13732" y="21189"/>
                    <a:pt x="12728" y="21440"/>
                  </a:cubicBezTo>
                  <a:cubicBezTo>
                    <a:pt x="12452" y="21480"/>
                    <a:pt x="12120" y="21520"/>
                    <a:pt x="11843" y="21520"/>
                  </a:cubicBezTo>
                  <a:cubicBezTo>
                    <a:pt x="11711" y="21520"/>
                    <a:pt x="11622" y="21520"/>
                    <a:pt x="11434" y="21560"/>
                  </a:cubicBezTo>
                  <a:lnTo>
                    <a:pt x="11115" y="21520"/>
                  </a:lnTo>
                  <a:cubicBezTo>
                    <a:pt x="10839" y="21480"/>
                    <a:pt x="10563" y="21480"/>
                    <a:pt x="10330" y="21480"/>
                  </a:cubicBezTo>
                  <a:cubicBezTo>
                    <a:pt x="10242" y="21440"/>
                    <a:pt x="10142" y="21440"/>
                    <a:pt x="10010" y="21440"/>
                  </a:cubicBezTo>
                  <a:lnTo>
                    <a:pt x="9866" y="21440"/>
                  </a:lnTo>
                  <a:cubicBezTo>
                    <a:pt x="9457" y="21389"/>
                    <a:pt x="9082" y="21349"/>
                    <a:pt x="8806" y="21269"/>
                  </a:cubicBezTo>
                  <a:cubicBezTo>
                    <a:pt x="8076" y="21018"/>
                    <a:pt x="7335" y="20847"/>
                    <a:pt x="6652" y="20687"/>
                  </a:cubicBezTo>
                  <a:lnTo>
                    <a:pt x="6464" y="20636"/>
                  </a:lnTo>
                  <a:cubicBezTo>
                    <a:pt x="6143" y="20596"/>
                    <a:pt x="5867" y="20476"/>
                    <a:pt x="5590" y="20385"/>
                  </a:cubicBezTo>
                  <a:lnTo>
                    <a:pt x="5402" y="20305"/>
                  </a:lnTo>
                  <a:cubicBezTo>
                    <a:pt x="5214" y="20225"/>
                    <a:pt x="5037" y="20185"/>
                    <a:pt x="4851" y="20094"/>
                  </a:cubicBezTo>
                  <a:lnTo>
                    <a:pt x="4807" y="20054"/>
                  </a:lnTo>
                  <a:cubicBezTo>
                    <a:pt x="4663" y="20014"/>
                    <a:pt x="4530" y="19934"/>
                    <a:pt x="4442" y="19845"/>
                  </a:cubicBezTo>
                  <a:lnTo>
                    <a:pt x="4342" y="19805"/>
                  </a:lnTo>
                  <a:cubicBezTo>
                    <a:pt x="3933" y="19474"/>
                    <a:pt x="3557" y="19183"/>
                    <a:pt x="3236" y="18802"/>
                  </a:cubicBezTo>
                  <a:cubicBezTo>
                    <a:pt x="2783" y="18260"/>
                    <a:pt x="2277" y="17549"/>
                    <a:pt x="1956" y="16796"/>
                  </a:cubicBezTo>
                  <a:cubicBezTo>
                    <a:pt x="1900" y="16676"/>
                    <a:pt x="1856" y="16585"/>
                    <a:pt x="1812" y="16465"/>
                  </a:cubicBezTo>
                  <a:cubicBezTo>
                    <a:pt x="1768" y="16374"/>
                    <a:pt x="1724" y="16254"/>
                    <a:pt x="1679" y="16125"/>
                  </a:cubicBezTo>
                  <a:lnTo>
                    <a:pt x="1536" y="15794"/>
                  </a:lnTo>
                  <a:cubicBezTo>
                    <a:pt x="1347" y="15332"/>
                    <a:pt x="1171" y="14830"/>
                    <a:pt x="983" y="14288"/>
                  </a:cubicBezTo>
                  <a:cubicBezTo>
                    <a:pt x="894" y="13999"/>
                    <a:pt x="796" y="13708"/>
                    <a:pt x="752" y="13367"/>
                  </a:cubicBezTo>
                  <a:cubicBezTo>
                    <a:pt x="664" y="13076"/>
                    <a:pt x="574" y="12745"/>
                    <a:pt x="476" y="12414"/>
                  </a:cubicBezTo>
                  <a:cubicBezTo>
                    <a:pt x="343" y="12034"/>
                    <a:pt x="299" y="11663"/>
                    <a:pt x="299" y="11281"/>
                  </a:cubicBezTo>
                  <a:cubicBezTo>
                    <a:pt x="243" y="11161"/>
                    <a:pt x="243" y="11030"/>
                    <a:pt x="243" y="10910"/>
                  </a:cubicBezTo>
                  <a:cubicBezTo>
                    <a:pt x="199" y="10739"/>
                    <a:pt x="199" y="10568"/>
                    <a:pt x="199" y="10408"/>
                  </a:cubicBezTo>
                  <a:lnTo>
                    <a:pt x="155" y="10157"/>
                  </a:lnTo>
                  <a:cubicBezTo>
                    <a:pt x="111" y="9657"/>
                    <a:pt x="243" y="9195"/>
                    <a:pt x="387" y="8814"/>
                  </a:cubicBezTo>
                  <a:cubicBezTo>
                    <a:pt x="520" y="8313"/>
                    <a:pt x="850" y="7942"/>
                    <a:pt x="1071" y="7651"/>
                  </a:cubicBezTo>
                  <a:cubicBezTo>
                    <a:pt x="1303" y="7350"/>
                    <a:pt x="1536" y="7099"/>
                    <a:pt x="1724" y="6848"/>
                  </a:cubicBezTo>
                  <a:cubicBezTo>
                    <a:pt x="1956" y="6557"/>
                    <a:pt x="2177" y="6268"/>
                    <a:pt x="2409" y="6017"/>
                  </a:cubicBezTo>
                  <a:cubicBezTo>
                    <a:pt x="2641" y="5726"/>
                    <a:pt x="2916" y="5435"/>
                    <a:pt x="3148" y="5184"/>
                  </a:cubicBezTo>
                  <a:cubicBezTo>
                    <a:pt x="3281" y="5013"/>
                    <a:pt x="3380" y="4893"/>
                    <a:pt x="3513" y="4722"/>
                  </a:cubicBezTo>
                  <a:cubicBezTo>
                    <a:pt x="3613" y="4642"/>
                    <a:pt x="3657" y="4553"/>
                    <a:pt x="3745" y="4471"/>
                  </a:cubicBezTo>
                  <a:cubicBezTo>
                    <a:pt x="3889" y="4302"/>
                    <a:pt x="4022" y="4142"/>
                    <a:pt x="4166" y="3971"/>
                  </a:cubicBezTo>
                  <a:cubicBezTo>
                    <a:pt x="4386" y="3760"/>
                    <a:pt x="4619" y="3549"/>
                    <a:pt x="4851" y="3339"/>
                  </a:cubicBezTo>
                  <a:cubicBezTo>
                    <a:pt x="5037" y="3178"/>
                    <a:pt x="5214" y="3008"/>
                    <a:pt x="5358" y="2837"/>
                  </a:cubicBezTo>
                  <a:cubicBezTo>
                    <a:pt x="5546" y="2717"/>
                    <a:pt x="5723" y="2548"/>
                    <a:pt x="5911" y="2385"/>
                  </a:cubicBezTo>
                  <a:lnTo>
                    <a:pt x="5955" y="2337"/>
                  </a:lnTo>
                  <a:cubicBezTo>
                    <a:pt x="6420" y="1925"/>
                    <a:pt x="6873" y="1464"/>
                    <a:pt x="7424" y="1082"/>
                  </a:cubicBezTo>
                  <a:cubicBezTo>
                    <a:pt x="7523" y="1042"/>
                    <a:pt x="7612" y="962"/>
                    <a:pt x="7700" y="882"/>
                  </a:cubicBezTo>
                  <a:cubicBezTo>
                    <a:pt x="7888" y="791"/>
                    <a:pt x="8076" y="671"/>
                    <a:pt x="8209" y="542"/>
                  </a:cubicBezTo>
                  <a:cubicBezTo>
                    <a:pt x="8673" y="251"/>
                    <a:pt x="9136" y="131"/>
                    <a:pt x="9689" y="131"/>
                  </a:cubicBezTo>
                  <a:close/>
                  <a:moveTo>
                    <a:pt x="9633" y="0"/>
                  </a:moveTo>
                  <a:cubicBezTo>
                    <a:pt x="9038" y="0"/>
                    <a:pt x="8397" y="171"/>
                    <a:pt x="7844" y="542"/>
                  </a:cubicBezTo>
                  <a:cubicBezTo>
                    <a:pt x="7379" y="882"/>
                    <a:pt x="6926" y="1253"/>
                    <a:pt x="6464" y="1634"/>
                  </a:cubicBezTo>
                  <a:cubicBezTo>
                    <a:pt x="6320" y="1755"/>
                    <a:pt x="6187" y="1925"/>
                    <a:pt x="5999" y="2046"/>
                  </a:cubicBezTo>
                  <a:cubicBezTo>
                    <a:pt x="5270" y="2676"/>
                    <a:pt x="4575" y="3389"/>
                    <a:pt x="3745" y="4302"/>
                  </a:cubicBezTo>
                  <a:cubicBezTo>
                    <a:pt x="3236" y="4933"/>
                    <a:pt x="2641" y="5555"/>
                    <a:pt x="2088" y="6268"/>
                  </a:cubicBezTo>
                  <a:cubicBezTo>
                    <a:pt x="1724" y="6728"/>
                    <a:pt x="1303" y="7190"/>
                    <a:pt x="938" y="7651"/>
                  </a:cubicBezTo>
                  <a:lnTo>
                    <a:pt x="752" y="7902"/>
                  </a:lnTo>
                  <a:cubicBezTo>
                    <a:pt x="432" y="8313"/>
                    <a:pt x="199" y="8773"/>
                    <a:pt x="111" y="9406"/>
                  </a:cubicBezTo>
                  <a:cubicBezTo>
                    <a:pt x="23" y="9817"/>
                    <a:pt x="-33" y="10239"/>
                    <a:pt x="23" y="10608"/>
                  </a:cubicBezTo>
                  <a:cubicBezTo>
                    <a:pt x="67" y="10819"/>
                    <a:pt x="67" y="11030"/>
                    <a:pt x="111" y="11241"/>
                  </a:cubicBezTo>
                  <a:cubicBezTo>
                    <a:pt x="111" y="11492"/>
                    <a:pt x="111" y="11703"/>
                    <a:pt x="155" y="11954"/>
                  </a:cubicBezTo>
                  <a:cubicBezTo>
                    <a:pt x="199" y="12243"/>
                    <a:pt x="299" y="12534"/>
                    <a:pt x="387" y="12785"/>
                  </a:cubicBezTo>
                  <a:lnTo>
                    <a:pt x="432" y="12996"/>
                  </a:lnTo>
                  <a:cubicBezTo>
                    <a:pt x="574" y="13367"/>
                    <a:pt x="708" y="13828"/>
                    <a:pt x="894" y="14369"/>
                  </a:cubicBezTo>
                  <a:cubicBezTo>
                    <a:pt x="894" y="14459"/>
                    <a:pt x="938" y="14579"/>
                    <a:pt x="983" y="14670"/>
                  </a:cubicBezTo>
                  <a:cubicBezTo>
                    <a:pt x="1027" y="14830"/>
                    <a:pt x="1127" y="15001"/>
                    <a:pt x="1171" y="15172"/>
                  </a:cubicBezTo>
                  <a:cubicBezTo>
                    <a:pt x="1303" y="15674"/>
                    <a:pt x="1491" y="16125"/>
                    <a:pt x="1724" y="16585"/>
                  </a:cubicBezTo>
                  <a:lnTo>
                    <a:pt x="1812" y="16756"/>
                  </a:lnTo>
                  <a:cubicBezTo>
                    <a:pt x="2044" y="17298"/>
                    <a:pt x="2277" y="17760"/>
                    <a:pt x="2553" y="18179"/>
                  </a:cubicBezTo>
                  <a:cubicBezTo>
                    <a:pt x="2962" y="18761"/>
                    <a:pt x="3425" y="19263"/>
                    <a:pt x="4022" y="19725"/>
                  </a:cubicBezTo>
                  <a:cubicBezTo>
                    <a:pt x="4254" y="19885"/>
                    <a:pt x="4442" y="20014"/>
                    <a:pt x="4619" y="20094"/>
                  </a:cubicBezTo>
                  <a:cubicBezTo>
                    <a:pt x="5314" y="20436"/>
                    <a:pt x="6043" y="20687"/>
                    <a:pt x="6784" y="20847"/>
                  </a:cubicBezTo>
                  <a:lnTo>
                    <a:pt x="7479" y="21018"/>
                  </a:lnTo>
                  <a:cubicBezTo>
                    <a:pt x="7800" y="21098"/>
                    <a:pt x="8121" y="21189"/>
                    <a:pt x="8441" y="21229"/>
                  </a:cubicBezTo>
                  <a:cubicBezTo>
                    <a:pt x="8585" y="21269"/>
                    <a:pt x="8673" y="21269"/>
                    <a:pt x="8762" y="21309"/>
                  </a:cubicBezTo>
                  <a:cubicBezTo>
                    <a:pt x="8994" y="21389"/>
                    <a:pt x="9270" y="21440"/>
                    <a:pt x="9545" y="21480"/>
                  </a:cubicBezTo>
                  <a:lnTo>
                    <a:pt x="9965" y="21480"/>
                  </a:lnTo>
                  <a:cubicBezTo>
                    <a:pt x="10419" y="21520"/>
                    <a:pt x="10927" y="21560"/>
                    <a:pt x="11434" y="21600"/>
                  </a:cubicBezTo>
                  <a:lnTo>
                    <a:pt x="11569" y="21600"/>
                  </a:lnTo>
                  <a:cubicBezTo>
                    <a:pt x="12672" y="21600"/>
                    <a:pt x="13732" y="21309"/>
                    <a:pt x="14794" y="20687"/>
                  </a:cubicBezTo>
                  <a:cubicBezTo>
                    <a:pt x="15489" y="20305"/>
                    <a:pt x="16130" y="19845"/>
                    <a:pt x="16639" y="19384"/>
                  </a:cubicBezTo>
                  <a:lnTo>
                    <a:pt x="16771" y="19303"/>
                  </a:lnTo>
                  <a:cubicBezTo>
                    <a:pt x="17048" y="19052"/>
                    <a:pt x="17368" y="18842"/>
                    <a:pt x="17645" y="18591"/>
                  </a:cubicBezTo>
                  <a:cubicBezTo>
                    <a:pt x="17743" y="18511"/>
                    <a:pt x="17833" y="18430"/>
                    <a:pt x="17921" y="18380"/>
                  </a:cubicBezTo>
                  <a:cubicBezTo>
                    <a:pt x="18152" y="18220"/>
                    <a:pt x="18384" y="18051"/>
                    <a:pt x="18616" y="17840"/>
                  </a:cubicBezTo>
                  <a:cubicBezTo>
                    <a:pt x="18804" y="17589"/>
                    <a:pt x="19081" y="17378"/>
                    <a:pt x="19302" y="17178"/>
                  </a:cubicBezTo>
                  <a:lnTo>
                    <a:pt x="19401" y="17047"/>
                  </a:lnTo>
                  <a:cubicBezTo>
                    <a:pt x="20041" y="16465"/>
                    <a:pt x="20505" y="15874"/>
                    <a:pt x="20914" y="15292"/>
                  </a:cubicBezTo>
                  <a:cubicBezTo>
                    <a:pt x="21147" y="14921"/>
                    <a:pt x="21291" y="14539"/>
                    <a:pt x="21423" y="14168"/>
                  </a:cubicBezTo>
                  <a:cubicBezTo>
                    <a:pt x="21567" y="13748"/>
                    <a:pt x="21567" y="13287"/>
                    <a:pt x="21567" y="12865"/>
                  </a:cubicBezTo>
                  <a:lnTo>
                    <a:pt x="21567" y="12283"/>
                  </a:lnTo>
                  <a:cubicBezTo>
                    <a:pt x="21511" y="11954"/>
                    <a:pt x="21511" y="11612"/>
                    <a:pt x="21467" y="11281"/>
                  </a:cubicBezTo>
                  <a:cubicBezTo>
                    <a:pt x="21467" y="11201"/>
                    <a:pt x="21467" y="11070"/>
                    <a:pt x="21423" y="10950"/>
                  </a:cubicBezTo>
                  <a:lnTo>
                    <a:pt x="21423" y="10488"/>
                  </a:lnTo>
                  <a:cubicBezTo>
                    <a:pt x="21379" y="10197"/>
                    <a:pt x="21335" y="9857"/>
                    <a:pt x="21235" y="9486"/>
                  </a:cubicBezTo>
                  <a:cubicBezTo>
                    <a:pt x="21102" y="8733"/>
                    <a:pt x="20826" y="7982"/>
                    <a:pt x="20505" y="7230"/>
                  </a:cubicBezTo>
                  <a:cubicBezTo>
                    <a:pt x="20317" y="6808"/>
                    <a:pt x="20085" y="6397"/>
                    <a:pt x="19855" y="5977"/>
                  </a:cubicBezTo>
                  <a:cubicBezTo>
                    <a:pt x="19490" y="5395"/>
                    <a:pt x="18981" y="4802"/>
                    <a:pt x="18528" y="4262"/>
                  </a:cubicBezTo>
                  <a:cubicBezTo>
                    <a:pt x="17975" y="3590"/>
                    <a:pt x="17280" y="2927"/>
                    <a:pt x="16495" y="2385"/>
                  </a:cubicBezTo>
                  <a:cubicBezTo>
                    <a:pt x="16086" y="2046"/>
                    <a:pt x="15667" y="1795"/>
                    <a:pt x="15303" y="1584"/>
                  </a:cubicBezTo>
                  <a:lnTo>
                    <a:pt x="15159" y="1544"/>
                  </a:lnTo>
                  <a:cubicBezTo>
                    <a:pt x="14750" y="1293"/>
                    <a:pt x="14241" y="1042"/>
                    <a:pt x="13776" y="831"/>
                  </a:cubicBezTo>
                  <a:cubicBezTo>
                    <a:pt x="13458" y="711"/>
                    <a:pt x="13137" y="631"/>
                    <a:pt x="12772" y="502"/>
                  </a:cubicBezTo>
                  <a:cubicBezTo>
                    <a:pt x="12308" y="331"/>
                    <a:pt x="11799" y="251"/>
                    <a:pt x="11160" y="131"/>
                  </a:cubicBezTo>
                  <a:cubicBezTo>
                    <a:pt x="10927" y="80"/>
                    <a:pt x="10651" y="80"/>
                    <a:pt x="10419" y="40"/>
                  </a:cubicBezTo>
                  <a:cubicBezTo>
                    <a:pt x="10286" y="40"/>
                    <a:pt x="10142" y="40"/>
                    <a:pt x="1005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782" name="Google Shape;112;p5"/>
            <p:cNvSpPr/>
            <p:nvPr/>
          </p:nvSpPr>
          <p:spPr>
            <a:xfrm flipH="1">
              <a:off x="150453" y="68983"/>
              <a:ext cx="1277671" cy="1494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21600" extrusionOk="0">
                  <a:moveTo>
                    <a:pt x="10564" y="227"/>
                  </a:moveTo>
                  <a:cubicBezTo>
                    <a:pt x="10722" y="227"/>
                    <a:pt x="10947" y="227"/>
                    <a:pt x="11173" y="284"/>
                  </a:cubicBezTo>
                  <a:cubicBezTo>
                    <a:pt x="11662" y="375"/>
                    <a:pt x="12099" y="568"/>
                    <a:pt x="12547" y="704"/>
                  </a:cubicBezTo>
                  <a:lnTo>
                    <a:pt x="12706" y="749"/>
                  </a:lnTo>
                  <a:cubicBezTo>
                    <a:pt x="13209" y="942"/>
                    <a:pt x="13699" y="1226"/>
                    <a:pt x="14202" y="1510"/>
                  </a:cubicBezTo>
                  <a:cubicBezTo>
                    <a:pt x="14809" y="1885"/>
                    <a:pt x="15351" y="2212"/>
                    <a:pt x="15907" y="2644"/>
                  </a:cubicBezTo>
                  <a:cubicBezTo>
                    <a:pt x="16291" y="2973"/>
                    <a:pt x="16847" y="3347"/>
                    <a:pt x="17229" y="3824"/>
                  </a:cubicBezTo>
                  <a:lnTo>
                    <a:pt x="17785" y="4345"/>
                  </a:lnTo>
                  <a:cubicBezTo>
                    <a:pt x="18116" y="4719"/>
                    <a:pt x="18500" y="5049"/>
                    <a:pt x="18831" y="5435"/>
                  </a:cubicBezTo>
                  <a:cubicBezTo>
                    <a:pt x="19215" y="5855"/>
                    <a:pt x="19543" y="6330"/>
                    <a:pt x="19927" y="6807"/>
                  </a:cubicBezTo>
                  <a:cubicBezTo>
                    <a:pt x="20431" y="7511"/>
                    <a:pt x="20642" y="8226"/>
                    <a:pt x="20867" y="8792"/>
                  </a:cubicBezTo>
                  <a:cubicBezTo>
                    <a:pt x="20973" y="9167"/>
                    <a:pt x="21026" y="9541"/>
                    <a:pt x="21092" y="9871"/>
                  </a:cubicBezTo>
                  <a:lnTo>
                    <a:pt x="21145" y="10212"/>
                  </a:lnTo>
                  <a:cubicBezTo>
                    <a:pt x="21145" y="10348"/>
                    <a:pt x="21198" y="10539"/>
                    <a:pt x="21198" y="10722"/>
                  </a:cubicBezTo>
                  <a:cubicBezTo>
                    <a:pt x="21251" y="10913"/>
                    <a:pt x="21251" y="11107"/>
                    <a:pt x="21304" y="11243"/>
                  </a:cubicBezTo>
                  <a:cubicBezTo>
                    <a:pt x="21476" y="12197"/>
                    <a:pt x="21357" y="13137"/>
                    <a:pt x="21026" y="14273"/>
                  </a:cubicBezTo>
                  <a:cubicBezTo>
                    <a:pt x="20973" y="14466"/>
                    <a:pt x="20867" y="14647"/>
                    <a:pt x="20761" y="14840"/>
                  </a:cubicBezTo>
                  <a:cubicBezTo>
                    <a:pt x="20536" y="15122"/>
                    <a:pt x="20364" y="15406"/>
                    <a:pt x="20152" y="15690"/>
                  </a:cubicBezTo>
                  <a:cubicBezTo>
                    <a:pt x="19874" y="15974"/>
                    <a:pt x="19599" y="16212"/>
                    <a:pt x="19373" y="16451"/>
                  </a:cubicBezTo>
                  <a:cubicBezTo>
                    <a:pt x="18380" y="17245"/>
                    <a:pt x="17282" y="17959"/>
                    <a:pt x="16013" y="18663"/>
                  </a:cubicBezTo>
                  <a:cubicBezTo>
                    <a:pt x="15576" y="18901"/>
                    <a:pt x="15140" y="19140"/>
                    <a:pt x="14742" y="19424"/>
                  </a:cubicBezTo>
                  <a:cubicBezTo>
                    <a:pt x="14531" y="19570"/>
                    <a:pt x="14308" y="19660"/>
                    <a:pt x="14082" y="19796"/>
                  </a:cubicBezTo>
                  <a:lnTo>
                    <a:pt x="13699" y="20035"/>
                  </a:lnTo>
                  <a:cubicBezTo>
                    <a:pt x="13315" y="20273"/>
                    <a:pt x="12878" y="20557"/>
                    <a:pt x="12494" y="20750"/>
                  </a:cubicBezTo>
                  <a:cubicBezTo>
                    <a:pt x="11504" y="21318"/>
                    <a:pt x="10842" y="21363"/>
                    <a:pt x="9571" y="21409"/>
                  </a:cubicBezTo>
                  <a:lnTo>
                    <a:pt x="9017" y="21363"/>
                  </a:lnTo>
                  <a:cubicBezTo>
                    <a:pt x="8461" y="21318"/>
                    <a:pt x="7865" y="21273"/>
                    <a:pt x="7256" y="21216"/>
                  </a:cubicBezTo>
                  <a:cubicBezTo>
                    <a:pt x="6978" y="21170"/>
                    <a:pt x="6702" y="21034"/>
                    <a:pt x="6477" y="20932"/>
                  </a:cubicBezTo>
                  <a:lnTo>
                    <a:pt x="6371" y="20841"/>
                  </a:lnTo>
                  <a:cubicBezTo>
                    <a:pt x="6040" y="20705"/>
                    <a:pt x="5762" y="20512"/>
                    <a:pt x="5551" y="20364"/>
                  </a:cubicBezTo>
                  <a:cubicBezTo>
                    <a:pt x="5379" y="20273"/>
                    <a:pt x="5273" y="20183"/>
                    <a:pt x="5153" y="20080"/>
                  </a:cubicBezTo>
                  <a:lnTo>
                    <a:pt x="4995" y="19944"/>
                  </a:lnTo>
                  <a:cubicBezTo>
                    <a:pt x="4611" y="19514"/>
                    <a:pt x="4227" y="19094"/>
                    <a:pt x="3832" y="18663"/>
                  </a:cubicBezTo>
                  <a:cubicBezTo>
                    <a:pt x="3673" y="18481"/>
                    <a:pt x="3501" y="18243"/>
                    <a:pt x="3395" y="18004"/>
                  </a:cubicBezTo>
                  <a:lnTo>
                    <a:pt x="3236" y="17811"/>
                  </a:lnTo>
                  <a:cubicBezTo>
                    <a:pt x="3117" y="17675"/>
                    <a:pt x="3064" y="17527"/>
                    <a:pt x="2958" y="17391"/>
                  </a:cubicBezTo>
                  <a:cubicBezTo>
                    <a:pt x="2786" y="17155"/>
                    <a:pt x="2680" y="16961"/>
                    <a:pt x="2508" y="16735"/>
                  </a:cubicBezTo>
                  <a:cubicBezTo>
                    <a:pt x="2296" y="16394"/>
                    <a:pt x="2071" y="16019"/>
                    <a:pt x="1848" y="15599"/>
                  </a:cubicBezTo>
                  <a:lnTo>
                    <a:pt x="1795" y="15542"/>
                  </a:lnTo>
                  <a:cubicBezTo>
                    <a:pt x="1517" y="14976"/>
                    <a:pt x="1253" y="14409"/>
                    <a:pt x="975" y="13795"/>
                  </a:cubicBezTo>
                  <a:cubicBezTo>
                    <a:pt x="855" y="13614"/>
                    <a:pt x="803" y="13376"/>
                    <a:pt x="697" y="13092"/>
                  </a:cubicBezTo>
                  <a:lnTo>
                    <a:pt x="193" y="11390"/>
                  </a:lnTo>
                  <a:cubicBezTo>
                    <a:pt x="141" y="11197"/>
                    <a:pt x="141" y="11004"/>
                    <a:pt x="193" y="10823"/>
                  </a:cubicBezTo>
                  <a:cubicBezTo>
                    <a:pt x="260" y="10677"/>
                    <a:pt x="260" y="10539"/>
                    <a:pt x="260" y="10393"/>
                  </a:cubicBezTo>
                  <a:cubicBezTo>
                    <a:pt x="313" y="10064"/>
                    <a:pt x="419" y="9689"/>
                    <a:pt x="644" y="9303"/>
                  </a:cubicBezTo>
                  <a:cubicBezTo>
                    <a:pt x="922" y="8928"/>
                    <a:pt x="1186" y="8508"/>
                    <a:pt x="1464" y="8124"/>
                  </a:cubicBezTo>
                  <a:lnTo>
                    <a:pt x="1635" y="7840"/>
                  </a:lnTo>
                  <a:cubicBezTo>
                    <a:pt x="1848" y="7511"/>
                    <a:pt x="2124" y="7136"/>
                    <a:pt x="2349" y="6807"/>
                  </a:cubicBezTo>
                  <a:lnTo>
                    <a:pt x="2455" y="6705"/>
                  </a:lnTo>
                  <a:cubicBezTo>
                    <a:pt x="2839" y="6139"/>
                    <a:pt x="3342" y="5571"/>
                    <a:pt x="3832" y="5003"/>
                  </a:cubicBezTo>
                  <a:cubicBezTo>
                    <a:pt x="4439" y="4299"/>
                    <a:pt x="5100" y="3586"/>
                    <a:pt x="5815" y="2927"/>
                  </a:cubicBezTo>
                  <a:lnTo>
                    <a:pt x="5935" y="2837"/>
                  </a:lnTo>
                  <a:cubicBezTo>
                    <a:pt x="6477" y="2360"/>
                    <a:pt x="7031" y="1885"/>
                    <a:pt x="7640" y="1419"/>
                  </a:cubicBezTo>
                  <a:cubicBezTo>
                    <a:pt x="8024" y="1078"/>
                    <a:pt x="8527" y="749"/>
                    <a:pt x="9070" y="511"/>
                  </a:cubicBezTo>
                  <a:cubicBezTo>
                    <a:pt x="9624" y="329"/>
                    <a:pt x="10113" y="227"/>
                    <a:pt x="10564" y="227"/>
                  </a:cubicBezTo>
                  <a:close/>
                  <a:moveTo>
                    <a:pt x="10564" y="0"/>
                  </a:moveTo>
                  <a:cubicBezTo>
                    <a:pt x="10113" y="0"/>
                    <a:pt x="9729" y="45"/>
                    <a:pt x="9295" y="181"/>
                  </a:cubicBezTo>
                  <a:cubicBezTo>
                    <a:pt x="8686" y="420"/>
                    <a:pt x="8130" y="704"/>
                    <a:pt x="7693" y="1078"/>
                  </a:cubicBezTo>
                  <a:cubicBezTo>
                    <a:pt x="7415" y="1317"/>
                    <a:pt x="7137" y="1510"/>
                    <a:pt x="6925" y="1749"/>
                  </a:cubicBezTo>
                  <a:cubicBezTo>
                    <a:pt x="6477" y="2076"/>
                    <a:pt x="6093" y="2450"/>
                    <a:pt x="5657" y="2780"/>
                  </a:cubicBezTo>
                  <a:cubicBezTo>
                    <a:pt x="4995" y="3347"/>
                    <a:pt x="4386" y="4016"/>
                    <a:pt x="3673" y="4822"/>
                  </a:cubicBezTo>
                  <a:cubicBezTo>
                    <a:pt x="3236" y="5332"/>
                    <a:pt x="2786" y="5900"/>
                    <a:pt x="2349" y="6468"/>
                  </a:cubicBezTo>
                  <a:cubicBezTo>
                    <a:pt x="2071" y="6807"/>
                    <a:pt x="1848" y="7136"/>
                    <a:pt x="1635" y="7511"/>
                  </a:cubicBezTo>
                  <a:lnTo>
                    <a:pt x="1582" y="7556"/>
                  </a:lnTo>
                  <a:cubicBezTo>
                    <a:pt x="1186" y="8169"/>
                    <a:pt x="803" y="8792"/>
                    <a:pt x="419" y="9405"/>
                  </a:cubicBezTo>
                  <a:cubicBezTo>
                    <a:pt x="313" y="9541"/>
                    <a:pt x="260" y="9780"/>
                    <a:pt x="193" y="9973"/>
                  </a:cubicBezTo>
                  <a:lnTo>
                    <a:pt x="141" y="10064"/>
                  </a:lnTo>
                  <a:cubicBezTo>
                    <a:pt x="141" y="10154"/>
                    <a:pt x="88" y="10257"/>
                    <a:pt x="88" y="10348"/>
                  </a:cubicBezTo>
                  <a:cubicBezTo>
                    <a:pt x="88" y="10393"/>
                    <a:pt x="88" y="10493"/>
                    <a:pt x="35" y="10539"/>
                  </a:cubicBezTo>
                  <a:cubicBezTo>
                    <a:pt x="-18" y="10959"/>
                    <a:pt x="-18" y="11390"/>
                    <a:pt x="88" y="11810"/>
                  </a:cubicBezTo>
                  <a:cubicBezTo>
                    <a:pt x="88" y="11913"/>
                    <a:pt x="141" y="12004"/>
                    <a:pt x="141" y="12094"/>
                  </a:cubicBezTo>
                  <a:cubicBezTo>
                    <a:pt x="193" y="12242"/>
                    <a:pt x="260" y="12423"/>
                    <a:pt x="313" y="12571"/>
                  </a:cubicBezTo>
                  <a:cubicBezTo>
                    <a:pt x="472" y="13092"/>
                    <a:pt x="644" y="13659"/>
                    <a:pt x="922" y="14182"/>
                  </a:cubicBezTo>
                  <a:cubicBezTo>
                    <a:pt x="1081" y="14466"/>
                    <a:pt x="1186" y="14750"/>
                    <a:pt x="1359" y="15077"/>
                  </a:cubicBezTo>
                  <a:lnTo>
                    <a:pt x="1412" y="15213"/>
                  </a:lnTo>
                  <a:cubicBezTo>
                    <a:pt x="1635" y="15690"/>
                    <a:pt x="1848" y="16212"/>
                    <a:pt x="2177" y="16678"/>
                  </a:cubicBezTo>
                  <a:cubicBezTo>
                    <a:pt x="2349" y="16916"/>
                    <a:pt x="2508" y="17155"/>
                    <a:pt x="2627" y="17391"/>
                  </a:cubicBezTo>
                  <a:cubicBezTo>
                    <a:pt x="2786" y="17630"/>
                    <a:pt x="2958" y="17868"/>
                    <a:pt x="3117" y="18095"/>
                  </a:cubicBezTo>
                  <a:cubicBezTo>
                    <a:pt x="3395" y="18481"/>
                    <a:pt x="3620" y="18811"/>
                    <a:pt x="3898" y="19049"/>
                  </a:cubicBezTo>
                  <a:cubicBezTo>
                    <a:pt x="4163" y="19424"/>
                    <a:pt x="4491" y="19796"/>
                    <a:pt x="4942" y="20228"/>
                  </a:cubicBezTo>
                  <a:cubicBezTo>
                    <a:pt x="5100" y="20364"/>
                    <a:pt x="5273" y="20512"/>
                    <a:pt x="5484" y="20603"/>
                  </a:cubicBezTo>
                  <a:cubicBezTo>
                    <a:pt x="5657" y="20705"/>
                    <a:pt x="5882" y="20841"/>
                    <a:pt x="6093" y="20932"/>
                  </a:cubicBezTo>
                  <a:cubicBezTo>
                    <a:pt x="6266" y="20989"/>
                    <a:pt x="6371" y="21080"/>
                    <a:pt x="6542" y="21125"/>
                  </a:cubicBezTo>
                  <a:cubicBezTo>
                    <a:pt x="6808" y="21273"/>
                    <a:pt x="7084" y="21318"/>
                    <a:pt x="7415" y="21363"/>
                  </a:cubicBezTo>
                  <a:cubicBezTo>
                    <a:pt x="7799" y="21409"/>
                    <a:pt x="8130" y="21454"/>
                    <a:pt x="8461" y="21454"/>
                  </a:cubicBezTo>
                  <a:cubicBezTo>
                    <a:pt x="8633" y="21454"/>
                    <a:pt x="8792" y="21499"/>
                    <a:pt x="8964" y="21499"/>
                  </a:cubicBezTo>
                  <a:cubicBezTo>
                    <a:pt x="9187" y="21499"/>
                    <a:pt x="10060" y="21600"/>
                    <a:pt x="10060" y="21600"/>
                  </a:cubicBezTo>
                  <a:lnTo>
                    <a:pt x="10338" y="21555"/>
                  </a:lnTo>
                  <a:cubicBezTo>
                    <a:pt x="10564" y="21555"/>
                    <a:pt x="10775" y="21499"/>
                    <a:pt x="11053" y="21454"/>
                  </a:cubicBezTo>
                  <a:cubicBezTo>
                    <a:pt x="11609" y="21363"/>
                    <a:pt x="12163" y="21170"/>
                    <a:pt x="12653" y="20886"/>
                  </a:cubicBezTo>
                  <a:cubicBezTo>
                    <a:pt x="12984" y="20705"/>
                    <a:pt x="13315" y="20512"/>
                    <a:pt x="13646" y="20273"/>
                  </a:cubicBezTo>
                  <a:cubicBezTo>
                    <a:pt x="13871" y="20137"/>
                    <a:pt x="14082" y="19989"/>
                    <a:pt x="14308" y="19853"/>
                  </a:cubicBezTo>
                  <a:cubicBezTo>
                    <a:pt x="14636" y="19706"/>
                    <a:pt x="14914" y="19514"/>
                    <a:pt x="15245" y="19331"/>
                  </a:cubicBezTo>
                  <a:cubicBezTo>
                    <a:pt x="15682" y="19049"/>
                    <a:pt x="16133" y="18765"/>
                    <a:pt x="16622" y="18481"/>
                  </a:cubicBezTo>
                  <a:cubicBezTo>
                    <a:pt x="17560" y="17914"/>
                    <a:pt x="18380" y="17346"/>
                    <a:pt x="19109" y="16825"/>
                  </a:cubicBezTo>
                  <a:cubicBezTo>
                    <a:pt x="19543" y="16542"/>
                    <a:pt x="20033" y="16167"/>
                    <a:pt x="20311" y="15690"/>
                  </a:cubicBezTo>
                  <a:cubicBezTo>
                    <a:pt x="20431" y="15542"/>
                    <a:pt x="20536" y="15406"/>
                    <a:pt x="20642" y="15258"/>
                  </a:cubicBezTo>
                  <a:cubicBezTo>
                    <a:pt x="20761" y="15122"/>
                    <a:pt x="20867" y="14976"/>
                    <a:pt x="20973" y="14840"/>
                  </a:cubicBezTo>
                  <a:cubicBezTo>
                    <a:pt x="21092" y="14647"/>
                    <a:pt x="21145" y="14466"/>
                    <a:pt x="21198" y="14273"/>
                  </a:cubicBezTo>
                  <a:cubicBezTo>
                    <a:pt x="21304" y="13898"/>
                    <a:pt x="21423" y="13557"/>
                    <a:pt x="21423" y="13228"/>
                  </a:cubicBezTo>
                  <a:cubicBezTo>
                    <a:pt x="21529" y="12662"/>
                    <a:pt x="21582" y="12094"/>
                    <a:pt x="21476" y="11526"/>
                  </a:cubicBezTo>
                  <a:cubicBezTo>
                    <a:pt x="21357" y="11004"/>
                    <a:pt x="21304" y="10438"/>
                    <a:pt x="21251" y="9825"/>
                  </a:cubicBezTo>
                  <a:cubicBezTo>
                    <a:pt x="21145" y="9167"/>
                    <a:pt x="20973" y="8508"/>
                    <a:pt x="20695" y="7704"/>
                  </a:cubicBezTo>
                  <a:cubicBezTo>
                    <a:pt x="20483" y="7136"/>
                    <a:pt x="20152" y="6569"/>
                    <a:pt x="19651" y="6003"/>
                  </a:cubicBezTo>
                  <a:cubicBezTo>
                    <a:pt x="19109" y="5332"/>
                    <a:pt x="18500" y="4719"/>
                    <a:pt x="17944" y="4154"/>
                  </a:cubicBezTo>
                  <a:lnTo>
                    <a:pt x="17718" y="3870"/>
                  </a:lnTo>
                  <a:cubicBezTo>
                    <a:pt x="17335" y="3495"/>
                    <a:pt x="16900" y="3121"/>
                    <a:pt x="16397" y="2734"/>
                  </a:cubicBezTo>
                  <a:lnTo>
                    <a:pt x="16291" y="2598"/>
                  </a:lnTo>
                  <a:cubicBezTo>
                    <a:pt x="15471" y="1930"/>
                    <a:pt x="14583" y="1419"/>
                    <a:pt x="13646" y="942"/>
                  </a:cubicBezTo>
                  <a:cubicBezTo>
                    <a:pt x="13090" y="613"/>
                    <a:pt x="12494" y="375"/>
                    <a:pt x="11715" y="181"/>
                  </a:cubicBezTo>
                  <a:cubicBezTo>
                    <a:pt x="11331" y="45"/>
                    <a:pt x="10947" y="0"/>
                    <a:pt x="1056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784" name="Google Shape;113;p5"/>
          <p:cNvSpPr/>
          <p:nvPr/>
        </p:nvSpPr>
        <p:spPr>
          <a:xfrm flipH="1">
            <a:off x="533810" y="-544321"/>
            <a:ext cx="1172019" cy="1073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85" name="Google Shape;119;p5"/>
          <p:cNvSpPr/>
          <p:nvPr/>
        </p:nvSpPr>
        <p:spPr>
          <a:xfrm rot="741599" flipH="1">
            <a:off x="8098290" y="-1251364"/>
            <a:ext cx="1559268" cy="2487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86" name="Title Text"/>
          <p:cNvSpPr txBox="1">
            <a:spLocks noGrp="1"/>
          </p:cNvSpPr>
          <p:nvPr>
            <p:ph type="title"/>
          </p:nvPr>
        </p:nvSpPr>
        <p:spPr>
          <a:xfrm>
            <a:off x="713160" y="706320"/>
            <a:ext cx="6077161" cy="105840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defRPr sz="4400" spc="0"/>
            </a:lvl1pPr>
          </a:lstStyle>
          <a:p>
            <a:r>
              <a:t>Title Text</a:t>
            </a:r>
          </a:p>
        </p:txBody>
      </p:sp>
      <p:sp>
        <p:nvSpPr>
          <p:cNvPr id="7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203480"/>
            <a:ext cx="4015800" cy="2982961"/>
          </a:xfrm>
          <a:prstGeom prst="rect">
            <a:avLst/>
          </a:prstGeom>
        </p:spPr>
        <p:txBody>
          <a:bodyPr/>
          <a:lstStyle>
            <a:lvl1pPr marL="228600" indent="-228600" algn="l">
              <a:lnSpc>
                <a:spcPct val="90000"/>
              </a:lnSpc>
              <a:buClrTx/>
              <a:buSzPct val="100000"/>
              <a:buFont typeface="Arial"/>
              <a:buChar char="•"/>
              <a:defRPr sz="2800" spc="0">
                <a:latin typeface="+mn-lt"/>
                <a:ea typeface="+mn-ea"/>
                <a:cs typeface="+mn-cs"/>
                <a:sym typeface="Arial"/>
              </a:defRPr>
            </a:lvl1pPr>
            <a:lvl2pPr marL="723900" indent="-266700" algn="l">
              <a:lnSpc>
                <a:spcPct val="90000"/>
              </a:lnSpc>
              <a:buClrTx/>
              <a:buSzPct val="100000"/>
              <a:buFont typeface="Arial"/>
              <a:buChar char="•"/>
              <a:defRPr sz="2800" spc="0">
                <a:latin typeface="+mn-lt"/>
                <a:ea typeface="+mn-ea"/>
                <a:cs typeface="+mn-cs"/>
                <a:sym typeface="Arial"/>
              </a:defRPr>
            </a:lvl2pPr>
            <a:lvl3pPr marL="1234439" indent="-320039" algn="l">
              <a:lnSpc>
                <a:spcPct val="90000"/>
              </a:lnSpc>
              <a:buClrTx/>
              <a:buSzPct val="100000"/>
              <a:buFont typeface="Arial"/>
              <a:buChar char="•"/>
              <a:defRPr sz="2800" spc="0">
                <a:latin typeface="+mn-lt"/>
                <a:ea typeface="+mn-ea"/>
                <a:cs typeface="+mn-cs"/>
                <a:sym typeface="Arial"/>
              </a:defRPr>
            </a:lvl3pPr>
            <a:lvl4pPr marL="1727200" indent="-355600" algn="l">
              <a:lnSpc>
                <a:spcPct val="90000"/>
              </a:lnSpc>
              <a:buClrTx/>
              <a:buSzPct val="100000"/>
              <a:buFont typeface="Arial"/>
              <a:buChar char="•"/>
              <a:defRPr sz="2800" spc="0">
                <a:latin typeface="+mn-lt"/>
                <a:ea typeface="+mn-ea"/>
                <a:cs typeface="+mn-cs"/>
                <a:sym typeface="Arial"/>
              </a:defRPr>
            </a:lvl4pPr>
            <a:lvl5pPr marL="2184400" indent="-355600" algn="l">
              <a:lnSpc>
                <a:spcPct val="90000"/>
              </a:lnSpc>
              <a:buClrTx/>
              <a:buSzPct val="100000"/>
              <a:buFont typeface="Arial"/>
              <a:buChar char="•"/>
              <a:defRPr sz="2800" spc="0">
                <a:latin typeface="+mn-lt"/>
                <a:ea typeface="+mn-ea"/>
                <a:cs typeface="+mn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122;p6"/>
          <p:cNvSpPr/>
          <p:nvPr/>
        </p:nvSpPr>
        <p:spPr>
          <a:xfrm rot="10800000">
            <a:off x="6825599" y="4705996"/>
            <a:ext cx="1396583" cy="665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96" name="Google Shape;123;p6"/>
          <p:cNvSpPr/>
          <p:nvPr/>
        </p:nvSpPr>
        <p:spPr>
          <a:xfrm rot="13500000">
            <a:off x="8696249" y="4041628"/>
            <a:ext cx="785680" cy="1659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7" h="21600" extrusionOk="0">
                <a:moveTo>
                  <a:pt x="15312" y="287"/>
                </a:moveTo>
                <a:lnTo>
                  <a:pt x="15364" y="311"/>
                </a:lnTo>
                <a:lnTo>
                  <a:pt x="15312" y="336"/>
                </a:lnTo>
                <a:lnTo>
                  <a:pt x="15312" y="287"/>
                </a:lnTo>
                <a:close/>
                <a:moveTo>
                  <a:pt x="8917" y="828"/>
                </a:moveTo>
                <a:cubicBezTo>
                  <a:pt x="8917" y="828"/>
                  <a:pt x="8917" y="860"/>
                  <a:pt x="8969" y="860"/>
                </a:cubicBezTo>
                <a:lnTo>
                  <a:pt x="8969" y="828"/>
                </a:lnTo>
                <a:close/>
                <a:moveTo>
                  <a:pt x="17609" y="1115"/>
                </a:moveTo>
                <a:lnTo>
                  <a:pt x="17609" y="1140"/>
                </a:lnTo>
                <a:lnTo>
                  <a:pt x="17557" y="1140"/>
                </a:lnTo>
                <a:cubicBezTo>
                  <a:pt x="17505" y="1115"/>
                  <a:pt x="17505" y="1115"/>
                  <a:pt x="17557" y="1115"/>
                </a:cubicBezTo>
                <a:close/>
                <a:moveTo>
                  <a:pt x="8536" y="1294"/>
                </a:moveTo>
                <a:lnTo>
                  <a:pt x="8536" y="1326"/>
                </a:lnTo>
                <a:lnTo>
                  <a:pt x="8469" y="1326"/>
                </a:lnTo>
                <a:lnTo>
                  <a:pt x="8536" y="1294"/>
                </a:lnTo>
                <a:close/>
                <a:moveTo>
                  <a:pt x="8141" y="1556"/>
                </a:moveTo>
                <a:lnTo>
                  <a:pt x="8141" y="1581"/>
                </a:lnTo>
                <a:lnTo>
                  <a:pt x="8088" y="1581"/>
                </a:lnTo>
                <a:lnTo>
                  <a:pt x="8141" y="1556"/>
                </a:lnTo>
                <a:close/>
                <a:moveTo>
                  <a:pt x="19474" y="3038"/>
                </a:moveTo>
                <a:cubicBezTo>
                  <a:pt x="19474" y="3062"/>
                  <a:pt x="19421" y="3062"/>
                  <a:pt x="19421" y="3062"/>
                </a:cubicBezTo>
                <a:cubicBezTo>
                  <a:pt x="19369" y="3062"/>
                  <a:pt x="19369" y="3062"/>
                  <a:pt x="19369" y="3038"/>
                </a:cubicBezTo>
                <a:close/>
                <a:moveTo>
                  <a:pt x="7157" y="3087"/>
                </a:moveTo>
                <a:lnTo>
                  <a:pt x="7157" y="3112"/>
                </a:lnTo>
                <a:lnTo>
                  <a:pt x="7105" y="3112"/>
                </a:lnTo>
                <a:cubicBezTo>
                  <a:pt x="7105" y="3112"/>
                  <a:pt x="7105" y="3087"/>
                  <a:pt x="7157" y="3087"/>
                </a:cubicBezTo>
                <a:close/>
                <a:moveTo>
                  <a:pt x="6671" y="3629"/>
                </a:moveTo>
                <a:cubicBezTo>
                  <a:pt x="6619" y="3629"/>
                  <a:pt x="6619" y="3629"/>
                  <a:pt x="6619" y="3659"/>
                </a:cubicBezTo>
                <a:cubicBezTo>
                  <a:pt x="6619" y="3629"/>
                  <a:pt x="6671" y="3629"/>
                  <a:pt x="6671" y="3629"/>
                </a:cubicBezTo>
                <a:close/>
                <a:moveTo>
                  <a:pt x="6619" y="3659"/>
                </a:moveTo>
                <a:cubicBezTo>
                  <a:pt x="6566" y="3659"/>
                  <a:pt x="6566" y="3684"/>
                  <a:pt x="6619" y="3684"/>
                </a:cubicBezTo>
                <a:lnTo>
                  <a:pt x="6619" y="3659"/>
                </a:lnTo>
                <a:close/>
                <a:moveTo>
                  <a:pt x="6290" y="4463"/>
                </a:moveTo>
                <a:lnTo>
                  <a:pt x="6290" y="4488"/>
                </a:lnTo>
                <a:cubicBezTo>
                  <a:pt x="6290" y="4488"/>
                  <a:pt x="6290" y="4463"/>
                  <a:pt x="6343" y="4463"/>
                </a:cubicBezTo>
                <a:close/>
                <a:moveTo>
                  <a:pt x="4978" y="5862"/>
                </a:moveTo>
                <a:lnTo>
                  <a:pt x="5031" y="5888"/>
                </a:lnTo>
                <a:lnTo>
                  <a:pt x="4978" y="5888"/>
                </a:lnTo>
                <a:lnTo>
                  <a:pt x="4978" y="5862"/>
                </a:lnTo>
                <a:close/>
                <a:moveTo>
                  <a:pt x="2300" y="7518"/>
                </a:moveTo>
                <a:cubicBezTo>
                  <a:pt x="2234" y="7518"/>
                  <a:pt x="2234" y="7518"/>
                  <a:pt x="2234" y="7549"/>
                </a:cubicBezTo>
                <a:lnTo>
                  <a:pt x="2300" y="7518"/>
                </a:lnTo>
                <a:close/>
                <a:moveTo>
                  <a:pt x="329" y="9491"/>
                </a:moveTo>
                <a:lnTo>
                  <a:pt x="265" y="9516"/>
                </a:lnTo>
                <a:lnTo>
                  <a:pt x="265" y="9491"/>
                </a:lnTo>
                <a:close/>
                <a:moveTo>
                  <a:pt x="18383" y="10399"/>
                </a:moveTo>
                <a:lnTo>
                  <a:pt x="18383" y="10424"/>
                </a:lnTo>
                <a:lnTo>
                  <a:pt x="18317" y="10399"/>
                </a:lnTo>
                <a:close/>
                <a:moveTo>
                  <a:pt x="212" y="11202"/>
                </a:moveTo>
                <a:cubicBezTo>
                  <a:pt x="157" y="11202"/>
                  <a:pt x="157" y="11202"/>
                  <a:pt x="157" y="11227"/>
                </a:cubicBezTo>
                <a:lnTo>
                  <a:pt x="212" y="11227"/>
                </a:lnTo>
                <a:lnTo>
                  <a:pt x="212" y="11202"/>
                </a:lnTo>
                <a:close/>
                <a:moveTo>
                  <a:pt x="1524" y="13174"/>
                </a:moveTo>
                <a:lnTo>
                  <a:pt x="1524" y="13224"/>
                </a:lnTo>
                <a:cubicBezTo>
                  <a:pt x="1472" y="13224"/>
                  <a:pt x="1472" y="13199"/>
                  <a:pt x="1472" y="13199"/>
                </a:cubicBezTo>
                <a:lnTo>
                  <a:pt x="1524" y="13174"/>
                </a:lnTo>
                <a:close/>
                <a:moveTo>
                  <a:pt x="6172" y="19578"/>
                </a:moveTo>
                <a:lnTo>
                  <a:pt x="6172" y="19603"/>
                </a:lnTo>
                <a:lnTo>
                  <a:pt x="6119" y="19603"/>
                </a:lnTo>
                <a:lnTo>
                  <a:pt x="6119" y="19578"/>
                </a:lnTo>
                <a:close/>
                <a:moveTo>
                  <a:pt x="6895" y="19995"/>
                </a:moveTo>
                <a:cubicBezTo>
                  <a:pt x="6948" y="19995"/>
                  <a:pt x="6895" y="20020"/>
                  <a:pt x="6895" y="20020"/>
                </a:cubicBezTo>
                <a:lnTo>
                  <a:pt x="6895" y="19995"/>
                </a:lnTo>
                <a:close/>
                <a:moveTo>
                  <a:pt x="6948" y="20045"/>
                </a:moveTo>
                <a:lnTo>
                  <a:pt x="6895" y="20070"/>
                </a:lnTo>
                <a:lnTo>
                  <a:pt x="6895" y="20045"/>
                </a:lnTo>
                <a:close/>
                <a:moveTo>
                  <a:pt x="19302" y="20176"/>
                </a:moveTo>
                <a:lnTo>
                  <a:pt x="19302" y="20201"/>
                </a:lnTo>
                <a:lnTo>
                  <a:pt x="19250" y="20176"/>
                </a:lnTo>
                <a:close/>
                <a:moveTo>
                  <a:pt x="19040" y="20380"/>
                </a:moveTo>
                <a:cubicBezTo>
                  <a:pt x="19040" y="20405"/>
                  <a:pt x="18974" y="20405"/>
                  <a:pt x="18974" y="20431"/>
                </a:cubicBezTo>
                <a:lnTo>
                  <a:pt x="18921" y="20431"/>
                </a:lnTo>
                <a:cubicBezTo>
                  <a:pt x="18921" y="20405"/>
                  <a:pt x="18974" y="20380"/>
                  <a:pt x="18974" y="20380"/>
                </a:cubicBezTo>
                <a:close/>
                <a:moveTo>
                  <a:pt x="18383" y="20561"/>
                </a:moveTo>
                <a:cubicBezTo>
                  <a:pt x="18383" y="20586"/>
                  <a:pt x="18383" y="20586"/>
                  <a:pt x="18317" y="20586"/>
                </a:cubicBezTo>
                <a:cubicBezTo>
                  <a:pt x="18264" y="20586"/>
                  <a:pt x="18264" y="20586"/>
                  <a:pt x="18317" y="20561"/>
                </a:cubicBezTo>
                <a:close/>
                <a:moveTo>
                  <a:pt x="12029" y="0"/>
                </a:moveTo>
                <a:cubicBezTo>
                  <a:pt x="11924" y="0"/>
                  <a:pt x="11819" y="25"/>
                  <a:pt x="11819" y="25"/>
                </a:cubicBezTo>
                <a:lnTo>
                  <a:pt x="11753" y="50"/>
                </a:lnTo>
                <a:lnTo>
                  <a:pt x="11700" y="50"/>
                </a:lnTo>
                <a:cubicBezTo>
                  <a:pt x="11700" y="50"/>
                  <a:pt x="11648" y="50"/>
                  <a:pt x="11595" y="81"/>
                </a:cubicBezTo>
                <a:cubicBezTo>
                  <a:pt x="11543" y="81"/>
                  <a:pt x="11490" y="106"/>
                  <a:pt x="11424" y="106"/>
                </a:cubicBezTo>
                <a:lnTo>
                  <a:pt x="11372" y="81"/>
                </a:lnTo>
                <a:cubicBezTo>
                  <a:pt x="11372" y="81"/>
                  <a:pt x="11372" y="106"/>
                  <a:pt x="11319" y="106"/>
                </a:cubicBezTo>
                <a:cubicBezTo>
                  <a:pt x="11319" y="106"/>
                  <a:pt x="11319" y="131"/>
                  <a:pt x="11267" y="131"/>
                </a:cubicBezTo>
                <a:lnTo>
                  <a:pt x="11162" y="131"/>
                </a:lnTo>
                <a:cubicBezTo>
                  <a:pt x="11162" y="156"/>
                  <a:pt x="11095" y="156"/>
                  <a:pt x="11095" y="156"/>
                </a:cubicBezTo>
                <a:lnTo>
                  <a:pt x="10991" y="156"/>
                </a:lnTo>
                <a:cubicBezTo>
                  <a:pt x="10991" y="156"/>
                  <a:pt x="10938" y="156"/>
                  <a:pt x="10938" y="181"/>
                </a:cubicBezTo>
                <a:cubicBezTo>
                  <a:pt x="10938" y="205"/>
                  <a:pt x="10886" y="205"/>
                  <a:pt x="10886" y="205"/>
                </a:cubicBezTo>
                <a:lnTo>
                  <a:pt x="10833" y="205"/>
                </a:lnTo>
                <a:lnTo>
                  <a:pt x="10833" y="181"/>
                </a:lnTo>
                <a:cubicBezTo>
                  <a:pt x="10767" y="181"/>
                  <a:pt x="10767" y="205"/>
                  <a:pt x="10714" y="205"/>
                </a:cubicBezTo>
                <a:cubicBezTo>
                  <a:pt x="10714" y="237"/>
                  <a:pt x="10662" y="237"/>
                  <a:pt x="10609" y="237"/>
                </a:cubicBezTo>
                <a:cubicBezTo>
                  <a:pt x="10557" y="237"/>
                  <a:pt x="10557" y="237"/>
                  <a:pt x="10505" y="262"/>
                </a:cubicBezTo>
                <a:cubicBezTo>
                  <a:pt x="10505" y="287"/>
                  <a:pt x="10441" y="287"/>
                  <a:pt x="10388" y="287"/>
                </a:cubicBezTo>
                <a:cubicBezTo>
                  <a:pt x="10333" y="287"/>
                  <a:pt x="10281" y="311"/>
                  <a:pt x="10281" y="336"/>
                </a:cubicBezTo>
                <a:cubicBezTo>
                  <a:pt x="10228" y="361"/>
                  <a:pt x="10228" y="393"/>
                  <a:pt x="10176" y="393"/>
                </a:cubicBezTo>
                <a:cubicBezTo>
                  <a:pt x="10176" y="393"/>
                  <a:pt x="10112" y="393"/>
                  <a:pt x="10112" y="361"/>
                </a:cubicBezTo>
                <a:cubicBezTo>
                  <a:pt x="10112" y="336"/>
                  <a:pt x="10060" y="336"/>
                  <a:pt x="10060" y="336"/>
                </a:cubicBezTo>
                <a:lnTo>
                  <a:pt x="10060" y="361"/>
                </a:lnTo>
                <a:cubicBezTo>
                  <a:pt x="10112" y="361"/>
                  <a:pt x="10112" y="393"/>
                  <a:pt x="10060" y="393"/>
                </a:cubicBezTo>
                <a:lnTo>
                  <a:pt x="10060" y="361"/>
                </a:lnTo>
                <a:lnTo>
                  <a:pt x="10007" y="393"/>
                </a:lnTo>
                <a:cubicBezTo>
                  <a:pt x="10007" y="417"/>
                  <a:pt x="9850" y="467"/>
                  <a:pt x="9784" y="467"/>
                </a:cubicBezTo>
                <a:cubicBezTo>
                  <a:pt x="9731" y="467"/>
                  <a:pt x="9731" y="548"/>
                  <a:pt x="9784" y="548"/>
                </a:cubicBezTo>
                <a:lnTo>
                  <a:pt x="9679" y="548"/>
                </a:lnTo>
                <a:cubicBezTo>
                  <a:pt x="9574" y="548"/>
                  <a:pt x="9521" y="573"/>
                  <a:pt x="9521" y="598"/>
                </a:cubicBezTo>
                <a:cubicBezTo>
                  <a:pt x="9521" y="598"/>
                  <a:pt x="9455" y="623"/>
                  <a:pt x="9455" y="648"/>
                </a:cubicBezTo>
                <a:cubicBezTo>
                  <a:pt x="9403" y="648"/>
                  <a:pt x="9403" y="673"/>
                  <a:pt x="9403" y="673"/>
                </a:cubicBezTo>
                <a:lnTo>
                  <a:pt x="9403" y="704"/>
                </a:lnTo>
                <a:lnTo>
                  <a:pt x="9350" y="704"/>
                </a:lnTo>
                <a:cubicBezTo>
                  <a:pt x="9350" y="704"/>
                  <a:pt x="9298" y="704"/>
                  <a:pt x="9245" y="729"/>
                </a:cubicBezTo>
                <a:cubicBezTo>
                  <a:pt x="9126" y="729"/>
                  <a:pt x="9126" y="729"/>
                  <a:pt x="9126" y="754"/>
                </a:cubicBezTo>
                <a:cubicBezTo>
                  <a:pt x="9074" y="754"/>
                  <a:pt x="9074" y="779"/>
                  <a:pt x="9074" y="779"/>
                </a:cubicBezTo>
                <a:cubicBezTo>
                  <a:pt x="9074" y="779"/>
                  <a:pt x="9021" y="803"/>
                  <a:pt x="9021" y="828"/>
                </a:cubicBezTo>
                <a:lnTo>
                  <a:pt x="9021" y="860"/>
                </a:lnTo>
                <a:lnTo>
                  <a:pt x="8969" y="860"/>
                </a:lnTo>
                <a:cubicBezTo>
                  <a:pt x="8969" y="885"/>
                  <a:pt x="8969" y="885"/>
                  <a:pt x="8917" y="934"/>
                </a:cubicBezTo>
                <a:cubicBezTo>
                  <a:pt x="8798" y="959"/>
                  <a:pt x="8798" y="984"/>
                  <a:pt x="8798" y="1014"/>
                </a:cubicBezTo>
                <a:cubicBezTo>
                  <a:pt x="8798" y="1040"/>
                  <a:pt x="8798" y="1065"/>
                  <a:pt x="8745" y="1065"/>
                </a:cubicBezTo>
                <a:cubicBezTo>
                  <a:pt x="8745" y="1040"/>
                  <a:pt x="8745" y="1040"/>
                  <a:pt x="8693" y="1040"/>
                </a:cubicBezTo>
                <a:lnTo>
                  <a:pt x="8693" y="1090"/>
                </a:lnTo>
                <a:cubicBezTo>
                  <a:pt x="8640" y="1090"/>
                  <a:pt x="8640" y="1090"/>
                  <a:pt x="8640" y="1115"/>
                </a:cubicBezTo>
                <a:cubicBezTo>
                  <a:pt x="8640" y="1140"/>
                  <a:pt x="8588" y="1140"/>
                  <a:pt x="8588" y="1140"/>
                </a:cubicBezTo>
                <a:cubicBezTo>
                  <a:pt x="8536" y="1140"/>
                  <a:pt x="8536" y="1170"/>
                  <a:pt x="8536" y="1195"/>
                </a:cubicBezTo>
                <a:cubicBezTo>
                  <a:pt x="8536" y="1220"/>
                  <a:pt x="8469" y="1220"/>
                  <a:pt x="8469" y="1220"/>
                </a:cubicBezTo>
                <a:cubicBezTo>
                  <a:pt x="8417" y="1220"/>
                  <a:pt x="8417" y="1245"/>
                  <a:pt x="8417" y="1270"/>
                </a:cubicBezTo>
                <a:cubicBezTo>
                  <a:pt x="8417" y="1294"/>
                  <a:pt x="8364" y="1351"/>
                  <a:pt x="8312" y="1351"/>
                </a:cubicBezTo>
                <a:cubicBezTo>
                  <a:pt x="8259" y="1351"/>
                  <a:pt x="8259" y="1375"/>
                  <a:pt x="8259" y="1400"/>
                </a:cubicBezTo>
                <a:cubicBezTo>
                  <a:pt x="8312" y="1400"/>
                  <a:pt x="8259" y="1425"/>
                  <a:pt x="8207" y="1450"/>
                </a:cubicBezTo>
                <a:cubicBezTo>
                  <a:pt x="8141" y="1481"/>
                  <a:pt x="8141" y="1481"/>
                  <a:pt x="8141" y="1506"/>
                </a:cubicBezTo>
                <a:cubicBezTo>
                  <a:pt x="8141" y="1506"/>
                  <a:pt x="8141" y="1531"/>
                  <a:pt x="8088" y="1531"/>
                </a:cubicBezTo>
                <a:cubicBezTo>
                  <a:pt x="8088" y="1556"/>
                  <a:pt x="7983" y="1637"/>
                  <a:pt x="7983" y="1712"/>
                </a:cubicBezTo>
                <a:cubicBezTo>
                  <a:pt x="7983" y="1737"/>
                  <a:pt x="7931" y="1737"/>
                  <a:pt x="7931" y="1737"/>
                </a:cubicBezTo>
                <a:lnTo>
                  <a:pt x="7815" y="1737"/>
                </a:lnTo>
                <a:lnTo>
                  <a:pt x="7815" y="1762"/>
                </a:lnTo>
                <a:lnTo>
                  <a:pt x="7878" y="1762"/>
                </a:lnTo>
                <a:lnTo>
                  <a:pt x="7878" y="1793"/>
                </a:lnTo>
                <a:lnTo>
                  <a:pt x="7762" y="1793"/>
                </a:lnTo>
                <a:lnTo>
                  <a:pt x="7762" y="1818"/>
                </a:lnTo>
                <a:cubicBezTo>
                  <a:pt x="7815" y="1818"/>
                  <a:pt x="7815" y="1818"/>
                  <a:pt x="7762" y="1843"/>
                </a:cubicBezTo>
                <a:cubicBezTo>
                  <a:pt x="7710" y="1843"/>
                  <a:pt x="7710" y="1843"/>
                  <a:pt x="7710" y="1867"/>
                </a:cubicBezTo>
                <a:cubicBezTo>
                  <a:pt x="7710" y="1867"/>
                  <a:pt x="7762" y="1892"/>
                  <a:pt x="7762" y="1917"/>
                </a:cubicBezTo>
                <a:cubicBezTo>
                  <a:pt x="7815" y="1973"/>
                  <a:pt x="7762" y="2023"/>
                  <a:pt x="7710" y="2023"/>
                </a:cubicBezTo>
                <a:lnTo>
                  <a:pt x="7602" y="2023"/>
                </a:lnTo>
                <a:cubicBezTo>
                  <a:pt x="7602" y="2023"/>
                  <a:pt x="7602" y="2048"/>
                  <a:pt x="7655" y="2048"/>
                </a:cubicBezTo>
                <a:cubicBezTo>
                  <a:pt x="7710" y="2048"/>
                  <a:pt x="7710" y="2073"/>
                  <a:pt x="7655" y="2073"/>
                </a:cubicBezTo>
                <a:cubicBezTo>
                  <a:pt x="7655" y="2073"/>
                  <a:pt x="7602" y="2129"/>
                  <a:pt x="7602" y="2179"/>
                </a:cubicBezTo>
                <a:cubicBezTo>
                  <a:pt x="7602" y="2204"/>
                  <a:pt x="7550" y="2284"/>
                  <a:pt x="7486" y="2335"/>
                </a:cubicBezTo>
                <a:cubicBezTo>
                  <a:pt x="7433" y="2384"/>
                  <a:pt x="7381" y="2440"/>
                  <a:pt x="7381" y="2464"/>
                </a:cubicBezTo>
                <a:lnTo>
                  <a:pt x="7381" y="2489"/>
                </a:lnTo>
                <a:lnTo>
                  <a:pt x="7329" y="2489"/>
                </a:lnTo>
                <a:cubicBezTo>
                  <a:pt x="7329" y="2489"/>
                  <a:pt x="7276" y="2489"/>
                  <a:pt x="7276" y="2514"/>
                </a:cubicBezTo>
                <a:cubicBezTo>
                  <a:pt x="7224" y="2539"/>
                  <a:pt x="7157" y="2645"/>
                  <a:pt x="7224" y="2670"/>
                </a:cubicBezTo>
                <a:lnTo>
                  <a:pt x="7224" y="2645"/>
                </a:lnTo>
                <a:cubicBezTo>
                  <a:pt x="7224" y="2645"/>
                  <a:pt x="7276" y="2645"/>
                  <a:pt x="7276" y="2620"/>
                </a:cubicBezTo>
                <a:cubicBezTo>
                  <a:pt x="7276" y="2620"/>
                  <a:pt x="7329" y="2645"/>
                  <a:pt x="7276" y="2670"/>
                </a:cubicBezTo>
                <a:cubicBezTo>
                  <a:pt x="7276" y="2695"/>
                  <a:pt x="7276" y="2695"/>
                  <a:pt x="7224" y="2695"/>
                </a:cubicBezTo>
                <a:lnTo>
                  <a:pt x="7157" y="2695"/>
                </a:lnTo>
                <a:lnTo>
                  <a:pt x="7224" y="2726"/>
                </a:lnTo>
                <a:cubicBezTo>
                  <a:pt x="7224" y="2751"/>
                  <a:pt x="7276" y="2751"/>
                  <a:pt x="7224" y="2751"/>
                </a:cubicBezTo>
                <a:lnTo>
                  <a:pt x="7157" y="2751"/>
                </a:lnTo>
                <a:lnTo>
                  <a:pt x="7105" y="2776"/>
                </a:lnTo>
                <a:lnTo>
                  <a:pt x="7105" y="2801"/>
                </a:lnTo>
                <a:cubicBezTo>
                  <a:pt x="7157" y="2801"/>
                  <a:pt x="7157" y="2801"/>
                  <a:pt x="7157" y="2826"/>
                </a:cubicBezTo>
                <a:cubicBezTo>
                  <a:pt x="7224" y="2826"/>
                  <a:pt x="7224" y="2850"/>
                  <a:pt x="7224" y="2882"/>
                </a:cubicBezTo>
                <a:cubicBezTo>
                  <a:pt x="7224" y="2882"/>
                  <a:pt x="7157" y="2907"/>
                  <a:pt x="7157" y="2932"/>
                </a:cubicBezTo>
                <a:cubicBezTo>
                  <a:pt x="7157" y="2981"/>
                  <a:pt x="7157" y="3006"/>
                  <a:pt x="7105" y="3006"/>
                </a:cubicBezTo>
                <a:cubicBezTo>
                  <a:pt x="7052" y="3006"/>
                  <a:pt x="7052" y="3006"/>
                  <a:pt x="7052" y="3038"/>
                </a:cubicBezTo>
                <a:cubicBezTo>
                  <a:pt x="7105" y="3062"/>
                  <a:pt x="7052" y="3087"/>
                  <a:pt x="7052" y="3112"/>
                </a:cubicBezTo>
                <a:cubicBezTo>
                  <a:pt x="7000" y="3137"/>
                  <a:pt x="7000" y="3162"/>
                  <a:pt x="7052" y="3162"/>
                </a:cubicBezTo>
                <a:cubicBezTo>
                  <a:pt x="7052" y="3193"/>
                  <a:pt x="7052" y="3193"/>
                  <a:pt x="7000" y="3218"/>
                </a:cubicBezTo>
                <a:cubicBezTo>
                  <a:pt x="6948" y="3243"/>
                  <a:pt x="6948" y="3268"/>
                  <a:pt x="7000" y="3268"/>
                </a:cubicBezTo>
                <a:cubicBezTo>
                  <a:pt x="7052" y="3293"/>
                  <a:pt x="7052" y="3293"/>
                  <a:pt x="7000" y="3293"/>
                </a:cubicBezTo>
                <a:cubicBezTo>
                  <a:pt x="6948" y="3318"/>
                  <a:pt x="6948" y="3318"/>
                  <a:pt x="6948" y="3349"/>
                </a:cubicBezTo>
                <a:cubicBezTo>
                  <a:pt x="6948" y="3399"/>
                  <a:pt x="6948" y="3399"/>
                  <a:pt x="6895" y="3399"/>
                </a:cubicBezTo>
                <a:cubicBezTo>
                  <a:pt x="6776" y="3399"/>
                  <a:pt x="6776" y="3399"/>
                  <a:pt x="6829" y="3424"/>
                </a:cubicBezTo>
                <a:lnTo>
                  <a:pt x="6895" y="3448"/>
                </a:lnTo>
                <a:cubicBezTo>
                  <a:pt x="6829" y="3473"/>
                  <a:pt x="6829" y="3473"/>
                  <a:pt x="6829" y="3504"/>
                </a:cubicBezTo>
                <a:cubicBezTo>
                  <a:pt x="6895" y="3504"/>
                  <a:pt x="6895" y="3504"/>
                  <a:pt x="6895" y="3528"/>
                </a:cubicBezTo>
                <a:lnTo>
                  <a:pt x="6776" y="3528"/>
                </a:lnTo>
                <a:cubicBezTo>
                  <a:pt x="6671" y="3553"/>
                  <a:pt x="6671" y="3553"/>
                  <a:pt x="6724" y="3553"/>
                </a:cubicBezTo>
                <a:cubicBezTo>
                  <a:pt x="6776" y="3578"/>
                  <a:pt x="6776" y="3603"/>
                  <a:pt x="6671" y="3629"/>
                </a:cubicBezTo>
                <a:lnTo>
                  <a:pt x="6671" y="3659"/>
                </a:lnTo>
                <a:lnTo>
                  <a:pt x="6724" y="3659"/>
                </a:lnTo>
                <a:cubicBezTo>
                  <a:pt x="6776" y="3659"/>
                  <a:pt x="6724" y="3684"/>
                  <a:pt x="6724" y="3709"/>
                </a:cubicBezTo>
                <a:lnTo>
                  <a:pt x="6566" y="3709"/>
                </a:lnTo>
                <a:lnTo>
                  <a:pt x="6619" y="3734"/>
                </a:lnTo>
                <a:cubicBezTo>
                  <a:pt x="6619" y="3734"/>
                  <a:pt x="6671" y="3759"/>
                  <a:pt x="6671" y="3784"/>
                </a:cubicBezTo>
                <a:lnTo>
                  <a:pt x="6724" y="3815"/>
                </a:lnTo>
                <a:lnTo>
                  <a:pt x="6671" y="3815"/>
                </a:lnTo>
                <a:lnTo>
                  <a:pt x="6619" y="3784"/>
                </a:lnTo>
                <a:cubicBezTo>
                  <a:pt x="6500" y="3784"/>
                  <a:pt x="6448" y="3840"/>
                  <a:pt x="6500" y="3865"/>
                </a:cubicBezTo>
                <a:lnTo>
                  <a:pt x="6500" y="4020"/>
                </a:lnTo>
                <a:cubicBezTo>
                  <a:pt x="6566" y="4070"/>
                  <a:pt x="6566" y="4070"/>
                  <a:pt x="6500" y="4095"/>
                </a:cubicBezTo>
                <a:lnTo>
                  <a:pt x="6448" y="4095"/>
                </a:lnTo>
                <a:cubicBezTo>
                  <a:pt x="6448" y="4126"/>
                  <a:pt x="6448" y="4126"/>
                  <a:pt x="6500" y="4126"/>
                </a:cubicBezTo>
                <a:lnTo>
                  <a:pt x="6566" y="4126"/>
                </a:lnTo>
                <a:lnTo>
                  <a:pt x="6566" y="4151"/>
                </a:lnTo>
                <a:lnTo>
                  <a:pt x="6500" y="4151"/>
                </a:lnTo>
                <a:cubicBezTo>
                  <a:pt x="6448" y="4151"/>
                  <a:pt x="6448" y="4176"/>
                  <a:pt x="6500" y="4226"/>
                </a:cubicBezTo>
                <a:cubicBezTo>
                  <a:pt x="6566" y="4251"/>
                  <a:pt x="6566" y="4282"/>
                  <a:pt x="6566" y="4282"/>
                </a:cubicBezTo>
                <a:cubicBezTo>
                  <a:pt x="6500" y="4282"/>
                  <a:pt x="6500" y="4251"/>
                  <a:pt x="6500" y="4251"/>
                </a:cubicBezTo>
                <a:lnTo>
                  <a:pt x="6500" y="4307"/>
                </a:lnTo>
                <a:cubicBezTo>
                  <a:pt x="6500" y="4332"/>
                  <a:pt x="6448" y="4332"/>
                  <a:pt x="6448" y="4332"/>
                </a:cubicBezTo>
                <a:lnTo>
                  <a:pt x="6448" y="4382"/>
                </a:lnTo>
                <a:cubicBezTo>
                  <a:pt x="6448" y="4407"/>
                  <a:pt x="6395" y="4438"/>
                  <a:pt x="6343" y="4463"/>
                </a:cubicBezTo>
                <a:lnTo>
                  <a:pt x="6343" y="4512"/>
                </a:lnTo>
                <a:cubicBezTo>
                  <a:pt x="6343" y="4537"/>
                  <a:pt x="6290" y="4562"/>
                  <a:pt x="6290" y="4594"/>
                </a:cubicBezTo>
                <a:cubicBezTo>
                  <a:pt x="6290" y="4594"/>
                  <a:pt x="6238" y="4618"/>
                  <a:pt x="6119" y="4643"/>
                </a:cubicBezTo>
                <a:cubicBezTo>
                  <a:pt x="6067" y="4643"/>
                  <a:pt x="6067" y="4643"/>
                  <a:pt x="6119" y="4668"/>
                </a:cubicBezTo>
                <a:cubicBezTo>
                  <a:pt x="6172" y="4668"/>
                  <a:pt x="6172" y="4668"/>
                  <a:pt x="6067" y="4693"/>
                </a:cubicBezTo>
                <a:cubicBezTo>
                  <a:pt x="6014" y="4693"/>
                  <a:pt x="6014" y="4718"/>
                  <a:pt x="6014" y="4748"/>
                </a:cubicBezTo>
                <a:lnTo>
                  <a:pt x="6014" y="4773"/>
                </a:lnTo>
                <a:cubicBezTo>
                  <a:pt x="6014" y="4748"/>
                  <a:pt x="5962" y="4748"/>
                  <a:pt x="5962" y="4748"/>
                </a:cubicBezTo>
                <a:cubicBezTo>
                  <a:pt x="5962" y="4748"/>
                  <a:pt x="5909" y="4773"/>
                  <a:pt x="5962" y="4798"/>
                </a:cubicBezTo>
                <a:lnTo>
                  <a:pt x="5962" y="4848"/>
                </a:lnTo>
                <a:lnTo>
                  <a:pt x="5909" y="4848"/>
                </a:lnTo>
                <a:cubicBezTo>
                  <a:pt x="5843" y="4848"/>
                  <a:pt x="5843" y="4873"/>
                  <a:pt x="5843" y="4904"/>
                </a:cubicBezTo>
                <a:cubicBezTo>
                  <a:pt x="5843" y="4929"/>
                  <a:pt x="5843" y="4979"/>
                  <a:pt x="5791" y="5003"/>
                </a:cubicBezTo>
                <a:cubicBezTo>
                  <a:pt x="5738" y="5003"/>
                  <a:pt x="5738" y="5028"/>
                  <a:pt x="5738" y="5060"/>
                </a:cubicBezTo>
                <a:cubicBezTo>
                  <a:pt x="5738" y="5060"/>
                  <a:pt x="5738" y="5085"/>
                  <a:pt x="5686" y="5085"/>
                </a:cubicBezTo>
                <a:cubicBezTo>
                  <a:pt x="5633" y="5085"/>
                  <a:pt x="5633" y="5109"/>
                  <a:pt x="5581" y="5159"/>
                </a:cubicBezTo>
                <a:lnTo>
                  <a:pt x="5581" y="5215"/>
                </a:lnTo>
                <a:lnTo>
                  <a:pt x="5515" y="5215"/>
                </a:lnTo>
                <a:cubicBezTo>
                  <a:pt x="5462" y="5215"/>
                  <a:pt x="5462" y="5215"/>
                  <a:pt x="5462" y="5240"/>
                </a:cubicBezTo>
                <a:cubicBezTo>
                  <a:pt x="5410" y="5265"/>
                  <a:pt x="5410" y="5265"/>
                  <a:pt x="5462" y="5265"/>
                </a:cubicBezTo>
                <a:cubicBezTo>
                  <a:pt x="5515" y="5265"/>
                  <a:pt x="5515" y="5265"/>
                  <a:pt x="5515" y="5290"/>
                </a:cubicBezTo>
                <a:cubicBezTo>
                  <a:pt x="5462" y="5315"/>
                  <a:pt x="5462" y="5340"/>
                  <a:pt x="5462" y="5340"/>
                </a:cubicBezTo>
                <a:lnTo>
                  <a:pt x="5410" y="5340"/>
                </a:lnTo>
                <a:cubicBezTo>
                  <a:pt x="5410" y="5340"/>
                  <a:pt x="5357" y="5371"/>
                  <a:pt x="5357" y="5446"/>
                </a:cubicBezTo>
                <a:cubicBezTo>
                  <a:pt x="5305" y="5577"/>
                  <a:pt x="5305" y="5577"/>
                  <a:pt x="5252" y="5577"/>
                </a:cubicBezTo>
                <a:cubicBezTo>
                  <a:pt x="5188" y="5577"/>
                  <a:pt x="5188" y="5601"/>
                  <a:pt x="5188" y="5601"/>
                </a:cubicBezTo>
                <a:cubicBezTo>
                  <a:pt x="5188" y="5626"/>
                  <a:pt x="5188" y="5626"/>
                  <a:pt x="5083" y="5651"/>
                </a:cubicBezTo>
                <a:cubicBezTo>
                  <a:pt x="5031" y="5651"/>
                  <a:pt x="5031" y="5683"/>
                  <a:pt x="5083" y="5683"/>
                </a:cubicBezTo>
                <a:cubicBezTo>
                  <a:pt x="5136" y="5683"/>
                  <a:pt x="5136" y="5707"/>
                  <a:pt x="5136" y="5732"/>
                </a:cubicBezTo>
                <a:lnTo>
                  <a:pt x="5136" y="5757"/>
                </a:lnTo>
                <a:lnTo>
                  <a:pt x="5083" y="5757"/>
                </a:lnTo>
                <a:lnTo>
                  <a:pt x="5083" y="5707"/>
                </a:lnTo>
                <a:lnTo>
                  <a:pt x="5031" y="5707"/>
                </a:lnTo>
                <a:cubicBezTo>
                  <a:pt x="5031" y="5707"/>
                  <a:pt x="4978" y="5707"/>
                  <a:pt x="5031" y="5732"/>
                </a:cubicBezTo>
                <a:lnTo>
                  <a:pt x="5031" y="5782"/>
                </a:lnTo>
                <a:cubicBezTo>
                  <a:pt x="5031" y="5837"/>
                  <a:pt x="5031" y="5837"/>
                  <a:pt x="4978" y="5837"/>
                </a:cubicBezTo>
                <a:cubicBezTo>
                  <a:pt x="4924" y="5837"/>
                  <a:pt x="4807" y="5888"/>
                  <a:pt x="4807" y="5938"/>
                </a:cubicBezTo>
                <a:cubicBezTo>
                  <a:pt x="4807" y="5963"/>
                  <a:pt x="4755" y="5963"/>
                  <a:pt x="4702" y="5993"/>
                </a:cubicBezTo>
                <a:cubicBezTo>
                  <a:pt x="4702" y="5993"/>
                  <a:pt x="4650" y="5993"/>
                  <a:pt x="4702" y="6018"/>
                </a:cubicBezTo>
                <a:cubicBezTo>
                  <a:pt x="4702" y="6043"/>
                  <a:pt x="4650" y="6067"/>
                  <a:pt x="4597" y="6067"/>
                </a:cubicBezTo>
                <a:cubicBezTo>
                  <a:pt x="4531" y="6092"/>
                  <a:pt x="4374" y="6198"/>
                  <a:pt x="4374" y="6223"/>
                </a:cubicBezTo>
                <a:lnTo>
                  <a:pt x="4426" y="6223"/>
                </a:lnTo>
                <a:lnTo>
                  <a:pt x="4426" y="6248"/>
                </a:lnTo>
                <a:lnTo>
                  <a:pt x="4374" y="6273"/>
                </a:lnTo>
                <a:cubicBezTo>
                  <a:pt x="4321" y="6273"/>
                  <a:pt x="4321" y="6273"/>
                  <a:pt x="4321" y="6304"/>
                </a:cubicBezTo>
                <a:cubicBezTo>
                  <a:pt x="4374" y="6329"/>
                  <a:pt x="4374" y="6329"/>
                  <a:pt x="4321" y="6329"/>
                </a:cubicBezTo>
                <a:lnTo>
                  <a:pt x="4321" y="6304"/>
                </a:lnTo>
                <a:lnTo>
                  <a:pt x="4269" y="6304"/>
                </a:lnTo>
                <a:cubicBezTo>
                  <a:pt x="4203" y="6304"/>
                  <a:pt x="4203" y="6329"/>
                  <a:pt x="4150" y="6354"/>
                </a:cubicBezTo>
                <a:cubicBezTo>
                  <a:pt x="4098" y="6404"/>
                  <a:pt x="4045" y="6460"/>
                  <a:pt x="3993" y="6460"/>
                </a:cubicBezTo>
                <a:cubicBezTo>
                  <a:pt x="3874" y="6510"/>
                  <a:pt x="3874" y="6535"/>
                  <a:pt x="3993" y="6535"/>
                </a:cubicBezTo>
                <a:lnTo>
                  <a:pt x="3874" y="6559"/>
                </a:lnTo>
                <a:cubicBezTo>
                  <a:pt x="3822" y="6584"/>
                  <a:pt x="3769" y="6616"/>
                  <a:pt x="3769" y="6641"/>
                </a:cubicBezTo>
                <a:cubicBezTo>
                  <a:pt x="3769" y="6665"/>
                  <a:pt x="3769" y="6665"/>
                  <a:pt x="3717" y="6665"/>
                </a:cubicBezTo>
                <a:lnTo>
                  <a:pt x="3664" y="6665"/>
                </a:lnTo>
                <a:lnTo>
                  <a:pt x="3664" y="6690"/>
                </a:lnTo>
                <a:lnTo>
                  <a:pt x="3612" y="6715"/>
                </a:lnTo>
                <a:cubicBezTo>
                  <a:pt x="3612" y="6690"/>
                  <a:pt x="3612" y="6690"/>
                  <a:pt x="3546" y="6690"/>
                </a:cubicBezTo>
                <a:lnTo>
                  <a:pt x="3546" y="6715"/>
                </a:lnTo>
                <a:cubicBezTo>
                  <a:pt x="3546" y="6740"/>
                  <a:pt x="3441" y="6796"/>
                  <a:pt x="3388" y="6796"/>
                </a:cubicBezTo>
                <a:cubicBezTo>
                  <a:pt x="3388" y="6796"/>
                  <a:pt x="3336" y="6821"/>
                  <a:pt x="3336" y="6846"/>
                </a:cubicBezTo>
                <a:cubicBezTo>
                  <a:pt x="3283" y="6871"/>
                  <a:pt x="3283" y="6896"/>
                  <a:pt x="3217" y="6896"/>
                </a:cubicBezTo>
                <a:cubicBezTo>
                  <a:pt x="3165" y="6896"/>
                  <a:pt x="3112" y="6896"/>
                  <a:pt x="3112" y="6927"/>
                </a:cubicBezTo>
                <a:lnTo>
                  <a:pt x="3060" y="6952"/>
                </a:lnTo>
                <a:cubicBezTo>
                  <a:pt x="3060" y="6977"/>
                  <a:pt x="3007" y="7027"/>
                  <a:pt x="3007" y="7027"/>
                </a:cubicBezTo>
                <a:lnTo>
                  <a:pt x="2955" y="7027"/>
                </a:lnTo>
                <a:cubicBezTo>
                  <a:pt x="2955" y="7027"/>
                  <a:pt x="2889" y="7027"/>
                  <a:pt x="2889" y="7051"/>
                </a:cubicBezTo>
                <a:cubicBezTo>
                  <a:pt x="2889" y="7082"/>
                  <a:pt x="2836" y="7107"/>
                  <a:pt x="2836" y="7107"/>
                </a:cubicBezTo>
                <a:cubicBezTo>
                  <a:pt x="2784" y="7132"/>
                  <a:pt x="2731" y="7156"/>
                  <a:pt x="2731" y="7182"/>
                </a:cubicBezTo>
                <a:cubicBezTo>
                  <a:pt x="2731" y="7207"/>
                  <a:pt x="2679" y="7207"/>
                  <a:pt x="2679" y="7207"/>
                </a:cubicBezTo>
                <a:lnTo>
                  <a:pt x="2626" y="7207"/>
                </a:lnTo>
                <a:lnTo>
                  <a:pt x="2626" y="7262"/>
                </a:lnTo>
                <a:cubicBezTo>
                  <a:pt x="2679" y="7287"/>
                  <a:pt x="2679" y="7287"/>
                  <a:pt x="2626" y="7337"/>
                </a:cubicBezTo>
                <a:cubicBezTo>
                  <a:pt x="2562" y="7362"/>
                  <a:pt x="2510" y="7393"/>
                  <a:pt x="2510" y="7393"/>
                </a:cubicBezTo>
                <a:cubicBezTo>
                  <a:pt x="2510" y="7393"/>
                  <a:pt x="2457" y="7418"/>
                  <a:pt x="2457" y="7443"/>
                </a:cubicBezTo>
                <a:cubicBezTo>
                  <a:pt x="2457" y="7468"/>
                  <a:pt x="2405" y="7518"/>
                  <a:pt x="2300" y="7518"/>
                </a:cubicBezTo>
                <a:cubicBezTo>
                  <a:pt x="2352" y="7518"/>
                  <a:pt x="2405" y="7549"/>
                  <a:pt x="2352" y="7574"/>
                </a:cubicBezTo>
                <a:cubicBezTo>
                  <a:pt x="2352" y="7574"/>
                  <a:pt x="2352" y="7599"/>
                  <a:pt x="2300" y="7599"/>
                </a:cubicBezTo>
                <a:lnTo>
                  <a:pt x="2300" y="7574"/>
                </a:lnTo>
                <a:cubicBezTo>
                  <a:pt x="2234" y="7574"/>
                  <a:pt x="2234" y="7599"/>
                  <a:pt x="2234" y="7624"/>
                </a:cubicBezTo>
                <a:cubicBezTo>
                  <a:pt x="2234" y="7648"/>
                  <a:pt x="2181" y="7673"/>
                  <a:pt x="2129" y="7673"/>
                </a:cubicBezTo>
                <a:lnTo>
                  <a:pt x="2076" y="7673"/>
                </a:lnTo>
                <a:cubicBezTo>
                  <a:pt x="2076" y="7673"/>
                  <a:pt x="2076" y="7648"/>
                  <a:pt x="2129" y="7648"/>
                </a:cubicBezTo>
                <a:cubicBezTo>
                  <a:pt x="2181" y="7648"/>
                  <a:pt x="2181" y="7624"/>
                  <a:pt x="2129" y="7599"/>
                </a:cubicBezTo>
                <a:lnTo>
                  <a:pt x="2076" y="7624"/>
                </a:lnTo>
                <a:cubicBezTo>
                  <a:pt x="2024" y="7648"/>
                  <a:pt x="2024" y="7673"/>
                  <a:pt x="1971" y="7673"/>
                </a:cubicBezTo>
                <a:lnTo>
                  <a:pt x="1971" y="7705"/>
                </a:lnTo>
                <a:lnTo>
                  <a:pt x="1905" y="7705"/>
                </a:lnTo>
                <a:lnTo>
                  <a:pt x="1905" y="7779"/>
                </a:lnTo>
                <a:cubicBezTo>
                  <a:pt x="1905" y="7804"/>
                  <a:pt x="1905" y="7804"/>
                  <a:pt x="1853" y="7804"/>
                </a:cubicBezTo>
                <a:lnTo>
                  <a:pt x="1853" y="7779"/>
                </a:lnTo>
                <a:cubicBezTo>
                  <a:pt x="1853" y="7779"/>
                  <a:pt x="1853" y="7754"/>
                  <a:pt x="1800" y="7754"/>
                </a:cubicBezTo>
                <a:cubicBezTo>
                  <a:pt x="1800" y="7754"/>
                  <a:pt x="1748" y="7754"/>
                  <a:pt x="1748" y="7779"/>
                </a:cubicBezTo>
                <a:cubicBezTo>
                  <a:pt x="1748" y="7779"/>
                  <a:pt x="1748" y="7804"/>
                  <a:pt x="1695" y="7804"/>
                </a:cubicBezTo>
                <a:lnTo>
                  <a:pt x="1748" y="7829"/>
                </a:lnTo>
                <a:cubicBezTo>
                  <a:pt x="1748" y="7860"/>
                  <a:pt x="1800" y="7885"/>
                  <a:pt x="1748" y="7885"/>
                </a:cubicBezTo>
                <a:cubicBezTo>
                  <a:pt x="1748" y="7860"/>
                  <a:pt x="1748" y="7860"/>
                  <a:pt x="1695" y="7860"/>
                </a:cubicBezTo>
                <a:cubicBezTo>
                  <a:pt x="1643" y="7860"/>
                  <a:pt x="1643" y="7885"/>
                  <a:pt x="1695" y="7910"/>
                </a:cubicBezTo>
                <a:cubicBezTo>
                  <a:pt x="1748" y="7910"/>
                  <a:pt x="1643" y="7960"/>
                  <a:pt x="1577" y="7960"/>
                </a:cubicBezTo>
                <a:lnTo>
                  <a:pt x="1524" y="7960"/>
                </a:lnTo>
                <a:lnTo>
                  <a:pt x="1524" y="7985"/>
                </a:lnTo>
                <a:cubicBezTo>
                  <a:pt x="1577" y="7985"/>
                  <a:pt x="1524" y="8016"/>
                  <a:pt x="1472" y="8041"/>
                </a:cubicBezTo>
                <a:cubicBezTo>
                  <a:pt x="1472" y="8066"/>
                  <a:pt x="1419" y="8066"/>
                  <a:pt x="1419" y="8091"/>
                </a:cubicBezTo>
                <a:cubicBezTo>
                  <a:pt x="1419" y="8091"/>
                  <a:pt x="1367" y="8116"/>
                  <a:pt x="1314" y="8116"/>
                </a:cubicBezTo>
                <a:cubicBezTo>
                  <a:pt x="1248" y="8116"/>
                  <a:pt x="1248" y="8140"/>
                  <a:pt x="1248" y="8172"/>
                </a:cubicBezTo>
                <a:cubicBezTo>
                  <a:pt x="1248" y="8197"/>
                  <a:pt x="1248" y="8222"/>
                  <a:pt x="1196" y="8222"/>
                </a:cubicBezTo>
                <a:lnTo>
                  <a:pt x="1143" y="8197"/>
                </a:lnTo>
                <a:cubicBezTo>
                  <a:pt x="1143" y="8222"/>
                  <a:pt x="1091" y="8246"/>
                  <a:pt x="1091" y="8246"/>
                </a:cubicBezTo>
                <a:cubicBezTo>
                  <a:pt x="1038" y="8246"/>
                  <a:pt x="1038" y="8271"/>
                  <a:pt x="1038" y="8271"/>
                </a:cubicBezTo>
                <a:lnTo>
                  <a:pt x="1038" y="8326"/>
                </a:lnTo>
                <a:lnTo>
                  <a:pt x="986" y="8326"/>
                </a:lnTo>
                <a:cubicBezTo>
                  <a:pt x="986" y="8351"/>
                  <a:pt x="986" y="8351"/>
                  <a:pt x="919" y="8351"/>
                </a:cubicBezTo>
                <a:cubicBezTo>
                  <a:pt x="867" y="8376"/>
                  <a:pt x="919" y="8376"/>
                  <a:pt x="919" y="8376"/>
                </a:cubicBezTo>
                <a:cubicBezTo>
                  <a:pt x="986" y="8376"/>
                  <a:pt x="986" y="8401"/>
                  <a:pt x="986" y="8401"/>
                </a:cubicBezTo>
                <a:lnTo>
                  <a:pt x="986" y="8426"/>
                </a:lnTo>
                <a:cubicBezTo>
                  <a:pt x="1038" y="8426"/>
                  <a:pt x="986" y="8482"/>
                  <a:pt x="919" y="8482"/>
                </a:cubicBezTo>
                <a:lnTo>
                  <a:pt x="867" y="8482"/>
                </a:lnTo>
                <a:lnTo>
                  <a:pt x="867" y="8532"/>
                </a:lnTo>
                <a:cubicBezTo>
                  <a:pt x="815" y="8557"/>
                  <a:pt x="710" y="8688"/>
                  <a:pt x="710" y="8688"/>
                </a:cubicBezTo>
                <a:cubicBezTo>
                  <a:pt x="710" y="8688"/>
                  <a:pt x="710" y="8712"/>
                  <a:pt x="657" y="8737"/>
                </a:cubicBezTo>
                <a:cubicBezTo>
                  <a:pt x="657" y="8794"/>
                  <a:pt x="591" y="8818"/>
                  <a:pt x="591" y="8843"/>
                </a:cubicBezTo>
                <a:lnTo>
                  <a:pt x="591" y="8893"/>
                </a:lnTo>
                <a:cubicBezTo>
                  <a:pt x="538" y="8893"/>
                  <a:pt x="538" y="8918"/>
                  <a:pt x="486" y="8999"/>
                </a:cubicBezTo>
                <a:cubicBezTo>
                  <a:pt x="486" y="9074"/>
                  <a:pt x="486" y="9105"/>
                  <a:pt x="434" y="9105"/>
                </a:cubicBezTo>
                <a:cubicBezTo>
                  <a:pt x="381" y="9130"/>
                  <a:pt x="381" y="9155"/>
                  <a:pt x="381" y="9180"/>
                </a:cubicBezTo>
                <a:lnTo>
                  <a:pt x="381" y="9261"/>
                </a:lnTo>
                <a:lnTo>
                  <a:pt x="434" y="9261"/>
                </a:lnTo>
                <a:lnTo>
                  <a:pt x="434" y="9310"/>
                </a:lnTo>
                <a:lnTo>
                  <a:pt x="381" y="9310"/>
                </a:lnTo>
                <a:cubicBezTo>
                  <a:pt x="329" y="9310"/>
                  <a:pt x="265" y="9335"/>
                  <a:pt x="265" y="9335"/>
                </a:cubicBezTo>
                <a:cubicBezTo>
                  <a:pt x="265" y="9360"/>
                  <a:pt x="265" y="9360"/>
                  <a:pt x="212" y="9385"/>
                </a:cubicBezTo>
                <a:lnTo>
                  <a:pt x="212" y="9441"/>
                </a:lnTo>
                <a:cubicBezTo>
                  <a:pt x="212" y="9441"/>
                  <a:pt x="212" y="9491"/>
                  <a:pt x="157" y="9516"/>
                </a:cubicBezTo>
                <a:cubicBezTo>
                  <a:pt x="105" y="9596"/>
                  <a:pt x="52" y="9671"/>
                  <a:pt x="52" y="9777"/>
                </a:cubicBezTo>
                <a:cubicBezTo>
                  <a:pt x="52" y="9851"/>
                  <a:pt x="0" y="9882"/>
                  <a:pt x="0" y="9882"/>
                </a:cubicBezTo>
                <a:lnTo>
                  <a:pt x="0" y="9907"/>
                </a:lnTo>
                <a:cubicBezTo>
                  <a:pt x="0" y="9932"/>
                  <a:pt x="52" y="9932"/>
                  <a:pt x="52" y="9957"/>
                </a:cubicBezTo>
                <a:cubicBezTo>
                  <a:pt x="105" y="9957"/>
                  <a:pt x="105" y="9982"/>
                  <a:pt x="52" y="9982"/>
                </a:cubicBezTo>
                <a:cubicBezTo>
                  <a:pt x="52" y="9982"/>
                  <a:pt x="52" y="10007"/>
                  <a:pt x="0" y="10063"/>
                </a:cubicBezTo>
                <a:lnTo>
                  <a:pt x="0" y="10505"/>
                </a:lnTo>
                <a:cubicBezTo>
                  <a:pt x="0" y="10505"/>
                  <a:pt x="52" y="10555"/>
                  <a:pt x="52" y="10580"/>
                </a:cubicBezTo>
                <a:lnTo>
                  <a:pt x="52" y="10685"/>
                </a:lnTo>
                <a:cubicBezTo>
                  <a:pt x="52" y="10736"/>
                  <a:pt x="105" y="10890"/>
                  <a:pt x="105" y="10915"/>
                </a:cubicBezTo>
                <a:cubicBezTo>
                  <a:pt x="105" y="10915"/>
                  <a:pt x="105" y="10940"/>
                  <a:pt x="157" y="10940"/>
                </a:cubicBezTo>
                <a:lnTo>
                  <a:pt x="157" y="10971"/>
                </a:lnTo>
                <a:cubicBezTo>
                  <a:pt x="105" y="10971"/>
                  <a:pt x="157" y="11071"/>
                  <a:pt x="212" y="11096"/>
                </a:cubicBezTo>
                <a:lnTo>
                  <a:pt x="212" y="11152"/>
                </a:lnTo>
                <a:cubicBezTo>
                  <a:pt x="265" y="11152"/>
                  <a:pt x="265" y="11177"/>
                  <a:pt x="265" y="11202"/>
                </a:cubicBezTo>
                <a:cubicBezTo>
                  <a:pt x="265" y="11202"/>
                  <a:pt x="265" y="11227"/>
                  <a:pt x="212" y="11227"/>
                </a:cubicBezTo>
                <a:lnTo>
                  <a:pt x="212" y="11251"/>
                </a:lnTo>
                <a:cubicBezTo>
                  <a:pt x="212" y="11251"/>
                  <a:pt x="212" y="11283"/>
                  <a:pt x="265" y="11283"/>
                </a:cubicBezTo>
                <a:cubicBezTo>
                  <a:pt x="265" y="11251"/>
                  <a:pt x="329" y="11251"/>
                  <a:pt x="329" y="11251"/>
                </a:cubicBezTo>
                <a:lnTo>
                  <a:pt x="329" y="11357"/>
                </a:lnTo>
                <a:cubicBezTo>
                  <a:pt x="381" y="11382"/>
                  <a:pt x="381" y="11439"/>
                  <a:pt x="329" y="11439"/>
                </a:cubicBezTo>
                <a:lnTo>
                  <a:pt x="329" y="11407"/>
                </a:lnTo>
                <a:cubicBezTo>
                  <a:pt x="329" y="11382"/>
                  <a:pt x="329" y="11382"/>
                  <a:pt x="265" y="11382"/>
                </a:cubicBezTo>
                <a:cubicBezTo>
                  <a:pt x="212" y="11382"/>
                  <a:pt x="212" y="11382"/>
                  <a:pt x="265" y="11407"/>
                </a:cubicBezTo>
                <a:cubicBezTo>
                  <a:pt x="329" y="11439"/>
                  <a:pt x="381" y="11488"/>
                  <a:pt x="329" y="11538"/>
                </a:cubicBezTo>
                <a:lnTo>
                  <a:pt x="381" y="11538"/>
                </a:lnTo>
                <a:cubicBezTo>
                  <a:pt x="434" y="11538"/>
                  <a:pt x="434" y="11563"/>
                  <a:pt x="381" y="11594"/>
                </a:cubicBezTo>
                <a:cubicBezTo>
                  <a:pt x="265" y="11594"/>
                  <a:pt x="265" y="11619"/>
                  <a:pt x="381" y="11619"/>
                </a:cubicBezTo>
                <a:cubicBezTo>
                  <a:pt x="434" y="11644"/>
                  <a:pt x="434" y="11644"/>
                  <a:pt x="381" y="11669"/>
                </a:cubicBezTo>
                <a:cubicBezTo>
                  <a:pt x="381" y="11669"/>
                  <a:pt x="381" y="11694"/>
                  <a:pt x="434" y="11694"/>
                </a:cubicBezTo>
                <a:lnTo>
                  <a:pt x="434" y="11800"/>
                </a:lnTo>
                <a:cubicBezTo>
                  <a:pt x="434" y="11825"/>
                  <a:pt x="434" y="11849"/>
                  <a:pt x="486" y="11905"/>
                </a:cubicBezTo>
                <a:lnTo>
                  <a:pt x="486" y="11979"/>
                </a:lnTo>
                <a:lnTo>
                  <a:pt x="538" y="12004"/>
                </a:lnTo>
                <a:cubicBezTo>
                  <a:pt x="486" y="12004"/>
                  <a:pt x="538" y="12030"/>
                  <a:pt x="538" y="12030"/>
                </a:cubicBezTo>
                <a:cubicBezTo>
                  <a:pt x="591" y="12060"/>
                  <a:pt x="591" y="12110"/>
                  <a:pt x="591" y="12135"/>
                </a:cubicBezTo>
                <a:lnTo>
                  <a:pt x="591" y="12185"/>
                </a:lnTo>
                <a:cubicBezTo>
                  <a:pt x="657" y="12185"/>
                  <a:pt x="657" y="12185"/>
                  <a:pt x="657" y="12216"/>
                </a:cubicBezTo>
                <a:cubicBezTo>
                  <a:pt x="591" y="12241"/>
                  <a:pt x="591" y="12241"/>
                  <a:pt x="657" y="12241"/>
                </a:cubicBezTo>
                <a:cubicBezTo>
                  <a:pt x="657" y="12241"/>
                  <a:pt x="710" y="12266"/>
                  <a:pt x="710" y="12291"/>
                </a:cubicBezTo>
                <a:lnTo>
                  <a:pt x="710" y="12372"/>
                </a:lnTo>
                <a:lnTo>
                  <a:pt x="762" y="12372"/>
                </a:lnTo>
                <a:cubicBezTo>
                  <a:pt x="710" y="12397"/>
                  <a:pt x="710" y="12421"/>
                  <a:pt x="762" y="12446"/>
                </a:cubicBezTo>
                <a:lnTo>
                  <a:pt x="762" y="12496"/>
                </a:lnTo>
                <a:cubicBezTo>
                  <a:pt x="762" y="12552"/>
                  <a:pt x="867" y="12652"/>
                  <a:pt x="919" y="12683"/>
                </a:cubicBezTo>
                <a:cubicBezTo>
                  <a:pt x="986" y="12708"/>
                  <a:pt x="1038" y="12733"/>
                  <a:pt x="986" y="12758"/>
                </a:cubicBezTo>
                <a:cubicBezTo>
                  <a:pt x="986" y="12783"/>
                  <a:pt x="986" y="12783"/>
                  <a:pt x="1038" y="12808"/>
                </a:cubicBezTo>
                <a:lnTo>
                  <a:pt x="1091" y="12839"/>
                </a:lnTo>
                <a:cubicBezTo>
                  <a:pt x="1091" y="12839"/>
                  <a:pt x="1091" y="12864"/>
                  <a:pt x="1143" y="12889"/>
                </a:cubicBezTo>
                <a:lnTo>
                  <a:pt x="1143" y="12938"/>
                </a:lnTo>
                <a:cubicBezTo>
                  <a:pt x="1196" y="12938"/>
                  <a:pt x="1196" y="12963"/>
                  <a:pt x="1196" y="12963"/>
                </a:cubicBezTo>
                <a:cubicBezTo>
                  <a:pt x="1196" y="12995"/>
                  <a:pt x="1196" y="13019"/>
                  <a:pt x="1248" y="13044"/>
                </a:cubicBezTo>
                <a:cubicBezTo>
                  <a:pt x="1314" y="13094"/>
                  <a:pt x="1367" y="13094"/>
                  <a:pt x="1314" y="13119"/>
                </a:cubicBezTo>
                <a:cubicBezTo>
                  <a:pt x="1248" y="13119"/>
                  <a:pt x="1248" y="13119"/>
                  <a:pt x="1248" y="13149"/>
                </a:cubicBezTo>
                <a:cubicBezTo>
                  <a:pt x="1248" y="13149"/>
                  <a:pt x="1248" y="13174"/>
                  <a:pt x="1314" y="13174"/>
                </a:cubicBezTo>
                <a:lnTo>
                  <a:pt x="1314" y="13149"/>
                </a:lnTo>
                <a:cubicBezTo>
                  <a:pt x="1367" y="13149"/>
                  <a:pt x="1419" y="13174"/>
                  <a:pt x="1367" y="13199"/>
                </a:cubicBezTo>
                <a:cubicBezTo>
                  <a:pt x="1419" y="13199"/>
                  <a:pt x="1524" y="13249"/>
                  <a:pt x="1524" y="13274"/>
                </a:cubicBezTo>
                <a:cubicBezTo>
                  <a:pt x="1524" y="13274"/>
                  <a:pt x="1524" y="13305"/>
                  <a:pt x="1577" y="13305"/>
                </a:cubicBezTo>
                <a:lnTo>
                  <a:pt x="1577" y="13274"/>
                </a:lnTo>
                <a:cubicBezTo>
                  <a:pt x="1643" y="13305"/>
                  <a:pt x="1643" y="13305"/>
                  <a:pt x="1643" y="13330"/>
                </a:cubicBezTo>
                <a:lnTo>
                  <a:pt x="1472" y="13330"/>
                </a:lnTo>
                <a:cubicBezTo>
                  <a:pt x="1419" y="13330"/>
                  <a:pt x="1472" y="13355"/>
                  <a:pt x="1472" y="13355"/>
                </a:cubicBezTo>
                <a:cubicBezTo>
                  <a:pt x="1524" y="13355"/>
                  <a:pt x="1524" y="13355"/>
                  <a:pt x="1524" y="13380"/>
                </a:cubicBezTo>
                <a:cubicBezTo>
                  <a:pt x="1472" y="13429"/>
                  <a:pt x="1524" y="13461"/>
                  <a:pt x="1577" y="13461"/>
                </a:cubicBezTo>
                <a:cubicBezTo>
                  <a:pt x="1577" y="13486"/>
                  <a:pt x="1643" y="13510"/>
                  <a:pt x="1577" y="13510"/>
                </a:cubicBezTo>
                <a:cubicBezTo>
                  <a:pt x="1577" y="13510"/>
                  <a:pt x="1577" y="13535"/>
                  <a:pt x="1643" y="13535"/>
                </a:cubicBezTo>
                <a:cubicBezTo>
                  <a:pt x="1643" y="13535"/>
                  <a:pt x="1695" y="13560"/>
                  <a:pt x="1695" y="13585"/>
                </a:cubicBezTo>
                <a:cubicBezTo>
                  <a:pt x="1643" y="13585"/>
                  <a:pt x="1695" y="13616"/>
                  <a:pt x="1695" y="13616"/>
                </a:cubicBezTo>
                <a:lnTo>
                  <a:pt x="1695" y="13641"/>
                </a:lnTo>
                <a:cubicBezTo>
                  <a:pt x="1748" y="13641"/>
                  <a:pt x="1748" y="13666"/>
                  <a:pt x="1748" y="13691"/>
                </a:cubicBezTo>
                <a:cubicBezTo>
                  <a:pt x="1748" y="13716"/>
                  <a:pt x="1800" y="13772"/>
                  <a:pt x="1853" y="13797"/>
                </a:cubicBezTo>
                <a:cubicBezTo>
                  <a:pt x="1853" y="13822"/>
                  <a:pt x="1905" y="13872"/>
                  <a:pt x="1905" y="13896"/>
                </a:cubicBezTo>
                <a:cubicBezTo>
                  <a:pt x="1905" y="13953"/>
                  <a:pt x="1905" y="13978"/>
                  <a:pt x="1971" y="13978"/>
                </a:cubicBezTo>
                <a:cubicBezTo>
                  <a:pt x="2024" y="13978"/>
                  <a:pt x="2024" y="14002"/>
                  <a:pt x="2024" y="14002"/>
                </a:cubicBezTo>
                <a:cubicBezTo>
                  <a:pt x="2024" y="14052"/>
                  <a:pt x="2076" y="14133"/>
                  <a:pt x="2129" y="14133"/>
                </a:cubicBezTo>
                <a:cubicBezTo>
                  <a:pt x="2181" y="14133"/>
                  <a:pt x="2181" y="14158"/>
                  <a:pt x="2181" y="14183"/>
                </a:cubicBezTo>
                <a:cubicBezTo>
                  <a:pt x="2181" y="14183"/>
                  <a:pt x="2300" y="14263"/>
                  <a:pt x="2300" y="14289"/>
                </a:cubicBezTo>
                <a:cubicBezTo>
                  <a:pt x="2300" y="14289"/>
                  <a:pt x="2300" y="14314"/>
                  <a:pt x="2352" y="14339"/>
                </a:cubicBezTo>
                <a:cubicBezTo>
                  <a:pt x="2405" y="14364"/>
                  <a:pt x="2457" y="14364"/>
                  <a:pt x="2405" y="14394"/>
                </a:cubicBezTo>
                <a:cubicBezTo>
                  <a:pt x="2352" y="14394"/>
                  <a:pt x="2405" y="14419"/>
                  <a:pt x="2457" y="14493"/>
                </a:cubicBezTo>
                <a:cubicBezTo>
                  <a:pt x="2510" y="14518"/>
                  <a:pt x="2510" y="14550"/>
                  <a:pt x="2510" y="14574"/>
                </a:cubicBezTo>
                <a:cubicBezTo>
                  <a:pt x="2510" y="14599"/>
                  <a:pt x="2510" y="14624"/>
                  <a:pt x="2562" y="14624"/>
                </a:cubicBezTo>
                <a:cubicBezTo>
                  <a:pt x="2626" y="14649"/>
                  <a:pt x="2626" y="14674"/>
                  <a:pt x="2626" y="14674"/>
                </a:cubicBezTo>
                <a:lnTo>
                  <a:pt x="2626" y="14705"/>
                </a:lnTo>
                <a:cubicBezTo>
                  <a:pt x="2679" y="14705"/>
                  <a:pt x="2679" y="14705"/>
                  <a:pt x="2679" y="14730"/>
                </a:cubicBezTo>
                <a:cubicBezTo>
                  <a:pt x="2679" y="14730"/>
                  <a:pt x="2679" y="14780"/>
                  <a:pt x="2731" y="14805"/>
                </a:cubicBezTo>
                <a:cubicBezTo>
                  <a:pt x="2784" y="14830"/>
                  <a:pt x="2836" y="14861"/>
                  <a:pt x="2784" y="14861"/>
                </a:cubicBezTo>
                <a:lnTo>
                  <a:pt x="2784" y="14886"/>
                </a:lnTo>
                <a:lnTo>
                  <a:pt x="2836" y="14911"/>
                </a:lnTo>
                <a:lnTo>
                  <a:pt x="2836" y="14961"/>
                </a:lnTo>
                <a:cubicBezTo>
                  <a:pt x="2836" y="14961"/>
                  <a:pt x="2889" y="14985"/>
                  <a:pt x="2889" y="15017"/>
                </a:cubicBezTo>
                <a:cubicBezTo>
                  <a:pt x="2955" y="15066"/>
                  <a:pt x="3007" y="15091"/>
                  <a:pt x="2955" y="15091"/>
                </a:cubicBezTo>
                <a:cubicBezTo>
                  <a:pt x="2955" y="15116"/>
                  <a:pt x="3007" y="15116"/>
                  <a:pt x="3007" y="15116"/>
                </a:cubicBezTo>
                <a:cubicBezTo>
                  <a:pt x="3060" y="15116"/>
                  <a:pt x="3060" y="15141"/>
                  <a:pt x="3060" y="15141"/>
                </a:cubicBezTo>
                <a:cubicBezTo>
                  <a:pt x="3060" y="15172"/>
                  <a:pt x="3112" y="15222"/>
                  <a:pt x="3112" y="15247"/>
                </a:cubicBezTo>
                <a:cubicBezTo>
                  <a:pt x="3165" y="15297"/>
                  <a:pt x="3217" y="15353"/>
                  <a:pt x="3217" y="15378"/>
                </a:cubicBezTo>
                <a:cubicBezTo>
                  <a:pt x="3217" y="15428"/>
                  <a:pt x="3217" y="15453"/>
                  <a:pt x="3283" y="15453"/>
                </a:cubicBezTo>
                <a:cubicBezTo>
                  <a:pt x="3336" y="15453"/>
                  <a:pt x="3388" y="15533"/>
                  <a:pt x="3336" y="15557"/>
                </a:cubicBezTo>
                <a:lnTo>
                  <a:pt x="3336" y="15583"/>
                </a:lnTo>
                <a:cubicBezTo>
                  <a:pt x="3388" y="15608"/>
                  <a:pt x="3441" y="15763"/>
                  <a:pt x="3388" y="15794"/>
                </a:cubicBezTo>
                <a:cubicBezTo>
                  <a:pt x="3388" y="15819"/>
                  <a:pt x="3388" y="15819"/>
                  <a:pt x="3441" y="15819"/>
                </a:cubicBezTo>
                <a:cubicBezTo>
                  <a:pt x="3493" y="15819"/>
                  <a:pt x="3493" y="15844"/>
                  <a:pt x="3441" y="15844"/>
                </a:cubicBezTo>
                <a:cubicBezTo>
                  <a:pt x="3388" y="15844"/>
                  <a:pt x="3388" y="15869"/>
                  <a:pt x="3388" y="15869"/>
                </a:cubicBezTo>
                <a:cubicBezTo>
                  <a:pt x="3441" y="15894"/>
                  <a:pt x="3441" y="15919"/>
                  <a:pt x="3441" y="15950"/>
                </a:cubicBezTo>
                <a:lnTo>
                  <a:pt x="3441" y="16025"/>
                </a:lnTo>
                <a:lnTo>
                  <a:pt x="3493" y="16025"/>
                </a:lnTo>
                <a:cubicBezTo>
                  <a:pt x="3612" y="16025"/>
                  <a:pt x="3546" y="16106"/>
                  <a:pt x="3493" y="16131"/>
                </a:cubicBezTo>
                <a:cubicBezTo>
                  <a:pt x="3441" y="16131"/>
                  <a:pt x="3441" y="16155"/>
                  <a:pt x="3493" y="16155"/>
                </a:cubicBezTo>
                <a:lnTo>
                  <a:pt x="3493" y="16205"/>
                </a:lnTo>
                <a:cubicBezTo>
                  <a:pt x="3546" y="16230"/>
                  <a:pt x="3546" y="16286"/>
                  <a:pt x="3612" y="16311"/>
                </a:cubicBezTo>
                <a:lnTo>
                  <a:pt x="3612" y="16336"/>
                </a:lnTo>
                <a:cubicBezTo>
                  <a:pt x="3546" y="16361"/>
                  <a:pt x="3546" y="16361"/>
                  <a:pt x="3612" y="16386"/>
                </a:cubicBezTo>
                <a:lnTo>
                  <a:pt x="3612" y="16417"/>
                </a:lnTo>
                <a:cubicBezTo>
                  <a:pt x="3612" y="16442"/>
                  <a:pt x="3612" y="16442"/>
                  <a:pt x="3664" y="16442"/>
                </a:cubicBezTo>
                <a:lnTo>
                  <a:pt x="3664" y="16517"/>
                </a:lnTo>
                <a:cubicBezTo>
                  <a:pt x="3664" y="16517"/>
                  <a:pt x="3717" y="16573"/>
                  <a:pt x="3664" y="16598"/>
                </a:cubicBezTo>
                <a:cubicBezTo>
                  <a:pt x="3664" y="16623"/>
                  <a:pt x="3664" y="16647"/>
                  <a:pt x="3717" y="16672"/>
                </a:cubicBezTo>
                <a:cubicBezTo>
                  <a:pt x="3769" y="16672"/>
                  <a:pt x="3769" y="16697"/>
                  <a:pt x="3769" y="16727"/>
                </a:cubicBezTo>
                <a:cubicBezTo>
                  <a:pt x="3717" y="16827"/>
                  <a:pt x="3769" y="16883"/>
                  <a:pt x="3822" y="16908"/>
                </a:cubicBezTo>
                <a:lnTo>
                  <a:pt x="3822" y="17007"/>
                </a:lnTo>
                <a:lnTo>
                  <a:pt x="3874" y="17039"/>
                </a:lnTo>
                <a:lnTo>
                  <a:pt x="3940" y="17007"/>
                </a:lnTo>
                <a:cubicBezTo>
                  <a:pt x="3993" y="17039"/>
                  <a:pt x="3993" y="17064"/>
                  <a:pt x="3874" y="17113"/>
                </a:cubicBezTo>
                <a:cubicBezTo>
                  <a:pt x="3874" y="17113"/>
                  <a:pt x="3874" y="17138"/>
                  <a:pt x="3993" y="17138"/>
                </a:cubicBezTo>
                <a:cubicBezTo>
                  <a:pt x="4045" y="17163"/>
                  <a:pt x="4045" y="17163"/>
                  <a:pt x="4045" y="17195"/>
                </a:cubicBezTo>
                <a:cubicBezTo>
                  <a:pt x="4045" y="17219"/>
                  <a:pt x="4045" y="17244"/>
                  <a:pt x="4098" y="17244"/>
                </a:cubicBezTo>
                <a:lnTo>
                  <a:pt x="4098" y="17319"/>
                </a:lnTo>
                <a:cubicBezTo>
                  <a:pt x="4045" y="17375"/>
                  <a:pt x="4045" y="17400"/>
                  <a:pt x="4098" y="17400"/>
                </a:cubicBezTo>
                <a:lnTo>
                  <a:pt x="4150" y="17400"/>
                </a:lnTo>
                <a:cubicBezTo>
                  <a:pt x="4150" y="17425"/>
                  <a:pt x="4150" y="17425"/>
                  <a:pt x="4203" y="17450"/>
                </a:cubicBezTo>
                <a:cubicBezTo>
                  <a:pt x="4269" y="17475"/>
                  <a:pt x="4321" y="17506"/>
                  <a:pt x="4269" y="17506"/>
                </a:cubicBezTo>
                <a:lnTo>
                  <a:pt x="4203" y="17475"/>
                </a:lnTo>
                <a:lnTo>
                  <a:pt x="4150" y="17475"/>
                </a:lnTo>
                <a:cubicBezTo>
                  <a:pt x="4150" y="17475"/>
                  <a:pt x="4150" y="17506"/>
                  <a:pt x="4203" y="17531"/>
                </a:cubicBezTo>
                <a:lnTo>
                  <a:pt x="4203" y="17556"/>
                </a:lnTo>
                <a:lnTo>
                  <a:pt x="4269" y="17531"/>
                </a:lnTo>
                <a:lnTo>
                  <a:pt x="4269" y="17605"/>
                </a:lnTo>
                <a:cubicBezTo>
                  <a:pt x="4269" y="17662"/>
                  <a:pt x="4269" y="17662"/>
                  <a:pt x="4321" y="17662"/>
                </a:cubicBezTo>
                <a:cubicBezTo>
                  <a:pt x="4479" y="17687"/>
                  <a:pt x="4479" y="17687"/>
                  <a:pt x="4374" y="17711"/>
                </a:cubicBezTo>
                <a:cubicBezTo>
                  <a:pt x="4321" y="17736"/>
                  <a:pt x="4321" y="17736"/>
                  <a:pt x="4374" y="17736"/>
                </a:cubicBezTo>
                <a:cubicBezTo>
                  <a:pt x="4426" y="17736"/>
                  <a:pt x="4426" y="17736"/>
                  <a:pt x="4426" y="17761"/>
                </a:cubicBezTo>
                <a:cubicBezTo>
                  <a:pt x="4426" y="17786"/>
                  <a:pt x="4479" y="17842"/>
                  <a:pt x="4597" y="17867"/>
                </a:cubicBezTo>
                <a:lnTo>
                  <a:pt x="4650" y="17867"/>
                </a:lnTo>
                <a:lnTo>
                  <a:pt x="4597" y="17892"/>
                </a:lnTo>
                <a:cubicBezTo>
                  <a:pt x="4531" y="17892"/>
                  <a:pt x="4531" y="17972"/>
                  <a:pt x="4650" y="17972"/>
                </a:cubicBezTo>
                <a:lnTo>
                  <a:pt x="4702" y="17972"/>
                </a:lnTo>
                <a:cubicBezTo>
                  <a:pt x="4755" y="17997"/>
                  <a:pt x="4702" y="17997"/>
                  <a:pt x="4702" y="17997"/>
                </a:cubicBezTo>
                <a:lnTo>
                  <a:pt x="4702" y="17972"/>
                </a:lnTo>
                <a:cubicBezTo>
                  <a:pt x="4702" y="17972"/>
                  <a:pt x="4650" y="17997"/>
                  <a:pt x="4650" y="18022"/>
                </a:cubicBezTo>
                <a:cubicBezTo>
                  <a:pt x="4650" y="18022"/>
                  <a:pt x="4702" y="18047"/>
                  <a:pt x="4702" y="18072"/>
                </a:cubicBezTo>
                <a:cubicBezTo>
                  <a:pt x="4755" y="18072"/>
                  <a:pt x="4755" y="18072"/>
                  <a:pt x="4755" y="18096"/>
                </a:cubicBezTo>
                <a:lnTo>
                  <a:pt x="4860" y="18096"/>
                </a:lnTo>
                <a:cubicBezTo>
                  <a:pt x="4860" y="18096"/>
                  <a:pt x="4860" y="18128"/>
                  <a:pt x="4807" y="18128"/>
                </a:cubicBezTo>
                <a:cubicBezTo>
                  <a:pt x="4807" y="18153"/>
                  <a:pt x="4755" y="18153"/>
                  <a:pt x="4755" y="18178"/>
                </a:cubicBezTo>
                <a:lnTo>
                  <a:pt x="4807" y="18178"/>
                </a:lnTo>
                <a:lnTo>
                  <a:pt x="4807" y="18153"/>
                </a:lnTo>
                <a:cubicBezTo>
                  <a:pt x="4860" y="18153"/>
                  <a:pt x="4860" y="18153"/>
                  <a:pt x="4924" y="18178"/>
                </a:cubicBezTo>
                <a:cubicBezTo>
                  <a:pt x="4924" y="18178"/>
                  <a:pt x="4978" y="18202"/>
                  <a:pt x="5031" y="18202"/>
                </a:cubicBezTo>
                <a:cubicBezTo>
                  <a:pt x="5031" y="18227"/>
                  <a:pt x="4978" y="18227"/>
                  <a:pt x="4978" y="18227"/>
                </a:cubicBezTo>
                <a:lnTo>
                  <a:pt x="4807" y="18227"/>
                </a:lnTo>
                <a:lnTo>
                  <a:pt x="4860" y="18252"/>
                </a:lnTo>
                <a:cubicBezTo>
                  <a:pt x="4924" y="18252"/>
                  <a:pt x="4924" y="18283"/>
                  <a:pt x="4924" y="18308"/>
                </a:cubicBezTo>
                <a:cubicBezTo>
                  <a:pt x="4860" y="18358"/>
                  <a:pt x="4860" y="18358"/>
                  <a:pt x="4924" y="18358"/>
                </a:cubicBezTo>
                <a:lnTo>
                  <a:pt x="4978" y="18358"/>
                </a:lnTo>
                <a:lnTo>
                  <a:pt x="4978" y="18464"/>
                </a:lnTo>
                <a:cubicBezTo>
                  <a:pt x="5031" y="18464"/>
                  <a:pt x="5031" y="18489"/>
                  <a:pt x="5031" y="18489"/>
                </a:cubicBezTo>
                <a:cubicBezTo>
                  <a:pt x="5031" y="18514"/>
                  <a:pt x="5031" y="18514"/>
                  <a:pt x="5083" y="18514"/>
                </a:cubicBezTo>
                <a:cubicBezTo>
                  <a:pt x="5136" y="18514"/>
                  <a:pt x="5136" y="18539"/>
                  <a:pt x="5136" y="18564"/>
                </a:cubicBezTo>
                <a:lnTo>
                  <a:pt x="5136" y="18595"/>
                </a:lnTo>
                <a:lnTo>
                  <a:pt x="5188" y="18595"/>
                </a:lnTo>
                <a:lnTo>
                  <a:pt x="5188" y="18645"/>
                </a:lnTo>
                <a:lnTo>
                  <a:pt x="5252" y="18645"/>
                </a:lnTo>
                <a:cubicBezTo>
                  <a:pt x="5252" y="18670"/>
                  <a:pt x="5252" y="18670"/>
                  <a:pt x="5305" y="18694"/>
                </a:cubicBezTo>
                <a:lnTo>
                  <a:pt x="5252" y="18694"/>
                </a:lnTo>
                <a:lnTo>
                  <a:pt x="5252" y="18751"/>
                </a:lnTo>
                <a:cubicBezTo>
                  <a:pt x="5305" y="18751"/>
                  <a:pt x="5357" y="18800"/>
                  <a:pt x="5305" y="18850"/>
                </a:cubicBezTo>
                <a:cubicBezTo>
                  <a:pt x="5305" y="18850"/>
                  <a:pt x="5357" y="18875"/>
                  <a:pt x="5410" y="18875"/>
                </a:cubicBezTo>
                <a:cubicBezTo>
                  <a:pt x="5357" y="18906"/>
                  <a:pt x="5357" y="18906"/>
                  <a:pt x="5410" y="18931"/>
                </a:cubicBezTo>
                <a:cubicBezTo>
                  <a:pt x="5410" y="18956"/>
                  <a:pt x="5462" y="18956"/>
                  <a:pt x="5462" y="18956"/>
                </a:cubicBezTo>
                <a:lnTo>
                  <a:pt x="5515" y="18981"/>
                </a:lnTo>
                <a:lnTo>
                  <a:pt x="5515" y="19111"/>
                </a:lnTo>
                <a:lnTo>
                  <a:pt x="5581" y="19111"/>
                </a:lnTo>
                <a:lnTo>
                  <a:pt x="5581" y="19162"/>
                </a:lnTo>
                <a:lnTo>
                  <a:pt x="5686" y="19162"/>
                </a:lnTo>
                <a:cubicBezTo>
                  <a:pt x="5738" y="19186"/>
                  <a:pt x="5738" y="19186"/>
                  <a:pt x="5686" y="19242"/>
                </a:cubicBezTo>
                <a:lnTo>
                  <a:pt x="5686" y="19291"/>
                </a:lnTo>
                <a:lnTo>
                  <a:pt x="5791" y="19291"/>
                </a:lnTo>
                <a:cubicBezTo>
                  <a:pt x="5791" y="19316"/>
                  <a:pt x="5791" y="19341"/>
                  <a:pt x="5843" y="19341"/>
                </a:cubicBezTo>
                <a:lnTo>
                  <a:pt x="5909" y="19372"/>
                </a:lnTo>
                <a:cubicBezTo>
                  <a:pt x="5909" y="19397"/>
                  <a:pt x="5962" y="19397"/>
                  <a:pt x="5962" y="19397"/>
                </a:cubicBezTo>
                <a:lnTo>
                  <a:pt x="5962" y="19372"/>
                </a:lnTo>
                <a:lnTo>
                  <a:pt x="6014" y="19397"/>
                </a:lnTo>
                <a:cubicBezTo>
                  <a:pt x="6067" y="19422"/>
                  <a:pt x="6014" y="19472"/>
                  <a:pt x="5962" y="19472"/>
                </a:cubicBezTo>
                <a:cubicBezTo>
                  <a:pt x="5909" y="19497"/>
                  <a:pt x="5909" y="19528"/>
                  <a:pt x="6014" y="19528"/>
                </a:cubicBezTo>
                <a:lnTo>
                  <a:pt x="6067" y="19528"/>
                </a:lnTo>
                <a:lnTo>
                  <a:pt x="6119" y="19497"/>
                </a:lnTo>
                <a:cubicBezTo>
                  <a:pt x="6119" y="19497"/>
                  <a:pt x="6119" y="19528"/>
                  <a:pt x="6067" y="19553"/>
                </a:cubicBezTo>
                <a:cubicBezTo>
                  <a:pt x="6014" y="19603"/>
                  <a:pt x="6014" y="19603"/>
                  <a:pt x="6119" y="19628"/>
                </a:cubicBezTo>
                <a:cubicBezTo>
                  <a:pt x="6119" y="19652"/>
                  <a:pt x="6172" y="19684"/>
                  <a:pt x="6172" y="19684"/>
                </a:cubicBezTo>
                <a:cubicBezTo>
                  <a:pt x="6238" y="19684"/>
                  <a:pt x="6290" y="19709"/>
                  <a:pt x="6290" y="19709"/>
                </a:cubicBezTo>
                <a:cubicBezTo>
                  <a:pt x="6290" y="19734"/>
                  <a:pt x="6395" y="19758"/>
                  <a:pt x="6448" y="19758"/>
                </a:cubicBezTo>
                <a:cubicBezTo>
                  <a:pt x="6500" y="19758"/>
                  <a:pt x="6500" y="19783"/>
                  <a:pt x="6500" y="19808"/>
                </a:cubicBezTo>
                <a:cubicBezTo>
                  <a:pt x="6500" y="19840"/>
                  <a:pt x="6566" y="19864"/>
                  <a:pt x="6619" y="19864"/>
                </a:cubicBezTo>
                <a:cubicBezTo>
                  <a:pt x="6619" y="19864"/>
                  <a:pt x="6671" y="19889"/>
                  <a:pt x="6671" y="19914"/>
                </a:cubicBezTo>
                <a:cubicBezTo>
                  <a:pt x="6671" y="19939"/>
                  <a:pt x="6671" y="19964"/>
                  <a:pt x="6724" y="19964"/>
                </a:cubicBezTo>
                <a:cubicBezTo>
                  <a:pt x="6724" y="19964"/>
                  <a:pt x="6776" y="19995"/>
                  <a:pt x="6776" y="20020"/>
                </a:cubicBezTo>
                <a:cubicBezTo>
                  <a:pt x="6776" y="20070"/>
                  <a:pt x="6776" y="20070"/>
                  <a:pt x="7052" y="20095"/>
                </a:cubicBezTo>
                <a:lnTo>
                  <a:pt x="7105" y="20120"/>
                </a:lnTo>
                <a:cubicBezTo>
                  <a:pt x="7105" y="20176"/>
                  <a:pt x="7157" y="20226"/>
                  <a:pt x="7276" y="20226"/>
                </a:cubicBezTo>
                <a:cubicBezTo>
                  <a:pt x="7276" y="20226"/>
                  <a:pt x="7329" y="20250"/>
                  <a:pt x="7329" y="20306"/>
                </a:cubicBezTo>
                <a:cubicBezTo>
                  <a:pt x="7381" y="20330"/>
                  <a:pt x="7433" y="20355"/>
                  <a:pt x="7486" y="20380"/>
                </a:cubicBezTo>
                <a:cubicBezTo>
                  <a:pt x="7550" y="20380"/>
                  <a:pt x="7602" y="20405"/>
                  <a:pt x="7550" y="20405"/>
                </a:cubicBezTo>
                <a:lnTo>
                  <a:pt x="7550" y="20431"/>
                </a:lnTo>
                <a:cubicBezTo>
                  <a:pt x="7550" y="20431"/>
                  <a:pt x="7486" y="20431"/>
                  <a:pt x="7486" y="20405"/>
                </a:cubicBezTo>
                <a:cubicBezTo>
                  <a:pt x="7486" y="20380"/>
                  <a:pt x="7486" y="20380"/>
                  <a:pt x="7433" y="20380"/>
                </a:cubicBezTo>
                <a:lnTo>
                  <a:pt x="7433" y="20405"/>
                </a:lnTo>
                <a:cubicBezTo>
                  <a:pt x="7433" y="20431"/>
                  <a:pt x="7550" y="20461"/>
                  <a:pt x="7655" y="20461"/>
                </a:cubicBezTo>
                <a:lnTo>
                  <a:pt x="7710" y="20461"/>
                </a:lnTo>
                <a:lnTo>
                  <a:pt x="7710" y="20486"/>
                </a:lnTo>
                <a:cubicBezTo>
                  <a:pt x="7762" y="20486"/>
                  <a:pt x="7762" y="20511"/>
                  <a:pt x="7762" y="20511"/>
                </a:cubicBezTo>
                <a:cubicBezTo>
                  <a:pt x="7762" y="20536"/>
                  <a:pt x="7815" y="20561"/>
                  <a:pt x="7878" y="20561"/>
                </a:cubicBezTo>
                <a:cubicBezTo>
                  <a:pt x="7983" y="20586"/>
                  <a:pt x="7983" y="20617"/>
                  <a:pt x="7931" y="20642"/>
                </a:cubicBezTo>
                <a:lnTo>
                  <a:pt x="7931" y="20667"/>
                </a:lnTo>
                <a:cubicBezTo>
                  <a:pt x="7931" y="20667"/>
                  <a:pt x="7931" y="20642"/>
                  <a:pt x="7983" y="20642"/>
                </a:cubicBezTo>
                <a:cubicBezTo>
                  <a:pt x="8036" y="20642"/>
                  <a:pt x="8036" y="20642"/>
                  <a:pt x="8088" y="20667"/>
                </a:cubicBezTo>
                <a:cubicBezTo>
                  <a:pt x="8088" y="20692"/>
                  <a:pt x="8088" y="20692"/>
                  <a:pt x="8141" y="20692"/>
                </a:cubicBezTo>
                <a:cubicBezTo>
                  <a:pt x="8141" y="20692"/>
                  <a:pt x="8141" y="20667"/>
                  <a:pt x="8207" y="20667"/>
                </a:cubicBezTo>
                <a:lnTo>
                  <a:pt x="8207" y="20717"/>
                </a:lnTo>
                <a:cubicBezTo>
                  <a:pt x="8141" y="20741"/>
                  <a:pt x="8259" y="20798"/>
                  <a:pt x="8417" y="20823"/>
                </a:cubicBezTo>
                <a:lnTo>
                  <a:pt x="8640" y="20823"/>
                </a:lnTo>
                <a:lnTo>
                  <a:pt x="8640" y="20847"/>
                </a:lnTo>
                <a:cubicBezTo>
                  <a:pt x="8588" y="20872"/>
                  <a:pt x="8588" y="20872"/>
                  <a:pt x="8640" y="20872"/>
                </a:cubicBezTo>
                <a:cubicBezTo>
                  <a:pt x="8693" y="20897"/>
                  <a:pt x="8745" y="20897"/>
                  <a:pt x="8745" y="20897"/>
                </a:cubicBezTo>
                <a:cubicBezTo>
                  <a:pt x="8798" y="20897"/>
                  <a:pt x="8798" y="20897"/>
                  <a:pt x="8745" y="20928"/>
                </a:cubicBezTo>
                <a:lnTo>
                  <a:pt x="8864" y="20928"/>
                </a:lnTo>
                <a:cubicBezTo>
                  <a:pt x="8864" y="20928"/>
                  <a:pt x="8917" y="20928"/>
                  <a:pt x="8917" y="20953"/>
                </a:cubicBezTo>
                <a:cubicBezTo>
                  <a:pt x="8917" y="20953"/>
                  <a:pt x="8969" y="20928"/>
                  <a:pt x="9021" y="20928"/>
                </a:cubicBezTo>
                <a:lnTo>
                  <a:pt x="9074" y="20953"/>
                </a:lnTo>
                <a:cubicBezTo>
                  <a:pt x="9074" y="20978"/>
                  <a:pt x="9074" y="20978"/>
                  <a:pt x="9126" y="20978"/>
                </a:cubicBezTo>
                <a:cubicBezTo>
                  <a:pt x="9193" y="21003"/>
                  <a:pt x="9193" y="21003"/>
                  <a:pt x="9126" y="21003"/>
                </a:cubicBezTo>
                <a:lnTo>
                  <a:pt x="9074" y="21028"/>
                </a:lnTo>
                <a:lnTo>
                  <a:pt x="9245" y="21028"/>
                </a:lnTo>
                <a:cubicBezTo>
                  <a:pt x="9298" y="21028"/>
                  <a:pt x="9298" y="21028"/>
                  <a:pt x="9298" y="21053"/>
                </a:cubicBezTo>
                <a:cubicBezTo>
                  <a:pt x="9245" y="21053"/>
                  <a:pt x="9298" y="21084"/>
                  <a:pt x="9350" y="21084"/>
                </a:cubicBezTo>
                <a:cubicBezTo>
                  <a:pt x="9455" y="21109"/>
                  <a:pt x="9521" y="21134"/>
                  <a:pt x="9574" y="21159"/>
                </a:cubicBezTo>
                <a:cubicBezTo>
                  <a:pt x="9574" y="21184"/>
                  <a:pt x="9626" y="21209"/>
                  <a:pt x="9626" y="21209"/>
                </a:cubicBezTo>
                <a:cubicBezTo>
                  <a:pt x="9679" y="21209"/>
                  <a:pt x="9679" y="21209"/>
                  <a:pt x="9731" y="21240"/>
                </a:cubicBezTo>
                <a:lnTo>
                  <a:pt x="9784" y="21265"/>
                </a:lnTo>
                <a:cubicBezTo>
                  <a:pt x="9902" y="21265"/>
                  <a:pt x="10007" y="21290"/>
                  <a:pt x="10007" y="21290"/>
                </a:cubicBezTo>
                <a:lnTo>
                  <a:pt x="10007" y="21315"/>
                </a:lnTo>
                <a:lnTo>
                  <a:pt x="10112" y="21315"/>
                </a:lnTo>
                <a:cubicBezTo>
                  <a:pt x="10176" y="21315"/>
                  <a:pt x="10176" y="21339"/>
                  <a:pt x="10176" y="21339"/>
                </a:cubicBezTo>
                <a:cubicBezTo>
                  <a:pt x="10176" y="21339"/>
                  <a:pt x="10176" y="21315"/>
                  <a:pt x="10228" y="21315"/>
                </a:cubicBezTo>
                <a:lnTo>
                  <a:pt x="10333" y="21315"/>
                </a:lnTo>
                <a:cubicBezTo>
                  <a:pt x="10333" y="21315"/>
                  <a:pt x="10388" y="21315"/>
                  <a:pt x="10388" y="21290"/>
                </a:cubicBezTo>
                <a:cubicBezTo>
                  <a:pt x="10388" y="21290"/>
                  <a:pt x="10441" y="21290"/>
                  <a:pt x="10441" y="21315"/>
                </a:cubicBezTo>
                <a:cubicBezTo>
                  <a:pt x="10505" y="21364"/>
                  <a:pt x="10662" y="21396"/>
                  <a:pt x="10714" y="21396"/>
                </a:cubicBezTo>
                <a:cubicBezTo>
                  <a:pt x="10714" y="21396"/>
                  <a:pt x="10767" y="21396"/>
                  <a:pt x="10767" y="21364"/>
                </a:cubicBezTo>
                <a:cubicBezTo>
                  <a:pt x="10833" y="21364"/>
                  <a:pt x="10833" y="21364"/>
                  <a:pt x="10833" y="21396"/>
                </a:cubicBezTo>
                <a:lnTo>
                  <a:pt x="10886" y="21420"/>
                </a:lnTo>
                <a:lnTo>
                  <a:pt x="11162" y="21420"/>
                </a:lnTo>
                <a:cubicBezTo>
                  <a:pt x="11319" y="21420"/>
                  <a:pt x="11543" y="21420"/>
                  <a:pt x="11543" y="21445"/>
                </a:cubicBezTo>
                <a:lnTo>
                  <a:pt x="11543" y="21470"/>
                </a:lnTo>
                <a:lnTo>
                  <a:pt x="11700" y="21470"/>
                </a:lnTo>
                <a:cubicBezTo>
                  <a:pt x="11753" y="21495"/>
                  <a:pt x="11819" y="21495"/>
                  <a:pt x="11819" y="21495"/>
                </a:cubicBezTo>
                <a:lnTo>
                  <a:pt x="11924" y="21495"/>
                </a:lnTo>
                <a:cubicBezTo>
                  <a:pt x="11976" y="21470"/>
                  <a:pt x="11976" y="21470"/>
                  <a:pt x="11924" y="21445"/>
                </a:cubicBezTo>
                <a:lnTo>
                  <a:pt x="11976" y="21445"/>
                </a:lnTo>
                <a:cubicBezTo>
                  <a:pt x="11976" y="21445"/>
                  <a:pt x="12029" y="21470"/>
                  <a:pt x="12081" y="21495"/>
                </a:cubicBezTo>
                <a:cubicBezTo>
                  <a:pt x="12081" y="21495"/>
                  <a:pt x="12081" y="21520"/>
                  <a:pt x="12147" y="21520"/>
                </a:cubicBezTo>
                <a:cubicBezTo>
                  <a:pt x="12147" y="21520"/>
                  <a:pt x="12200" y="21495"/>
                  <a:pt x="12252" y="21495"/>
                </a:cubicBezTo>
                <a:lnTo>
                  <a:pt x="12410" y="21495"/>
                </a:lnTo>
                <a:cubicBezTo>
                  <a:pt x="12410" y="21520"/>
                  <a:pt x="12410" y="21520"/>
                  <a:pt x="12476" y="21520"/>
                </a:cubicBezTo>
                <a:lnTo>
                  <a:pt x="12476" y="21495"/>
                </a:lnTo>
                <a:lnTo>
                  <a:pt x="12528" y="21495"/>
                </a:lnTo>
                <a:cubicBezTo>
                  <a:pt x="12581" y="21495"/>
                  <a:pt x="12581" y="21495"/>
                  <a:pt x="12633" y="21520"/>
                </a:cubicBezTo>
                <a:cubicBezTo>
                  <a:pt x="12633" y="21550"/>
                  <a:pt x="12633" y="21550"/>
                  <a:pt x="12686" y="21550"/>
                </a:cubicBezTo>
                <a:lnTo>
                  <a:pt x="12738" y="21550"/>
                </a:lnTo>
                <a:cubicBezTo>
                  <a:pt x="12802" y="21550"/>
                  <a:pt x="12802" y="21550"/>
                  <a:pt x="12802" y="21575"/>
                </a:cubicBezTo>
                <a:lnTo>
                  <a:pt x="12855" y="21575"/>
                </a:lnTo>
                <a:lnTo>
                  <a:pt x="12907" y="21550"/>
                </a:lnTo>
                <a:lnTo>
                  <a:pt x="12960" y="21550"/>
                </a:lnTo>
                <a:cubicBezTo>
                  <a:pt x="13012" y="21575"/>
                  <a:pt x="13131" y="21575"/>
                  <a:pt x="13183" y="21575"/>
                </a:cubicBezTo>
                <a:lnTo>
                  <a:pt x="13722" y="21575"/>
                </a:lnTo>
                <a:cubicBezTo>
                  <a:pt x="13788" y="21575"/>
                  <a:pt x="13788" y="21575"/>
                  <a:pt x="13788" y="21600"/>
                </a:cubicBezTo>
                <a:lnTo>
                  <a:pt x="13998" y="21600"/>
                </a:lnTo>
                <a:lnTo>
                  <a:pt x="13998" y="21575"/>
                </a:lnTo>
                <a:lnTo>
                  <a:pt x="14050" y="21575"/>
                </a:lnTo>
                <a:lnTo>
                  <a:pt x="14050" y="21600"/>
                </a:lnTo>
                <a:cubicBezTo>
                  <a:pt x="14116" y="21600"/>
                  <a:pt x="14116" y="21600"/>
                  <a:pt x="14116" y="21575"/>
                </a:cubicBezTo>
                <a:lnTo>
                  <a:pt x="14326" y="21575"/>
                </a:lnTo>
                <a:cubicBezTo>
                  <a:pt x="14326" y="21550"/>
                  <a:pt x="14379" y="21550"/>
                  <a:pt x="14497" y="21550"/>
                </a:cubicBezTo>
                <a:lnTo>
                  <a:pt x="14655" y="21550"/>
                </a:lnTo>
                <a:cubicBezTo>
                  <a:pt x="14655" y="21575"/>
                  <a:pt x="14655" y="21575"/>
                  <a:pt x="14707" y="21575"/>
                </a:cubicBezTo>
                <a:cubicBezTo>
                  <a:pt x="14826" y="21575"/>
                  <a:pt x="14931" y="21550"/>
                  <a:pt x="14983" y="21550"/>
                </a:cubicBezTo>
                <a:lnTo>
                  <a:pt x="14983" y="21520"/>
                </a:lnTo>
                <a:cubicBezTo>
                  <a:pt x="15036" y="21520"/>
                  <a:pt x="15036" y="21520"/>
                  <a:pt x="15036" y="21550"/>
                </a:cubicBezTo>
                <a:lnTo>
                  <a:pt x="15154" y="21550"/>
                </a:lnTo>
                <a:cubicBezTo>
                  <a:pt x="15207" y="21550"/>
                  <a:pt x="15259" y="21520"/>
                  <a:pt x="15259" y="21520"/>
                </a:cubicBezTo>
                <a:lnTo>
                  <a:pt x="15481" y="21520"/>
                </a:lnTo>
                <a:cubicBezTo>
                  <a:pt x="15533" y="21520"/>
                  <a:pt x="15533" y="21520"/>
                  <a:pt x="15586" y="21495"/>
                </a:cubicBezTo>
                <a:cubicBezTo>
                  <a:pt x="15586" y="21470"/>
                  <a:pt x="15638" y="21470"/>
                  <a:pt x="15638" y="21470"/>
                </a:cubicBezTo>
                <a:lnTo>
                  <a:pt x="15691" y="21470"/>
                </a:lnTo>
                <a:cubicBezTo>
                  <a:pt x="15691" y="21445"/>
                  <a:pt x="15691" y="21420"/>
                  <a:pt x="15757" y="21420"/>
                </a:cubicBezTo>
                <a:lnTo>
                  <a:pt x="15809" y="21420"/>
                </a:lnTo>
                <a:cubicBezTo>
                  <a:pt x="15809" y="21445"/>
                  <a:pt x="15862" y="21445"/>
                  <a:pt x="15862" y="21445"/>
                </a:cubicBezTo>
                <a:lnTo>
                  <a:pt x="15914" y="21420"/>
                </a:lnTo>
                <a:cubicBezTo>
                  <a:pt x="15914" y="21396"/>
                  <a:pt x="16085" y="21364"/>
                  <a:pt x="16243" y="21364"/>
                </a:cubicBezTo>
                <a:lnTo>
                  <a:pt x="16295" y="21364"/>
                </a:lnTo>
                <a:cubicBezTo>
                  <a:pt x="16348" y="21364"/>
                  <a:pt x="16348" y="21364"/>
                  <a:pt x="16348" y="21339"/>
                </a:cubicBezTo>
                <a:cubicBezTo>
                  <a:pt x="16348" y="21339"/>
                  <a:pt x="16348" y="21315"/>
                  <a:pt x="16414" y="21315"/>
                </a:cubicBezTo>
                <a:lnTo>
                  <a:pt x="16414" y="21364"/>
                </a:lnTo>
                <a:lnTo>
                  <a:pt x="16466" y="21364"/>
                </a:lnTo>
                <a:cubicBezTo>
                  <a:pt x="16466" y="21364"/>
                  <a:pt x="16466" y="21339"/>
                  <a:pt x="16519" y="21339"/>
                </a:cubicBezTo>
                <a:lnTo>
                  <a:pt x="16571" y="21339"/>
                </a:lnTo>
                <a:cubicBezTo>
                  <a:pt x="16519" y="21339"/>
                  <a:pt x="16519" y="21315"/>
                  <a:pt x="16519" y="21315"/>
                </a:cubicBezTo>
                <a:lnTo>
                  <a:pt x="16742" y="21315"/>
                </a:lnTo>
                <a:lnTo>
                  <a:pt x="16795" y="21290"/>
                </a:lnTo>
                <a:cubicBezTo>
                  <a:pt x="16847" y="21290"/>
                  <a:pt x="16847" y="21290"/>
                  <a:pt x="16847" y="21265"/>
                </a:cubicBezTo>
                <a:lnTo>
                  <a:pt x="16900" y="21240"/>
                </a:lnTo>
                <a:cubicBezTo>
                  <a:pt x="16952" y="21240"/>
                  <a:pt x="16952" y="21240"/>
                  <a:pt x="16952" y="21209"/>
                </a:cubicBezTo>
                <a:lnTo>
                  <a:pt x="16900" y="21209"/>
                </a:lnTo>
                <a:lnTo>
                  <a:pt x="16900" y="21184"/>
                </a:lnTo>
                <a:lnTo>
                  <a:pt x="16952" y="21159"/>
                </a:lnTo>
                <a:lnTo>
                  <a:pt x="16952" y="21184"/>
                </a:lnTo>
                <a:cubicBezTo>
                  <a:pt x="16952" y="21184"/>
                  <a:pt x="17005" y="21209"/>
                  <a:pt x="17071" y="21209"/>
                </a:cubicBezTo>
                <a:cubicBezTo>
                  <a:pt x="17071" y="21209"/>
                  <a:pt x="17123" y="21184"/>
                  <a:pt x="17176" y="21159"/>
                </a:cubicBezTo>
                <a:cubicBezTo>
                  <a:pt x="17176" y="21134"/>
                  <a:pt x="17228" y="21109"/>
                  <a:pt x="17281" y="21109"/>
                </a:cubicBezTo>
                <a:cubicBezTo>
                  <a:pt x="17333" y="21109"/>
                  <a:pt x="17452" y="21084"/>
                  <a:pt x="17400" y="21053"/>
                </a:cubicBezTo>
                <a:cubicBezTo>
                  <a:pt x="17400" y="21053"/>
                  <a:pt x="17452" y="21028"/>
                  <a:pt x="17557" y="20978"/>
                </a:cubicBezTo>
                <a:cubicBezTo>
                  <a:pt x="17662" y="20953"/>
                  <a:pt x="17726" y="20897"/>
                  <a:pt x="17778" y="20897"/>
                </a:cubicBezTo>
                <a:cubicBezTo>
                  <a:pt x="17778" y="20872"/>
                  <a:pt x="17831" y="20847"/>
                  <a:pt x="17831" y="20847"/>
                </a:cubicBezTo>
                <a:cubicBezTo>
                  <a:pt x="17886" y="20847"/>
                  <a:pt x="17886" y="20872"/>
                  <a:pt x="17831" y="20872"/>
                </a:cubicBezTo>
                <a:cubicBezTo>
                  <a:pt x="17831" y="20897"/>
                  <a:pt x="17831" y="20897"/>
                  <a:pt x="17886" y="20897"/>
                </a:cubicBezTo>
                <a:cubicBezTo>
                  <a:pt x="17938" y="20897"/>
                  <a:pt x="17990" y="20847"/>
                  <a:pt x="17938" y="20823"/>
                </a:cubicBezTo>
                <a:lnTo>
                  <a:pt x="17938" y="20798"/>
                </a:lnTo>
                <a:lnTo>
                  <a:pt x="17990" y="20798"/>
                </a:lnTo>
                <a:cubicBezTo>
                  <a:pt x="17990" y="20798"/>
                  <a:pt x="18054" y="20798"/>
                  <a:pt x="18054" y="20773"/>
                </a:cubicBezTo>
                <a:lnTo>
                  <a:pt x="18107" y="20773"/>
                </a:lnTo>
                <a:cubicBezTo>
                  <a:pt x="18159" y="20773"/>
                  <a:pt x="18212" y="20741"/>
                  <a:pt x="18264" y="20692"/>
                </a:cubicBezTo>
                <a:cubicBezTo>
                  <a:pt x="18264" y="20667"/>
                  <a:pt x="18264" y="20642"/>
                  <a:pt x="18317" y="20642"/>
                </a:cubicBezTo>
                <a:lnTo>
                  <a:pt x="18317" y="20667"/>
                </a:lnTo>
                <a:cubicBezTo>
                  <a:pt x="18317" y="20667"/>
                  <a:pt x="18383" y="20642"/>
                  <a:pt x="18435" y="20617"/>
                </a:cubicBezTo>
                <a:lnTo>
                  <a:pt x="18435" y="20586"/>
                </a:lnTo>
                <a:cubicBezTo>
                  <a:pt x="18488" y="20586"/>
                  <a:pt x="18488" y="20561"/>
                  <a:pt x="18488" y="20561"/>
                </a:cubicBezTo>
                <a:cubicBezTo>
                  <a:pt x="18488" y="20536"/>
                  <a:pt x="18540" y="20536"/>
                  <a:pt x="18593" y="20536"/>
                </a:cubicBezTo>
                <a:cubicBezTo>
                  <a:pt x="18645" y="20536"/>
                  <a:pt x="18645" y="20536"/>
                  <a:pt x="18645" y="20511"/>
                </a:cubicBezTo>
                <a:lnTo>
                  <a:pt x="18711" y="20511"/>
                </a:lnTo>
                <a:lnTo>
                  <a:pt x="18711" y="20536"/>
                </a:lnTo>
                <a:cubicBezTo>
                  <a:pt x="18764" y="20536"/>
                  <a:pt x="18764" y="20511"/>
                  <a:pt x="18816" y="20511"/>
                </a:cubicBezTo>
                <a:cubicBezTo>
                  <a:pt x="18869" y="20486"/>
                  <a:pt x="18974" y="20461"/>
                  <a:pt x="18974" y="20461"/>
                </a:cubicBezTo>
                <a:cubicBezTo>
                  <a:pt x="19040" y="20461"/>
                  <a:pt x="19040" y="20431"/>
                  <a:pt x="19040" y="20431"/>
                </a:cubicBezTo>
                <a:cubicBezTo>
                  <a:pt x="19093" y="20380"/>
                  <a:pt x="19093" y="20355"/>
                  <a:pt x="19093" y="20355"/>
                </a:cubicBezTo>
                <a:lnTo>
                  <a:pt x="19040" y="20355"/>
                </a:lnTo>
                <a:cubicBezTo>
                  <a:pt x="19040" y="20355"/>
                  <a:pt x="18974" y="20330"/>
                  <a:pt x="19040" y="20330"/>
                </a:cubicBezTo>
                <a:cubicBezTo>
                  <a:pt x="19040" y="20306"/>
                  <a:pt x="19040" y="20306"/>
                  <a:pt x="19093" y="20306"/>
                </a:cubicBezTo>
                <a:lnTo>
                  <a:pt x="19093" y="20330"/>
                </a:lnTo>
                <a:cubicBezTo>
                  <a:pt x="19197" y="20330"/>
                  <a:pt x="19302" y="20275"/>
                  <a:pt x="19302" y="20250"/>
                </a:cubicBezTo>
                <a:cubicBezTo>
                  <a:pt x="19369" y="20226"/>
                  <a:pt x="19369" y="20201"/>
                  <a:pt x="19421" y="20201"/>
                </a:cubicBezTo>
                <a:cubicBezTo>
                  <a:pt x="19421" y="20176"/>
                  <a:pt x="19474" y="20176"/>
                  <a:pt x="19421" y="20176"/>
                </a:cubicBezTo>
                <a:cubicBezTo>
                  <a:pt x="19421" y="20176"/>
                  <a:pt x="19421" y="20151"/>
                  <a:pt x="19474" y="20151"/>
                </a:cubicBezTo>
                <a:cubicBezTo>
                  <a:pt x="19526" y="20120"/>
                  <a:pt x="19526" y="20095"/>
                  <a:pt x="19526" y="20070"/>
                </a:cubicBezTo>
                <a:lnTo>
                  <a:pt x="19578" y="20045"/>
                </a:lnTo>
                <a:cubicBezTo>
                  <a:pt x="19578" y="20045"/>
                  <a:pt x="19631" y="20045"/>
                  <a:pt x="19631" y="20070"/>
                </a:cubicBezTo>
                <a:lnTo>
                  <a:pt x="19631" y="20095"/>
                </a:lnTo>
                <a:cubicBezTo>
                  <a:pt x="19697" y="20095"/>
                  <a:pt x="19697" y="20070"/>
                  <a:pt x="19750" y="20045"/>
                </a:cubicBezTo>
                <a:cubicBezTo>
                  <a:pt x="19802" y="20020"/>
                  <a:pt x="19802" y="19995"/>
                  <a:pt x="19750" y="19964"/>
                </a:cubicBezTo>
                <a:cubicBezTo>
                  <a:pt x="19697" y="19939"/>
                  <a:pt x="19697" y="19939"/>
                  <a:pt x="19802" y="19914"/>
                </a:cubicBezTo>
                <a:cubicBezTo>
                  <a:pt x="19855" y="19914"/>
                  <a:pt x="19855" y="19889"/>
                  <a:pt x="19855" y="19889"/>
                </a:cubicBezTo>
                <a:lnTo>
                  <a:pt x="19855" y="19808"/>
                </a:lnTo>
                <a:lnTo>
                  <a:pt x="19960" y="19808"/>
                </a:lnTo>
                <a:cubicBezTo>
                  <a:pt x="19960" y="19783"/>
                  <a:pt x="19960" y="19758"/>
                  <a:pt x="20078" y="19734"/>
                </a:cubicBezTo>
                <a:cubicBezTo>
                  <a:pt x="20183" y="19709"/>
                  <a:pt x="20183" y="19709"/>
                  <a:pt x="20183" y="19684"/>
                </a:cubicBezTo>
                <a:lnTo>
                  <a:pt x="20131" y="19652"/>
                </a:lnTo>
                <a:lnTo>
                  <a:pt x="20183" y="19652"/>
                </a:lnTo>
                <a:lnTo>
                  <a:pt x="20183" y="19684"/>
                </a:lnTo>
                <a:cubicBezTo>
                  <a:pt x="20183" y="19684"/>
                  <a:pt x="20236" y="19652"/>
                  <a:pt x="20236" y="19628"/>
                </a:cubicBezTo>
                <a:cubicBezTo>
                  <a:pt x="20288" y="19603"/>
                  <a:pt x="20288" y="19578"/>
                  <a:pt x="20288" y="19578"/>
                </a:cubicBezTo>
                <a:cubicBezTo>
                  <a:pt x="20352" y="19578"/>
                  <a:pt x="20352" y="19603"/>
                  <a:pt x="20352" y="19603"/>
                </a:cubicBezTo>
                <a:cubicBezTo>
                  <a:pt x="20404" y="19603"/>
                  <a:pt x="20404" y="19603"/>
                  <a:pt x="20457" y="19553"/>
                </a:cubicBezTo>
                <a:lnTo>
                  <a:pt x="20457" y="19497"/>
                </a:lnTo>
                <a:cubicBezTo>
                  <a:pt x="20404" y="19497"/>
                  <a:pt x="20404" y="19472"/>
                  <a:pt x="20457" y="19472"/>
                </a:cubicBezTo>
                <a:cubicBezTo>
                  <a:pt x="20457" y="19447"/>
                  <a:pt x="20509" y="19422"/>
                  <a:pt x="20457" y="19422"/>
                </a:cubicBezTo>
                <a:cubicBezTo>
                  <a:pt x="20457" y="19397"/>
                  <a:pt x="20509" y="19397"/>
                  <a:pt x="20509" y="19397"/>
                </a:cubicBezTo>
                <a:cubicBezTo>
                  <a:pt x="20509" y="19397"/>
                  <a:pt x="20562" y="19372"/>
                  <a:pt x="20562" y="19341"/>
                </a:cubicBezTo>
                <a:lnTo>
                  <a:pt x="20617" y="19341"/>
                </a:lnTo>
                <a:cubicBezTo>
                  <a:pt x="20681" y="19341"/>
                  <a:pt x="20681" y="19316"/>
                  <a:pt x="20617" y="19291"/>
                </a:cubicBezTo>
                <a:cubicBezTo>
                  <a:pt x="20562" y="19291"/>
                  <a:pt x="20562" y="19291"/>
                  <a:pt x="20562" y="19266"/>
                </a:cubicBezTo>
                <a:cubicBezTo>
                  <a:pt x="20562" y="19266"/>
                  <a:pt x="20617" y="19242"/>
                  <a:pt x="20617" y="19217"/>
                </a:cubicBezTo>
                <a:cubicBezTo>
                  <a:pt x="20617" y="19162"/>
                  <a:pt x="20681" y="19137"/>
                  <a:pt x="20681" y="19137"/>
                </a:cubicBezTo>
                <a:cubicBezTo>
                  <a:pt x="20733" y="19137"/>
                  <a:pt x="20733" y="19086"/>
                  <a:pt x="20785" y="19061"/>
                </a:cubicBezTo>
                <a:cubicBezTo>
                  <a:pt x="20785" y="19006"/>
                  <a:pt x="20838" y="18981"/>
                  <a:pt x="20838" y="18956"/>
                </a:cubicBezTo>
                <a:lnTo>
                  <a:pt x="20838" y="18931"/>
                </a:lnTo>
                <a:cubicBezTo>
                  <a:pt x="20838" y="18931"/>
                  <a:pt x="20785" y="18906"/>
                  <a:pt x="20838" y="18906"/>
                </a:cubicBezTo>
                <a:cubicBezTo>
                  <a:pt x="20890" y="18875"/>
                  <a:pt x="21009" y="18751"/>
                  <a:pt x="21009" y="18719"/>
                </a:cubicBezTo>
                <a:cubicBezTo>
                  <a:pt x="20943" y="18694"/>
                  <a:pt x="20943" y="18670"/>
                  <a:pt x="21009" y="18645"/>
                </a:cubicBezTo>
                <a:lnTo>
                  <a:pt x="21062" y="18620"/>
                </a:lnTo>
                <a:cubicBezTo>
                  <a:pt x="21062" y="18595"/>
                  <a:pt x="21114" y="18539"/>
                  <a:pt x="21166" y="18489"/>
                </a:cubicBezTo>
                <a:cubicBezTo>
                  <a:pt x="21166" y="18439"/>
                  <a:pt x="21219" y="18383"/>
                  <a:pt x="21219" y="18383"/>
                </a:cubicBezTo>
                <a:lnTo>
                  <a:pt x="21219" y="18358"/>
                </a:lnTo>
                <a:cubicBezTo>
                  <a:pt x="21271" y="18333"/>
                  <a:pt x="21271" y="18252"/>
                  <a:pt x="21271" y="18252"/>
                </a:cubicBezTo>
                <a:cubicBezTo>
                  <a:pt x="21219" y="18252"/>
                  <a:pt x="21271" y="18202"/>
                  <a:pt x="21338" y="18202"/>
                </a:cubicBezTo>
                <a:cubicBezTo>
                  <a:pt x="21390" y="18178"/>
                  <a:pt x="21390" y="18153"/>
                  <a:pt x="21338" y="18153"/>
                </a:cubicBezTo>
                <a:cubicBezTo>
                  <a:pt x="21271" y="18153"/>
                  <a:pt x="21271" y="18128"/>
                  <a:pt x="21338" y="18096"/>
                </a:cubicBezTo>
                <a:lnTo>
                  <a:pt x="21338" y="17972"/>
                </a:lnTo>
                <a:lnTo>
                  <a:pt x="21271" y="17972"/>
                </a:lnTo>
                <a:cubicBezTo>
                  <a:pt x="21271" y="17972"/>
                  <a:pt x="21271" y="17942"/>
                  <a:pt x="21338" y="17892"/>
                </a:cubicBezTo>
                <a:cubicBezTo>
                  <a:pt x="21443" y="17786"/>
                  <a:pt x="21495" y="17630"/>
                  <a:pt x="21443" y="17630"/>
                </a:cubicBezTo>
                <a:lnTo>
                  <a:pt x="21443" y="17605"/>
                </a:lnTo>
                <a:cubicBezTo>
                  <a:pt x="21495" y="17581"/>
                  <a:pt x="21548" y="17400"/>
                  <a:pt x="21548" y="17400"/>
                </a:cubicBezTo>
                <a:lnTo>
                  <a:pt x="21495" y="17400"/>
                </a:lnTo>
                <a:lnTo>
                  <a:pt x="21495" y="17350"/>
                </a:lnTo>
                <a:cubicBezTo>
                  <a:pt x="21495" y="17319"/>
                  <a:pt x="21548" y="17294"/>
                  <a:pt x="21548" y="17294"/>
                </a:cubicBezTo>
                <a:cubicBezTo>
                  <a:pt x="21548" y="17269"/>
                  <a:pt x="21600" y="17269"/>
                  <a:pt x="21548" y="17244"/>
                </a:cubicBezTo>
                <a:lnTo>
                  <a:pt x="21548" y="17163"/>
                </a:lnTo>
                <a:cubicBezTo>
                  <a:pt x="21495" y="17138"/>
                  <a:pt x="21495" y="17089"/>
                  <a:pt x="21548" y="17089"/>
                </a:cubicBezTo>
                <a:cubicBezTo>
                  <a:pt x="21600" y="17089"/>
                  <a:pt x="21600" y="17089"/>
                  <a:pt x="21548" y="17064"/>
                </a:cubicBezTo>
                <a:lnTo>
                  <a:pt x="21548" y="16623"/>
                </a:lnTo>
                <a:cubicBezTo>
                  <a:pt x="21495" y="16598"/>
                  <a:pt x="21495" y="16573"/>
                  <a:pt x="21548" y="16573"/>
                </a:cubicBezTo>
                <a:lnTo>
                  <a:pt x="21548" y="16286"/>
                </a:lnTo>
                <a:cubicBezTo>
                  <a:pt x="21495" y="16261"/>
                  <a:pt x="21548" y="16261"/>
                  <a:pt x="21548" y="16205"/>
                </a:cubicBezTo>
                <a:lnTo>
                  <a:pt x="21548" y="16131"/>
                </a:lnTo>
                <a:cubicBezTo>
                  <a:pt x="21495" y="16074"/>
                  <a:pt x="21495" y="16049"/>
                  <a:pt x="21548" y="15950"/>
                </a:cubicBezTo>
                <a:cubicBezTo>
                  <a:pt x="21548" y="15894"/>
                  <a:pt x="21548" y="15869"/>
                  <a:pt x="21495" y="15844"/>
                </a:cubicBezTo>
                <a:lnTo>
                  <a:pt x="21495" y="15583"/>
                </a:lnTo>
                <a:cubicBezTo>
                  <a:pt x="21443" y="15557"/>
                  <a:pt x="21443" y="15533"/>
                  <a:pt x="21495" y="15533"/>
                </a:cubicBezTo>
                <a:cubicBezTo>
                  <a:pt x="21495" y="15533"/>
                  <a:pt x="21495" y="15508"/>
                  <a:pt x="21443" y="15483"/>
                </a:cubicBezTo>
                <a:lnTo>
                  <a:pt x="21443" y="15353"/>
                </a:lnTo>
                <a:cubicBezTo>
                  <a:pt x="21390" y="15328"/>
                  <a:pt x="21390" y="15272"/>
                  <a:pt x="21390" y="15222"/>
                </a:cubicBezTo>
                <a:cubicBezTo>
                  <a:pt x="21443" y="15197"/>
                  <a:pt x="21390" y="15172"/>
                  <a:pt x="21390" y="15116"/>
                </a:cubicBezTo>
                <a:cubicBezTo>
                  <a:pt x="21338" y="15091"/>
                  <a:pt x="21338" y="15066"/>
                  <a:pt x="21338" y="15042"/>
                </a:cubicBezTo>
                <a:lnTo>
                  <a:pt x="21338" y="15017"/>
                </a:lnTo>
                <a:cubicBezTo>
                  <a:pt x="21338" y="15017"/>
                  <a:pt x="21271" y="14985"/>
                  <a:pt x="21338" y="14961"/>
                </a:cubicBezTo>
                <a:cubicBezTo>
                  <a:pt x="21338" y="14936"/>
                  <a:pt x="21338" y="14936"/>
                  <a:pt x="21271" y="14936"/>
                </a:cubicBezTo>
                <a:lnTo>
                  <a:pt x="21271" y="14861"/>
                </a:lnTo>
                <a:cubicBezTo>
                  <a:pt x="21338" y="14830"/>
                  <a:pt x="21338" y="14805"/>
                  <a:pt x="21271" y="14780"/>
                </a:cubicBezTo>
                <a:cubicBezTo>
                  <a:pt x="21219" y="14755"/>
                  <a:pt x="21219" y="14649"/>
                  <a:pt x="21219" y="14599"/>
                </a:cubicBezTo>
                <a:cubicBezTo>
                  <a:pt x="21219" y="14599"/>
                  <a:pt x="21219" y="14574"/>
                  <a:pt x="21166" y="14574"/>
                </a:cubicBezTo>
                <a:lnTo>
                  <a:pt x="21166" y="14493"/>
                </a:lnTo>
                <a:cubicBezTo>
                  <a:pt x="21114" y="14468"/>
                  <a:pt x="21114" y="14468"/>
                  <a:pt x="21114" y="14444"/>
                </a:cubicBezTo>
                <a:cubicBezTo>
                  <a:pt x="21114" y="14444"/>
                  <a:pt x="21114" y="14419"/>
                  <a:pt x="21062" y="14419"/>
                </a:cubicBezTo>
                <a:lnTo>
                  <a:pt x="21062" y="14263"/>
                </a:lnTo>
                <a:cubicBezTo>
                  <a:pt x="21009" y="14263"/>
                  <a:pt x="21009" y="14238"/>
                  <a:pt x="21009" y="14238"/>
                </a:cubicBezTo>
                <a:lnTo>
                  <a:pt x="21009" y="14208"/>
                </a:lnTo>
                <a:cubicBezTo>
                  <a:pt x="21009" y="14208"/>
                  <a:pt x="20943" y="14158"/>
                  <a:pt x="20943" y="14133"/>
                </a:cubicBezTo>
                <a:lnTo>
                  <a:pt x="20943" y="14052"/>
                </a:lnTo>
                <a:cubicBezTo>
                  <a:pt x="20890" y="14052"/>
                  <a:pt x="20890" y="14002"/>
                  <a:pt x="20890" y="13978"/>
                </a:cubicBezTo>
                <a:lnTo>
                  <a:pt x="20890" y="13896"/>
                </a:lnTo>
                <a:cubicBezTo>
                  <a:pt x="20890" y="13896"/>
                  <a:pt x="20838" y="13872"/>
                  <a:pt x="20838" y="13847"/>
                </a:cubicBezTo>
                <a:lnTo>
                  <a:pt x="20838" y="13716"/>
                </a:lnTo>
                <a:cubicBezTo>
                  <a:pt x="20838" y="13716"/>
                  <a:pt x="20838" y="13691"/>
                  <a:pt x="20785" y="13691"/>
                </a:cubicBezTo>
                <a:cubicBezTo>
                  <a:pt x="20785" y="13666"/>
                  <a:pt x="20733" y="13641"/>
                  <a:pt x="20733" y="13585"/>
                </a:cubicBezTo>
                <a:lnTo>
                  <a:pt x="20733" y="13535"/>
                </a:lnTo>
                <a:cubicBezTo>
                  <a:pt x="20681" y="13535"/>
                  <a:pt x="20681" y="13510"/>
                  <a:pt x="20681" y="13486"/>
                </a:cubicBezTo>
                <a:cubicBezTo>
                  <a:pt x="20617" y="13461"/>
                  <a:pt x="20617" y="13404"/>
                  <a:pt x="20617" y="13404"/>
                </a:cubicBezTo>
                <a:cubicBezTo>
                  <a:pt x="20562" y="13380"/>
                  <a:pt x="20562" y="13330"/>
                  <a:pt x="20562" y="13305"/>
                </a:cubicBezTo>
                <a:cubicBezTo>
                  <a:pt x="20562" y="13249"/>
                  <a:pt x="20509" y="13199"/>
                  <a:pt x="20509" y="13199"/>
                </a:cubicBezTo>
                <a:cubicBezTo>
                  <a:pt x="20457" y="13199"/>
                  <a:pt x="20457" y="13174"/>
                  <a:pt x="20509" y="13174"/>
                </a:cubicBezTo>
                <a:cubicBezTo>
                  <a:pt x="20509" y="13149"/>
                  <a:pt x="20509" y="13149"/>
                  <a:pt x="20457" y="13149"/>
                </a:cubicBezTo>
                <a:lnTo>
                  <a:pt x="20457" y="13094"/>
                </a:lnTo>
                <a:cubicBezTo>
                  <a:pt x="20457" y="13069"/>
                  <a:pt x="20404" y="12963"/>
                  <a:pt x="20352" y="12938"/>
                </a:cubicBezTo>
                <a:cubicBezTo>
                  <a:pt x="20352" y="12938"/>
                  <a:pt x="20288" y="12914"/>
                  <a:pt x="20288" y="12889"/>
                </a:cubicBezTo>
                <a:cubicBezTo>
                  <a:pt x="20352" y="12864"/>
                  <a:pt x="20288" y="12839"/>
                  <a:pt x="20236" y="12808"/>
                </a:cubicBezTo>
                <a:cubicBezTo>
                  <a:pt x="20236" y="12783"/>
                  <a:pt x="20183" y="12733"/>
                  <a:pt x="20183" y="12708"/>
                </a:cubicBezTo>
                <a:lnTo>
                  <a:pt x="20183" y="12652"/>
                </a:lnTo>
                <a:cubicBezTo>
                  <a:pt x="20131" y="12652"/>
                  <a:pt x="20131" y="12652"/>
                  <a:pt x="20131" y="12627"/>
                </a:cubicBezTo>
                <a:lnTo>
                  <a:pt x="20131" y="12602"/>
                </a:lnTo>
                <a:lnTo>
                  <a:pt x="20078" y="12577"/>
                </a:lnTo>
                <a:cubicBezTo>
                  <a:pt x="20131" y="12552"/>
                  <a:pt x="20078" y="12552"/>
                  <a:pt x="20078" y="12552"/>
                </a:cubicBezTo>
                <a:cubicBezTo>
                  <a:pt x="20026" y="12552"/>
                  <a:pt x="20026" y="12527"/>
                  <a:pt x="20026" y="12496"/>
                </a:cubicBezTo>
                <a:lnTo>
                  <a:pt x="20026" y="12471"/>
                </a:lnTo>
                <a:cubicBezTo>
                  <a:pt x="19960" y="12471"/>
                  <a:pt x="19907" y="12372"/>
                  <a:pt x="19907" y="12340"/>
                </a:cubicBezTo>
                <a:lnTo>
                  <a:pt x="19907" y="12291"/>
                </a:lnTo>
                <a:cubicBezTo>
                  <a:pt x="19855" y="12291"/>
                  <a:pt x="19697" y="12110"/>
                  <a:pt x="19631" y="12030"/>
                </a:cubicBezTo>
                <a:cubicBezTo>
                  <a:pt x="19631" y="11979"/>
                  <a:pt x="19578" y="11929"/>
                  <a:pt x="19526" y="11874"/>
                </a:cubicBezTo>
                <a:cubicBezTo>
                  <a:pt x="19474" y="11825"/>
                  <a:pt x="19421" y="11800"/>
                  <a:pt x="19421" y="11800"/>
                </a:cubicBezTo>
                <a:cubicBezTo>
                  <a:pt x="19421" y="11775"/>
                  <a:pt x="19421" y="11750"/>
                  <a:pt x="19369" y="11750"/>
                </a:cubicBezTo>
                <a:lnTo>
                  <a:pt x="19369" y="11694"/>
                </a:lnTo>
                <a:cubicBezTo>
                  <a:pt x="19421" y="11694"/>
                  <a:pt x="19421" y="11694"/>
                  <a:pt x="19421" y="11669"/>
                </a:cubicBezTo>
                <a:cubicBezTo>
                  <a:pt x="19421" y="11669"/>
                  <a:pt x="19421" y="11644"/>
                  <a:pt x="19369" y="11644"/>
                </a:cubicBezTo>
                <a:lnTo>
                  <a:pt x="19369" y="11619"/>
                </a:lnTo>
                <a:lnTo>
                  <a:pt x="19302" y="11619"/>
                </a:lnTo>
                <a:cubicBezTo>
                  <a:pt x="19197" y="11619"/>
                  <a:pt x="19250" y="11538"/>
                  <a:pt x="19302" y="11538"/>
                </a:cubicBezTo>
                <a:cubicBezTo>
                  <a:pt x="19369" y="11538"/>
                  <a:pt x="19369" y="11538"/>
                  <a:pt x="19302" y="11513"/>
                </a:cubicBezTo>
                <a:cubicBezTo>
                  <a:pt x="19302" y="11513"/>
                  <a:pt x="19302" y="11488"/>
                  <a:pt x="19250" y="11463"/>
                </a:cubicBezTo>
                <a:lnTo>
                  <a:pt x="19250" y="11439"/>
                </a:lnTo>
                <a:lnTo>
                  <a:pt x="19197" y="11463"/>
                </a:lnTo>
                <a:lnTo>
                  <a:pt x="19145" y="11463"/>
                </a:lnTo>
                <a:cubicBezTo>
                  <a:pt x="19145" y="11463"/>
                  <a:pt x="19197" y="11463"/>
                  <a:pt x="19197" y="11439"/>
                </a:cubicBezTo>
                <a:lnTo>
                  <a:pt x="19250" y="11407"/>
                </a:lnTo>
                <a:cubicBezTo>
                  <a:pt x="19197" y="11407"/>
                  <a:pt x="19197" y="11382"/>
                  <a:pt x="19197" y="11382"/>
                </a:cubicBezTo>
                <a:lnTo>
                  <a:pt x="19197" y="11357"/>
                </a:lnTo>
                <a:cubicBezTo>
                  <a:pt x="19145" y="11357"/>
                  <a:pt x="19093" y="11333"/>
                  <a:pt x="19040" y="11308"/>
                </a:cubicBezTo>
                <a:cubicBezTo>
                  <a:pt x="18974" y="11283"/>
                  <a:pt x="18974" y="11283"/>
                  <a:pt x="19040" y="11251"/>
                </a:cubicBezTo>
                <a:cubicBezTo>
                  <a:pt x="19093" y="11251"/>
                  <a:pt x="19093" y="11227"/>
                  <a:pt x="19093" y="11227"/>
                </a:cubicBezTo>
                <a:cubicBezTo>
                  <a:pt x="19093" y="11177"/>
                  <a:pt x="19040" y="11127"/>
                  <a:pt x="18974" y="11127"/>
                </a:cubicBezTo>
                <a:lnTo>
                  <a:pt x="18921" y="11127"/>
                </a:lnTo>
                <a:cubicBezTo>
                  <a:pt x="18869" y="11127"/>
                  <a:pt x="18816" y="11071"/>
                  <a:pt x="18869" y="11046"/>
                </a:cubicBezTo>
                <a:cubicBezTo>
                  <a:pt x="18921" y="10996"/>
                  <a:pt x="18921" y="10971"/>
                  <a:pt x="18869" y="10971"/>
                </a:cubicBezTo>
                <a:lnTo>
                  <a:pt x="18816" y="10971"/>
                </a:lnTo>
                <a:cubicBezTo>
                  <a:pt x="18816" y="10971"/>
                  <a:pt x="18764" y="10971"/>
                  <a:pt x="18816" y="10940"/>
                </a:cubicBezTo>
                <a:cubicBezTo>
                  <a:pt x="18816" y="10940"/>
                  <a:pt x="18816" y="10915"/>
                  <a:pt x="18869" y="10915"/>
                </a:cubicBezTo>
                <a:cubicBezTo>
                  <a:pt x="18921" y="10915"/>
                  <a:pt x="18921" y="10915"/>
                  <a:pt x="18869" y="10890"/>
                </a:cubicBezTo>
                <a:cubicBezTo>
                  <a:pt x="18921" y="10890"/>
                  <a:pt x="18869" y="10816"/>
                  <a:pt x="18764" y="10785"/>
                </a:cubicBezTo>
                <a:cubicBezTo>
                  <a:pt x="18711" y="10785"/>
                  <a:pt x="18711" y="10761"/>
                  <a:pt x="18711" y="10736"/>
                </a:cubicBezTo>
                <a:cubicBezTo>
                  <a:pt x="18711" y="10685"/>
                  <a:pt x="18711" y="10660"/>
                  <a:pt x="18593" y="10660"/>
                </a:cubicBezTo>
                <a:cubicBezTo>
                  <a:pt x="18540" y="10660"/>
                  <a:pt x="18593" y="10660"/>
                  <a:pt x="18593" y="10630"/>
                </a:cubicBezTo>
                <a:cubicBezTo>
                  <a:pt x="18711" y="10630"/>
                  <a:pt x="18764" y="10605"/>
                  <a:pt x="18645" y="10605"/>
                </a:cubicBezTo>
                <a:cubicBezTo>
                  <a:pt x="18593" y="10605"/>
                  <a:pt x="18593" y="10580"/>
                  <a:pt x="18593" y="10580"/>
                </a:cubicBezTo>
                <a:cubicBezTo>
                  <a:pt x="18593" y="10555"/>
                  <a:pt x="18540" y="10530"/>
                  <a:pt x="18488" y="10530"/>
                </a:cubicBezTo>
                <a:cubicBezTo>
                  <a:pt x="18488" y="10530"/>
                  <a:pt x="18435" y="10449"/>
                  <a:pt x="18435" y="10399"/>
                </a:cubicBezTo>
                <a:cubicBezTo>
                  <a:pt x="18435" y="10374"/>
                  <a:pt x="18435" y="10350"/>
                  <a:pt x="18383" y="10350"/>
                </a:cubicBezTo>
                <a:lnTo>
                  <a:pt x="18383" y="10318"/>
                </a:lnTo>
                <a:lnTo>
                  <a:pt x="18317" y="10318"/>
                </a:lnTo>
                <a:cubicBezTo>
                  <a:pt x="18264" y="10318"/>
                  <a:pt x="18264" y="10293"/>
                  <a:pt x="18317" y="10269"/>
                </a:cubicBezTo>
                <a:lnTo>
                  <a:pt x="18317" y="10219"/>
                </a:lnTo>
                <a:cubicBezTo>
                  <a:pt x="18264" y="10219"/>
                  <a:pt x="18264" y="10163"/>
                  <a:pt x="18317" y="10088"/>
                </a:cubicBezTo>
                <a:cubicBezTo>
                  <a:pt x="18383" y="10038"/>
                  <a:pt x="18383" y="10038"/>
                  <a:pt x="18317" y="10007"/>
                </a:cubicBezTo>
                <a:cubicBezTo>
                  <a:pt x="18212" y="10007"/>
                  <a:pt x="18212" y="9957"/>
                  <a:pt x="18264" y="9957"/>
                </a:cubicBezTo>
                <a:cubicBezTo>
                  <a:pt x="18317" y="9957"/>
                  <a:pt x="18317" y="9932"/>
                  <a:pt x="18264" y="9932"/>
                </a:cubicBezTo>
                <a:cubicBezTo>
                  <a:pt x="18159" y="9907"/>
                  <a:pt x="18159" y="9882"/>
                  <a:pt x="18212" y="9851"/>
                </a:cubicBezTo>
                <a:lnTo>
                  <a:pt x="18212" y="9801"/>
                </a:lnTo>
                <a:cubicBezTo>
                  <a:pt x="18212" y="9801"/>
                  <a:pt x="18159" y="9801"/>
                  <a:pt x="18159" y="9826"/>
                </a:cubicBezTo>
                <a:lnTo>
                  <a:pt x="18107" y="9826"/>
                </a:lnTo>
                <a:lnTo>
                  <a:pt x="18107" y="9801"/>
                </a:lnTo>
                <a:cubicBezTo>
                  <a:pt x="18159" y="9777"/>
                  <a:pt x="18212" y="9752"/>
                  <a:pt x="18159" y="9752"/>
                </a:cubicBezTo>
                <a:lnTo>
                  <a:pt x="18107" y="9752"/>
                </a:lnTo>
                <a:lnTo>
                  <a:pt x="18107" y="9727"/>
                </a:lnTo>
                <a:lnTo>
                  <a:pt x="18054" y="9727"/>
                </a:lnTo>
                <a:cubicBezTo>
                  <a:pt x="18107" y="9695"/>
                  <a:pt x="18107" y="9695"/>
                  <a:pt x="18107" y="9671"/>
                </a:cubicBezTo>
                <a:cubicBezTo>
                  <a:pt x="18054" y="9671"/>
                  <a:pt x="18054" y="9646"/>
                  <a:pt x="18054" y="9621"/>
                </a:cubicBezTo>
                <a:lnTo>
                  <a:pt x="18054" y="9516"/>
                </a:lnTo>
                <a:cubicBezTo>
                  <a:pt x="18054" y="9516"/>
                  <a:pt x="18054" y="9491"/>
                  <a:pt x="17990" y="9491"/>
                </a:cubicBezTo>
                <a:lnTo>
                  <a:pt x="17990" y="9466"/>
                </a:lnTo>
                <a:lnTo>
                  <a:pt x="18054" y="9466"/>
                </a:lnTo>
                <a:cubicBezTo>
                  <a:pt x="18054" y="9466"/>
                  <a:pt x="18107" y="9466"/>
                  <a:pt x="18107" y="9441"/>
                </a:cubicBezTo>
                <a:cubicBezTo>
                  <a:pt x="18159" y="9415"/>
                  <a:pt x="18159" y="9385"/>
                  <a:pt x="18107" y="9385"/>
                </a:cubicBezTo>
                <a:lnTo>
                  <a:pt x="18107" y="9310"/>
                </a:lnTo>
                <a:cubicBezTo>
                  <a:pt x="18107" y="9286"/>
                  <a:pt x="18107" y="9286"/>
                  <a:pt x="18054" y="9286"/>
                </a:cubicBezTo>
                <a:cubicBezTo>
                  <a:pt x="18054" y="9286"/>
                  <a:pt x="18054" y="9204"/>
                  <a:pt x="18107" y="9180"/>
                </a:cubicBezTo>
                <a:cubicBezTo>
                  <a:pt x="18159" y="9180"/>
                  <a:pt x="18159" y="9180"/>
                  <a:pt x="18107" y="9155"/>
                </a:cubicBezTo>
                <a:cubicBezTo>
                  <a:pt x="18212" y="9130"/>
                  <a:pt x="18212" y="9074"/>
                  <a:pt x="18159" y="9074"/>
                </a:cubicBezTo>
                <a:cubicBezTo>
                  <a:pt x="18159" y="9074"/>
                  <a:pt x="18107" y="9074"/>
                  <a:pt x="18107" y="9049"/>
                </a:cubicBezTo>
                <a:lnTo>
                  <a:pt x="18159" y="9049"/>
                </a:lnTo>
                <a:cubicBezTo>
                  <a:pt x="18159" y="9049"/>
                  <a:pt x="18212" y="8999"/>
                  <a:pt x="18212" y="8918"/>
                </a:cubicBezTo>
                <a:cubicBezTo>
                  <a:pt x="18264" y="8843"/>
                  <a:pt x="18264" y="8794"/>
                  <a:pt x="18317" y="8794"/>
                </a:cubicBezTo>
                <a:cubicBezTo>
                  <a:pt x="18264" y="8762"/>
                  <a:pt x="18317" y="8638"/>
                  <a:pt x="18383" y="8638"/>
                </a:cubicBezTo>
                <a:cubicBezTo>
                  <a:pt x="18435" y="8638"/>
                  <a:pt x="18435" y="8606"/>
                  <a:pt x="18383" y="8582"/>
                </a:cubicBezTo>
                <a:lnTo>
                  <a:pt x="18383" y="8532"/>
                </a:lnTo>
                <a:lnTo>
                  <a:pt x="18435" y="8532"/>
                </a:lnTo>
                <a:cubicBezTo>
                  <a:pt x="18435" y="8507"/>
                  <a:pt x="18488" y="8507"/>
                  <a:pt x="18488" y="8507"/>
                </a:cubicBezTo>
                <a:cubicBezTo>
                  <a:pt x="18540" y="8507"/>
                  <a:pt x="18540" y="8482"/>
                  <a:pt x="18488" y="8451"/>
                </a:cubicBezTo>
                <a:lnTo>
                  <a:pt x="18488" y="8401"/>
                </a:lnTo>
                <a:cubicBezTo>
                  <a:pt x="18540" y="8401"/>
                  <a:pt x="18488" y="8401"/>
                  <a:pt x="18488" y="8376"/>
                </a:cubicBezTo>
                <a:cubicBezTo>
                  <a:pt x="18540" y="8351"/>
                  <a:pt x="18540" y="8326"/>
                  <a:pt x="18540" y="8326"/>
                </a:cubicBezTo>
                <a:cubicBezTo>
                  <a:pt x="18540" y="8296"/>
                  <a:pt x="18540" y="8271"/>
                  <a:pt x="18593" y="8246"/>
                </a:cubicBezTo>
                <a:cubicBezTo>
                  <a:pt x="18593" y="8222"/>
                  <a:pt x="18645" y="8197"/>
                  <a:pt x="18645" y="8172"/>
                </a:cubicBezTo>
                <a:lnTo>
                  <a:pt x="18645" y="8140"/>
                </a:lnTo>
                <a:cubicBezTo>
                  <a:pt x="18764" y="8140"/>
                  <a:pt x="18711" y="8116"/>
                  <a:pt x="18645" y="8116"/>
                </a:cubicBezTo>
                <a:cubicBezTo>
                  <a:pt x="18593" y="8091"/>
                  <a:pt x="18593" y="8091"/>
                  <a:pt x="18645" y="8091"/>
                </a:cubicBezTo>
                <a:cubicBezTo>
                  <a:pt x="18711" y="8091"/>
                  <a:pt x="18711" y="8066"/>
                  <a:pt x="18711" y="8016"/>
                </a:cubicBezTo>
                <a:lnTo>
                  <a:pt x="18711" y="7960"/>
                </a:lnTo>
                <a:cubicBezTo>
                  <a:pt x="18711" y="7960"/>
                  <a:pt x="18711" y="7935"/>
                  <a:pt x="18764" y="7910"/>
                </a:cubicBezTo>
                <a:cubicBezTo>
                  <a:pt x="18764" y="7860"/>
                  <a:pt x="18869" y="7754"/>
                  <a:pt x="18869" y="7673"/>
                </a:cubicBezTo>
                <a:cubicBezTo>
                  <a:pt x="18921" y="7648"/>
                  <a:pt x="18921" y="7624"/>
                  <a:pt x="18869" y="7624"/>
                </a:cubicBezTo>
                <a:cubicBezTo>
                  <a:pt x="18921" y="7599"/>
                  <a:pt x="18974" y="7443"/>
                  <a:pt x="18974" y="7418"/>
                </a:cubicBezTo>
                <a:cubicBezTo>
                  <a:pt x="18921" y="7418"/>
                  <a:pt x="18974" y="7393"/>
                  <a:pt x="18974" y="7393"/>
                </a:cubicBezTo>
                <a:cubicBezTo>
                  <a:pt x="19040" y="7393"/>
                  <a:pt x="19093" y="7207"/>
                  <a:pt x="19093" y="7207"/>
                </a:cubicBezTo>
                <a:lnTo>
                  <a:pt x="19040" y="7207"/>
                </a:lnTo>
                <a:cubicBezTo>
                  <a:pt x="19040" y="7182"/>
                  <a:pt x="19040" y="7182"/>
                  <a:pt x="19093" y="7182"/>
                </a:cubicBezTo>
                <a:cubicBezTo>
                  <a:pt x="19093" y="7182"/>
                  <a:pt x="19093" y="7207"/>
                  <a:pt x="19145" y="7207"/>
                </a:cubicBezTo>
                <a:lnTo>
                  <a:pt x="19145" y="7051"/>
                </a:lnTo>
                <a:cubicBezTo>
                  <a:pt x="19145" y="7002"/>
                  <a:pt x="19145" y="6927"/>
                  <a:pt x="19197" y="6896"/>
                </a:cubicBezTo>
                <a:cubicBezTo>
                  <a:pt x="19250" y="6896"/>
                  <a:pt x="19250" y="6896"/>
                  <a:pt x="19250" y="6871"/>
                </a:cubicBezTo>
                <a:cubicBezTo>
                  <a:pt x="19197" y="6871"/>
                  <a:pt x="19250" y="6846"/>
                  <a:pt x="19250" y="6796"/>
                </a:cubicBezTo>
                <a:cubicBezTo>
                  <a:pt x="19302" y="6740"/>
                  <a:pt x="19302" y="6715"/>
                  <a:pt x="19302" y="6715"/>
                </a:cubicBezTo>
                <a:lnTo>
                  <a:pt x="19302" y="6690"/>
                </a:lnTo>
                <a:cubicBezTo>
                  <a:pt x="19302" y="6665"/>
                  <a:pt x="19302" y="6641"/>
                  <a:pt x="19369" y="6641"/>
                </a:cubicBezTo>
                <a:cubicBezTo>
                  <a:pt x="19369" y="6641"/>
                  <a:pt x="19369" y="6616"/>
                  <a:pt x="19421" y="6535"/>
                </a:cubicBezTo>
                <a:lnTo>
                  <a:pt x="19421" y="6404"/>
                </a:lnTo>
                <a:lnTo>
                  <a:pt x="19369" y="6404"/>
                </a:lnTo>
                <a:lnTo>
                  <a:pt x="19421" y="6379"/>
                </a:lnTo>
                <a:lnTo>
                  <a:pt x="19421" y="6354"/>
                </a:lnTo>
                <a:cubicBezTo>
                  <a:pt x="19421" y="6329"/>
                  <a:pt x="19421" y="6304"/>
                  <a:pt x="19474" y="6304"/>
                </a:cubicBezTo>
                <a:cubicBezTo>
                  <a:pt x="19421" y="6304"/>
                  <a:pt x="19421" y="6223"/>
                  <a:pt x="19474" y="6223"/>
                </a:cubicBezTo>
                <a:cubicBezTo>
                  <a:pt x="19526" y="6223"/>
                  <a:pt x="19526" y="6223"/>
                  <a:pt x="19526" y="6173"/>
                </a:cubicBezTo>
                <a:cubicBezTo>
                  <a:pt x="19474" y="6149"/>
                  <a:pt x="19474" y="6149"/>
                  <a:pt x="19526" y="6117"/>
                </a:cubicBezTo>
                <a:cubicBezTo>
                  <a:pt x="19578" y="6117"/>
                  <a:pt x="19578" y="6043"/>
                  <a:pt x="19526" y="6043"/>
                </a:cubicBezTo>
                <a:lnTo>
                  <a:pt x="19578" y="6018"/>
                </a:lnTo>
                <a:cubicBezTo>
                  <a:pt x="19631" y="6018"/>
                  <a:pt x="19631" y="5993"/>
                  <a:pt x="19631" y="5938"/>
                </a:cubicBezTo>
                <a:lnTo>
                  <a:pt x="19631" y="5837"/>
                </a:lnTo>
                <a:cubicBezTo>
                  <a:pt x="19697" y="5807"/>
                  <a:pt x="19697" y="5782"/>
                  <a:pt x="19697" y="5757"/>
                </a:cubicBezTo>
                <a:lnTo>
                  <a:pt x="19697" y="5683"/>
                </a:lnTo>
                <a:lnTo>
                  <a:pt x="19750" y="5683"/>
                </a:lnTo>
                <a:lnTo>
                  <a:pt x="19750" y="5707"/>
                </a:lnTo>
                <a:lnTo>
                  <a:pt x="19697" y="5732"/>
                </a:lnTo>
                <a:lnTo>
                  <a:pt x="19750" y="5732"/>
                </a:lnTo>
                <a:cubicBezTo>
                  <a:pt x="19802" y="5707"/>
                  <a:pt x="19855" y="5601"/>
                  <a:pt x="19802" y="5601"/>
                </a:cubicBezTo>
                <a:cubicBezTo>
                  <a:pt x="19750" y="5601"/>
                  <a:pt x="19750" y="5527"/>
                  <a:pt x="19802" y="5495"/>
                </a:cubicBezTo>
                <a:lnTo>
                  <a:pt x="19802" y="5371"/>
                </a:lnTo>
                <a:cubicBezTo>
                  <a:pt x="19802" y="5371"/>
                  <a:pt x="19750" y="5371"/>
                  <a:pt x="19802" y="5340"/>
                </a:cubicBezTo>
                <a:lnTo>
                  <a:pt x="19802" y="5028"/>
                </a:lnTo>
                <a:cubicBezTo>
                  <a:pt x="19855" y="4954"/>
                  <a:pt x="19855" y="4904"/>
                  <a:pt x="19855" y="4873"/>
                </a:cubicBezTo>
                <a:lnTo>
                  <a:pt x="19855" y="4718"/>
                </a:lnTo>
                <a:cubicBezTo>
                  <a:pt x="19907" y="4668"/>
                  <a:pt x="19907" y="4668"/>
                  <a:pt x="19855" y="4643"/>
                </a:cubicBezTo>
                <a:cubicBezTo>
                  <a:pt x="19802" y="4643"/>
                  <a:pt x="19802" y="4618"/>
                  <a:pt x="19855" y="4537"/>
                </a:cubicBezTo>
                <a:lnTo>
                  <a:pt x="19855" y="4307"/>
                </a:lnTo>
                <a:cubicBezTo>
                  <a:pt x="19907" y="4251"/>
                  <a:pt x="19907" y="4226"/>
                  <a:pt x="19907" y="4226"/>
                </a:cubicBezTo>
                <a:cubicBezTo>
                  <a:pt x="19855" y="4226"/>
                  <a:pt x="19855" y="4201"/>
                  <a:pt x="19855" y="4201"/>
                </a:cubicBezTo>
                <a:cubicBezTo>
                  <a:pt x="19855" y="4176"/>
                  <a:pt x="19855" y="4176"/>
                  <a:pt x="19907" y="4176"/>
                </a:cubicBezTo>
                <a:lnTo>
                  <a:pt x="19907" y="4126"/>
                </a:lnTo>
                <a:lnTo>
                  <a:pt x="19855" y="4095"/>
                </a:lnTo>
                <a:lnTo>
                  <a:pt x="19855" y="4070"/>
                </a:lnTo>
                <a:cubicBezTo>
                  <a:pt x="19855" y="4045"/>
                  <a:pt x="19855" y="4020"/>
                  <a:pt x="19802" y="4020"/>
                </a:cubicBezTo>
                <a:cubicBezTo>
                  <a:pt x="19802" y="4020"/>
                  <a:pt x="19802" y="3996"/>
                  <a:pt x="19855" y="3971"/>
                </a:cubicBezTo>
                <a:cubicBezTo>
                  <a:pt x="19855" y="3939"/>
                  <a:pt x="19855" y="3914"/>
                  <a:pt x="19802" y="3914"/>
                </a:cubicBezTo>
                <a:lnTo>
                  <a:pt x="19802" y="3784"/>
                </a:lnTo>
                <a:cubicBezTo>
                  <a:pt x="19750" y="3759"/>
                  <a:pt x="19750" y="3709"/>
                  <a:pt x="19802" y="3684"/>
                </a:cubicBezTo>
                <a:cubicBezTo>
                  <a:pt x="19802" y="3684"/>
                  <a:pt x="19855" y="3684"/>
                  <a:pt x="19855" y="3659"/>
                </a:cubicBezTo>
                <a:lnTo>
                  <a:pt x="19802" y="3659"/>
                </a:lnTo>
                <a:cubicBezTo>
                  <a:pt x="19802" y="3659"/>
                  <a:pt x="19750" y="3553"/>
                  <a:pt x="19750" y="3473"/>
                </a:cubicBezTo>
                <a:cubicBezTo>
                  <a:pt x="19750" y="3473"/>
                  <a:pt x="19697" y="3473"/>
                  <a:pt x="19697" y="3448"/>
                </a:cubicBezTo>
                <a:cubicBezTo>
                  <a:pt x="19631" y="3448"/>
                  <a:pt x="19631" y="3424"/>
                  <a:pt x="19631" y="3399"/>
                </a:cubicBezTo>
                <a:cubicBezTo>
                  <a:pt x="19631" y="3399"/>
                  <a:pt x="19631" y="3349"/>
                  <a:pt x="19578" y="3349"/>
                </a:cubicBezTo>
                <a:lnTo>
                  <a:pt x="19526" y="3293"/>
                </a:lnTo>
                <a:lnTo>
                  <a:pt x="19631" y="3293"/>
                </a:lnTo>
                <a:cubicBezTo>
                  <a:pt x="19631" y="3293"/>
                  <a:pt x="19631" y="3268"/>
                  <a:pt x="19578" y="3243"/>
                </a:cubicBezTo>
                <a:lnTo>
                  <a:pt x="19526" y="3218"/>
                </a:lnTo>
                <a:cubicBezTo>
                  <a:pt x="19578" y="3218"/>
                  <a:pt x="19578" y="3243"/>
                  <a:pt x="19578" y="3243"/>
                </a:cubicBezTo>
                <a:lnTo>
                  <a:pt x="19631" y="3243"/>
                </a:lnTo>
                <a:lnTo>
                  <a:pt x="19631" y="3218"/>
                </a:lnTo>
                <a:cubicBezTo>
                  <a:pt x="19631" y="3193"/>
                  <a:pt x="19631" y="3193"/>
                  <a:pt x="19578" y="3193"/>
                </a:cubicBezTo>
                <a:cubicBezTo>
                  <a:pt x="19578" y="3193"/>
                  <a:pt x="19526" y="3162"/>
                  <a:pt x="19526" y="3137"/>
                </a:cubicBezTo>
                <a:lnTo>
                  <a:pt x="19526" y="3112"/>
                </a:lnTo>
                <a:cubicBezTo>
                  <a:pt x="19526" y="3137"/>
                  <a:pt x="19526" y="3137"/>
                  <a:pt x="19474" y="3137"/>
                </a:cubicBezTo>
                <a:lnTo>
                  <a:pt x="19421" y="3112"/>
                </a:lnTo>
                <a:lnTo>
                  <a:pt x="19421" y="3087"/>
                </a:lnTo>
                <a:lnTo>
                  <a:pt x="19474" y="3087"/>
                </a:lnTo>
                <a:cubicBezTo>
                  <a:pt x="19578" y="3087"/>
                  <a:pt x="19578" y="3062"/>
                  <a:pt x="19526" y="3006"/>
                </a:cubicBezTo>
                <a:cubicBezTo>
                  <a:pt x="19474" y="2981"/>
                  <a:pt x="19474" y="2956"/>
                  <a:pt x="19474" y="2932"/>
                </a:cubicBezTo>
                <a:cubicBezTo>
                  <a:pt x="19474" y="2907"/>
                  <a:pt x="19474" y="2907"/>
                  <a:pt x="19421" y="2907"/>
                </a:cubicBezTo>
                <a:lnTo>
                  <a:pt x="19369" y="2907"/>
                </a:lnTo>
                <a:cubicBezTo>
                  <a:pt x="19250" y="2907"/>
                  <a:pt x="19250" y="2882"/>
                  <a:pt x="19302" y="2850"/>
                </a:cubicBezTo>
                <a:cubicBezTo>
                  <a:pt x="19369" y="2850"/>
                  <a:pt x="19369" y="2850"/>
                  <a:pt x="19369" y="2882"/>
                </a:cubicBezTo>
                <a:lnTo>
                  <a:pt x="19421" y="2882"/>
                </a:lnTo>
                <a:lnTo>
                  <a:pt x="19421" y="2850"/>
                </a:lnTo>
                <a:cubicBezTo>
                  <a:pt x="19421" y="2850"/>
                  <a:pt x="19369" y="2826"/>
                  <a:pt x="19421" y="2801"/>
                </a:cubicBezTo>
                <a:cubicBezTo>
                  <a:pt x="19421" y="2776"/>
                  <a:pt x="19421" y="2776"/>
                  <a:pt x="19369" y="2776"/>
                </a:cubicBezTo>
                <a:cubicBezTo>
                  <a:pt x="19302" y="2776"/>
                  <a:pt x="19302" y="2751"/>
                  <a:pt x="19302" y="2751"/>
                </a:cubicBezTo>
                <a:cubicBezTo>
                  <a:pt x="19369" y="2751"/>
                  <a:pt x="19302" y="2645"/>
                  <a:pt x="19250" y="2620"/>
                </a:cubicBezTo>
                <a:cubicBezTo>
                  <a:pt x="19145" y="2620"/>
                  <a:pt x="19093" y="2595"/>
                  <a:pt x="19145" y="2570"/>
                </a:cubicBezTo>
                <a:lnTo>
                  <a:pt x="19197" y="2539"/>
                </a:lnTo>
                <a:lnTo>
                  <a:pt x="19145" y="2539"/>
                </a:lnTo>
                <a:cubicBezTo>
                  <a:pt x="19145" y="2539"/>
                  <a:pt x="19093" y="2514"/>
                  <a:pt x="19145" y="2514"/>
                </a:cubicBezTo>
                <a:cubicBezTo>
                  <a:pt x="19145" y="2489"/>
                  <a:pt x="19093" y="2489"/>
                  <a:pt x="19093" y="2464"/>
                </a:cubicBezTo>
                <a:cubicBezTo>
                  <a:pt x="19040" y="2440"/>
                  <a:pt x="19040" y="2415"/>
                  <a:pt x="19040" y="2384"/>
                </a:cubicBezTo>
                <a:cubicBezTo>
                  <a:pt x="19040" y="2360"/>
                  <a:pt x="19040" y="2335"/>
                  <a:pt x="18974" y="2335"/>
                </a:cubicBezTo>
                <a:lnTo>
                  <a:pt x="18974" y="2360"/>
                </a:lnTo>
                <a:cubicBezTo>
                  <a:pt x="18921" y="2360"/>
                  <a:pt x="18921" y="2309"/>
                  <a:pt x="18974" y="2284"/>
                </a:cubicBezTo>
                <a:cubicBezTo>
                  <a:pt x="19040" y="2284"/>
                  <a:pt x="19040" y="2284"/>
                  <a:pt x="18974" y="2259"/>
                </a:cubicBezTo>
                <a:cubicBezTo>
                  <a:pt x="18921" y="2259"/>
                  <a:pt x="18869" y="2204"/>
                  <a:pt x="18921" y="2179"/>
                </a:cubicBezTo>
                <a:cubicBezTo>
                  <a:pt x="18921" y="2154"/>
                  <a:pt x="18869" y="2104"/>
                  <a:pt x="18869" y="2104"/>
                </a:cubicBezTo>
                <a:cubicBezTo>
                  <a:pt x="18816" y="2073"/>
                  <a:pt x="18764" y="2023"/>
                  <a:pt x="18711" y="1998"/>
                </a:cubicBezTo>
                <a:cubicBezTo>
                  <a:pt x="18711" y="1973"/>
                  <a:pt x="18645" y="1917"/>
                  <a:pt x="18645" y="1892"/>
                </a:cubicBezTo>
                <a:cubicBezTo>
                  <a:pt x="18593" y="1867"/>
                  <a:pt x="18593" y="1843"/>
                  <a:pt x="18540" y="1843"/>
                </a:cubicBezTo>
                <a:lnTo>
                  <a:pt x="18540" y="1818"/>
                </a:lnTo>
                <a:cubicBezTo>
                  <a:pt x="18593" y="1793"/>
                  <a:pt x="18540" y="1793"/>
                  <a:pt x="18435" y="1793"/>
                </a:cubicBezTo>
                <a:lnTo>
                  <a:pt x="18383" y="1762"/>
                </a:lnTo>
                <a:cubicBezTo>
                  <a:pt x="18317" y="1737"/>
                  <a:pt x="18317" y="1737"/>
                  <a:pt x="18383" y="1737"/>
                </a:cubicBezTo>
                <a:cubicBezTo>
                  <a:pt x="18435" y="1737"/>
                  <a:pt x="18383" y="1737"/>
                  <a:pt x="18383" y="1712"/>
                </a:cubicBezTo>
                <a:cubicBezTo>
                  <a:pt x="18264" y="1687"/>
                  <a:pt x="18159" y="1606"/>
                  <a:pt x="18212" y="1581"/>
                </a:cubicBezTo>
                <a:lnTo>
                  <a:pt x="18159" y="1581"/>
                </a:lnTo>
                <a:cubicBezTo>
                  <a:pt x="18107" y="1581"/>
                  <a:pt x="18159" y="1556"/>
                  <a:pt x="18212" y="1531"/>
                </a:cubicBezTo>
                <a:lnTo>
                  <a:pt x="18264" y="1531"/>
                </a:lnTo>
                <a:cubicBezTo>
                  <a:pt x="18212" y="1531"/>
                  <a:pt x="18054" y="1481"/>
                  <a:pt x="18054" y="1450"/>
                </a:cubicBezTo>
                <a:cubicBezTo>
                  <a:pt x="18107" y="1375"/>
                  <a:pt x="18107" y="1375"/>
                  <a:pt x="17990" y="1375"/>
                </a:cubicBezTo>
                <a:cubicBezTo>
                  <a:pt x="17938" y="1351"/>
                  <a:pt x="17886" y="1326"/>
                  <a:pt x="17990" y="1294"/>
                </a:cubicBezTo>
                <a:lnTo>
                  <a:pt x="17938" y="1270"/>
                </a:lnTo>
                <a:cubicBezTo>
                  <a:pt x="17831" y="1270"/>
                  <a:pt x="17778" y="1220"/>
                  <a:pt x="17726" y="1170"/>
                </a:cubicBezTo>
                <a:cubicBezTo>
                  <a:pt x="17726" y="1170"/>
                  <a:pt x="17726" y="1140"/>
                  <a:pt x="17662" y="1115"/>
                </a:cubicBezTo>
                <a:lnTo>
                  <a:pt x="17609" y="1090"/>
                </a:lnTo>
                <a:lnTo>
                  <a:pt x="17505" y="1090"/>
                </a:lnTo>
                <a:cubicBezTo>
                  <a:pt x="17505" y="1014"/>
                  <a:pt x="17505" y="1014"/>
                  <a:pt x="17452" y="1014"/>
                </a:cubicBezTo>
                <a:cubicBezTo>
                  <a:pt x="17452" y="1014"/>
                  <a:pt x="17400" y="984"/>
                  <a:pt x="17400" y="959"/>
                </a:cubicBezTo>
                <a:cubicBezTo>
                  <a:pt x="17333" y="934"/>
                  <a:pt x="17333" y="909"/>
                  <a:pt x="17281" y="909"/>
                </a:cubicBezTo>
                <a:lnTo>
                  <a:pt x="17281" y="885"/>
                </a:lnTo>
                <a:lnTo>
                  <a:pt x="17228" y="885"/>
                </a:lnTo>
                <a:cubicBezTo>
                  <a:pt x="17176" y="885"/>
                  <a:pt x="17123" y="828"/>
                  <a:pt x="17176" y="803"/>
                </a:cubicBezTo>
                <a:cubicBezTo>
                  <a:pt x="17228" y="779"/>
                  <a:pt x="17228" y="779"/>
                  <a:pt x="17176" y="779"/>
                </a:cubicBezTo>
                <a:cubicBezTo>
                  <a:pt x="17123" y="779"/>
                  <a:pt x="17071" y="754"/>
                  <a:pt x="17071" y="729"/>
                </a:cubicBezTo>
                <a:cubicBezTo>
                  <a:pt x="17005" y="729"/>
                  <a:pt x="16952" y="704"/>
                  <a:pt x="16900" y="704"/>
                </a:cubicBezTo>
                <a:cubicBezTo>
                  <a:pt x="16847" y="704"/>
                  <a:pt x="16795" y="673"/>
                  <a:pt x="16742" y="673"/>
                </a:cubicBezTo>
                <a:cubicBezTo>
                  <a:pt x="16742" y="648"/>
                  <a:pt x="16676" y="623"/>
                  <a:pt x="16676" y="623"/>
                </a:cubicBezTo>
                <a:lnTo>
                  <a:pt x="16624" y="623"/>
                </a:lnTo>
                <a:lnTo>
                  <a:pt x="16624" y="648"/>
                </a:lnTo>
                <a:lnTo>
                  <a:pt x="16571" y="673"/>
                </a:lnTo>
                <a:cubicBezTo>
                  <a:pt x="16571" y="673"/>
                  <a:pt x="16519" y="648"/>
                  <a:pt x="16571" y="648"/>
                </a:cubicBezTo>
                <a:cubicBezTo>
                  <a:pt x="16571" y="623"/>
                  <a:pt x="16519" y="548"/>
                  <a:pt x="16466" y="548"/>
                </a:cubicBezTo>
                <a:cubicBezTo>
                  <a:pt x="16466" y="548"/>
                  <a:pt x="16414" y="517"/>
                  <a:pt x="16414" y="492"/>
                </a:cubicBezTo>
                <a:cubicBezTo>
                  <a:pt x="16414" y="467"/>
                  <a:pt x="16348" y="442"/>
                  <a:pt x="16295" y="442"/>
                </a:cubicBezTo>
                <a:cubicBezTo>
                  <a:pt x="16243" y="442"/>
                  <a:pt x="16190" y="442"/>
                  <a:pt x="16190" y="417"/>
                </a:cubicBezTo>
                <a:cubicBezTo>
                  <a:pt x="16190" y="417"/>
                  <a:pt x="16190" y="393"/>
                  <a:pt x="16085" y="393"/>
                </a:cubicBezTo>
                <a:lnTo>
                  <a:pt x="16019" y="393"/>
                </a:lnTo>
                <a:lnTo>
                  <a:pt x="15967" y="417"/>
                </a:lnTo>
                <a:lnTo>
                  <a:pt x="15809" y="417"/>
                </a:lnTo>
                <a:cubicBezTo>
                  <a:pt x="15757" y="417"/>
                  <a:pt x="15757" y="417"/>
                  <a:pt x="15757" y="393"/>
                </a:cubicBezTo>
                <a:cubicBezTo>
                  <a:pt x="15757" y="361"/>
                  <a:pt x="15691" y="361"/>
                  <a:pt x="15638" y="361"/>
                </a:cubicBezTo>
                <a:lnTo>
                  <a:pt x="15533" y="361"/>
                </a:lnTo>
                <a:cubicBezTo>
                  <a:pt x="15533" y="336"/>
                  <a:pt x="15481" y="336"/>
                  <a:pt x="15481" y="311"/>
                </a:cubicBezTo>
                <a:lnTo>
                  <a:pt x="15428" y="311"/>
                </a:lnTo>
                <a:cubicBezTo>
                  <a:pt x="15428" y="287"/>
                  <a:pt x="15312" y="287"/>
                  <a:pt x="15207" y="262"/>
                </a:cubicBezTo>
                <a:cubicBezTo>
                  <a:pt x="15036" y="262"/>
                  <a:pt x="14931" y="237"/>
                  <a:pt x="14931" y="205"/>
                </a:cubicBezTo>
                <a:lnTo>
                  <a:pt x="14878" y="205"/>
                </a:lnTo>
                <a:lnTo>
                  <a:pt x="14826" y="237"/>
                </a:lnTo>
                <a:cubicBezTo>
                  <a:pt x="14773" y="237"/>
                  <a:pt x="14773" y="237"/>
                  <a:pt x="14773" y="205"/>
                </a:cubicBezTo>
                <a:lnTo>
                  <a:pt x="14655" y="205"/>
                </a:lnTo>
                <a:lnTo>
                  <a:pt x="14655" y="181"/>
                </a:lnTo>
                <a:lnTo>
                  <a:pt x="14497" y="181"/>
                </a:lnTo>
                <a:lnTo>
                  <a:pt x="14497" y="205"/>
                </a:lnTo>
                <a:cubicBezTo>
                  <a:pt x="14445" y="205"/>
                  <a:pt x="14445" y="181"/>
                  <a:pt x="14445" y="181"/>
                </a:cubicBezTo>
                <a:lnTo>
                  <a:pt x="14445" y="156"/>
                </a:lnTo>
                <a:lnTo>
                  <a:pt x="14326" y="156"/>
                </a:lnTo>
                <a:cubicBezTo>
                  <a:pt x="14274" y="156"/>
                  <a:pt x="14169" y="156"/>
                  <a:pt x="14116" y="131"/>
                </a:cubicBezTo>
                <a:lnTo>
                  <a:pt x="14050" y="131"/>
                </a:lnTo>
                <a:lnTo>
                  <a:pt x="14050" y="156"/>
                </a:lnTo>
                <a:lnTo>
                  <a:pt x="13998" y="156"/>
                </a:lnTo>
                <a:cubicBezTo>
                  <a:pt x="13998" y="131"/>
                  <a:pt x="13998" y="131"/>
                  <a:pt x="13945" y="131"/>
                </a:cubicBezTo>
                <a:cubicBezTo>
                  <a:pt x="13893" y="131"/>
                  <a:pt x="13840" y="131"/>
                  <a:pt x="13840" y="106"/>
                </a:cubicBezTo>
                <a:lnTo>
                  <a:pt x="13722" y="106"/>
                </a:lnTo>
                <a:cubicBezTo>
                  <a:pt x="13722" y="106"/>
                  <a:pt x="13669" y="81"/>
                  <a:pt x="13617" y="81"/>
                </a:cubicBezTo>
                <a:cubicBezTo>
                  <a:pt x="13564" y="25"/>
                  <a:pt x="13341" y="25"/>
                  <a:pt x="13236" y="25"/>
                </a:cubicBezTo>
                <a:lnTo>
                  <a:pt x="12200" y="25"/>
                </a:lnTo>
                <a:cubicBezTo>
                  <a:pt x="12200" y="50"/>
                  <a:pt x="12200" y="50"/>
                  <a:pt x="12147" y="50"/>
                </a:cubicBezTo>
                <a:lnTo>
                  <a:pt x="12147" y="25"/>
                </a:lnTo>
                <a:cubicBezTo>
                  <a:pt x="12081" y="25"/>
                  <a:pt x="12081" y="0"/>
                  <a:pt x="12029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97" name="Google Shape;124;p6"/>
          <p:cNvSpPr/>
          <p:nvPr/>
        </p:nvSpPr>
        <p:spPr>
          <a:xfrm>
            <a:off x="8158250" y="-1417681"/>
            <a:ext cx="1868079" cy="2434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600" extrusionOk="0">
                <a:moveTo>
                  <a:pt x="10628" y="0"/>
                </a:moveTo>
                <a:cubicBezTo>
                  <a:pt x="8314" y="149"/>
                  <a:pt x="6228" y="841"/>
                  <a:pt x="4344" y="1935"/>
                </a:cubicBezTo>
                <a:cubicBezTo>
                  <a:pt x="3301" y="2556"/>
                  <a:pt x="2359" y="3318"/>
                  <a:pt x="1555" y="4125"/>
                </a:cubicBezTo>
                <a:cubicBezTo>
                  <a:pt x="1464" y="4230"/>
                  <a:pt x="1362" y="4342"/>
                  <a:pt x="1271" y="4449"/>
                </a:cubicBezTo>
                <a:cubicBezTo>
                  <a:pt x="987" y="5184"/>
                  <a:pt x="703" y="5911"/>
                  <a:pt x="419" y="6637"/>
                </a:cubicBezTo>
                <a:cubicBezTo>
                  <a:pt x="136" y="7591"/>
                  <a:pt x="90" y="8572"/>
                  <a:pt x="45" y="9596"/>
                </a:cubicBezTo>
                <a:cubicBezTo>
                  <a:pt x="-103" y="10691"/>
                  <a:pt x="136" y="11820"/>
                  <a:pt x="419" y="12914"/>
                </a:cubicBezTo>
                <a:cubicBezTo>
                  <a:pt x="658" y="13905"/>
                  <a:pt x="1123" y="14814"/>
                  <a:pt x="1600" y="15726"/>
                </a:cubicBezTo>
                <a:cubicBezTo>
                  <a:pt x="2450" y="17407"/>
                  <a:pt x="3630" y="18895"/>
                  <a:pt x="5570" y="20033"/>
                </a:cubicBezTo>
                <a:cubicBezTo>
                  <a:pt x="6658" y="20690"/>
                  <a:pt x="7884" y="21162"/>
                  <a:pt x="9165" y="21416"/>
                </a:cubicBezTo>
                <a:cubicBezTo>
                  <a:pt x="9972" y="21600"/>
                  <a:pt x="10867" y="21521"/>
                  <a:pt x="11673" y="21600"/>
                </a:cubicBezTo>
                <a:lnTo>
                  <a:pt x="12002" y="21600"/>
                </a:lnTo>
                <a:cubicBezTo>
                  <a:pt x="12422" y="21600"/>
                  <a:pt x="12897" y="21521"/>
                  <a:pt x="13271" y="21381"/>
                </a:cubicBezTo>
                <a:cubicBezTo>
                  <a:pt x="14271" y="20944"/>
                  <a:pt x="15166" y="20471"/>
                  <a:pt x="16017" y="19884"/>
                </a:cubicBezTo>
                <a:cubicBezTo>
                  <a:pt x="16823" y="19263"/>
                  <a:pt x="17673" y="18641"/>
                  <a:pt x="18524" y="18019"/>
                </a:cubicBezTo>
                <a:cubicBezTo>
                  <a:pt x="19047" y="17661"/>
                  <a:pt x="19658" y="17293"/>
                  <a:pt x="20032" y="16855"/>
                </a:cubicBezTo>
                <a:cubicBezTo>
                  <a:pt x="20691" y="16092"/>
                  <a:pt x="21314" y="15288"/>
                  <a:pt x="21359" y="14341"/>
                </a:cubicBezTo>
                <a:cubicBezTo>
                  <a:pt x="21406" y="13641"/>
                  <a:pt x="21406" y="12949"/>
                  <a:pt x="21452" y="12293"/>
                </a:cubicBezTo>
                <a:cubicBezTo>
                  <a:pt x="21452" y="12039"/>
                  <a:pt x="21497" y="11820"/>
                  <a:pt x="21452" y="11601"/>
                </a:cubicBezTo>
                <a:cubicBezTo>
                  <a:pt x="21314" y="10323"/>
                  <a:pt x="21168" y="9045"/>
                  <a:pt x="20975" y="7775"/>
                </a:cubicBezTo>
                <a:cubicBezTo>
                  <a:pt x="20645" y="5911"/>
                  <a:pt x="19749" y="4230"/>
                  <a:pt x="18138" y="2845"/>
                </a:cubicBezTo>
                <a:cubicBezTo>
                  <a:pt x="17241" y="2005"/>
                  <a:pt x="16256" y="1243"/>
                  <a:pt x="14974" y="727"/>
                </a:cubicBezTo>
                <a:cubicBezTo>
                  <a:pt x="13794" y="254"/>
                  <a:pt x="12570" y="0"/>
                  <a:pt x="11241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98" name="Google Shape;125;p6"/>
          <p:cNvSpPr/>
          <p:nvPr/>
        </p:nvSpPr>
        <p:spPr>
          <a:xfrm>
            <a:off x="334564" y="4604039"/>
            <a:ext cx="1319995" cy="78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70" h="21600" extrusionOk="0">
                <a:moveTo>
                  <a:pt x="10393" y="0"/>
                </a:moveTo>
                <a:cubicBezTo>
                  <a:pt x="3430" y="0"/>
                  <a:pt x="-106" y="9304"/>
                  <a:pt x="3" y="20797"/>
                </a:cubicBezTo>
                <a:cubicBezTo>
                  <a:pt x="3" y="21231"/>
                  <a:pt x="5726" y="21600"/>
                  <a:pt x="11155" y="21600"/>
                </a:cubicBezTo>
                <a:cubicBezTo>
                  <a:pt x="15551" y="21600"/>
                  <a:pt x="19751" y="21340"/>
                  <a:pt x="20267" y="20797"/>
                </a:cubicBezTo>
                <a:cubicBezTo>
                  <a:pt x="21494" y="19516"/>
                  <a:pt x="19087" y="1085"/>
                  <a:pt x="11462" y="87"/>
                </a:cubicBezTo>
                <a:cubicBezTo>
                  <a:pt x="11106" y="0"/>
                  <a:pt x="10749" y="0"/>
                  <a:pt x="1039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799" name="Google Shape;126;p6"/>
          <p:cNvSpPr/>
          <p:nvPr/>
        </p:nvSpPr>
        <p:spPr>
          <a:xfrm>
            <a:off x="6706410" y="-385921"/>
            <a:ext cx="1295605" cy="784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8522" y="1170"/>
                </a:moveTo>
                <a:cubicBezTo>
                  <a:pt x="9351" y="1272"/>
                  <a:pt x="10179" y="1373"/>
                  <a:pt x="11005" y="1373"/>
                </a:cubicBezTo>
                <a:lnTo>
                  <a:pt x="11388" y="1373"/>
                </a:lnTo>
                <a:cubicBezTo>
                  <a:pt x="12600" y="1272"/>
                  <a:pt x="13751" y="1272"/>
                  <a:pt x="14960" y="1272"/>
                </a:cubicBezTo>
                <a:lnTo>
                  <a:pt x="16817" y="1272"/>
                </a:lnTo>
                <a:cubicBezTo>
                  <a:pt x="17904" y="1272"/>
                  <a:pt x="19054" y="1272"/>
                  <a:pt x="20141" y="1373"/>
                </a:cubicBezTo>
                <a:cubicBezTo>
                  <a:pt x="20647" y="1475"/>
                  <a:pt x="20709" y="1603"/>
                  <a:pt x="20709" y="2442"/>
                </a:cubicBezTo>
                <a:cubicBezTo>
                  <a:pt x="20709" y="4981"/>
                  <a:pt x="20647" y="7524"/>
                  <a:pt x="20325" y="9961"/>
                </a:cubicBezTo>
                <a:cubicBezTo>
                  <a:pt x="20203" y="11003"/>
                  <a:pt x="20080" y="11970"/>
                  <a:pt x="19883" y="12911"/>
                </a:cubicBezTo>
                <a:cubicBezTo>
                  <a:pt x="19758" y="13546"/>
                  <a:pt x="19561" y="14076"/>
                  <a:pt x="19377" y="14610"/>
                </a:cubicBezTo>
                <a:cubicBezTo>
                  <a:pt x="17842" y="17993"/>
                  <a:pt x="15727" y="19896"/>
                  <a:pt x="13245" y="20430"/>
                </a:cubicBezTo>
                <a:cubicBezTo>
                  <a:pt x="12739" y="20660"/>
                  <a:pt x="12217" y="20660"/>
                  <a:pt x="11711" y="20660"/>
                </a:cubicBezTo>
                <a:cubicBezTo>
                  <a:pt x="10363" y="20660"/>
                  <a:pt x="9090" y="20227"/>
                  <a:pt x="7816" y="19591"/>
                </a:cubicBezTo>
                <a:cubicBezTo>
                  <a:pt x="6913" y="19057"/>
                  <a:pt x="6085" y="18421"/>
                  <a:pt x="5256" y="17790"/>
                </a:cubicBezTo>
                <a:cubicBezTo>
                  <a:pt x="4937" y="17485"/>
                  <a:pt x="4614" y="17255"/>
                  <a:pt x="4308" y="16951"/>
                </a:cubicBezTo>
                <a:cubicBezTo>
                  <a:pt x="3341" y="16085"/>
                  <a:pt x="2635" y="14814"/>
                  <a:pt x="2191" y="13136"/>
                </a:cubicBezTo>
                <a:cubicBezTo>
                  <a:pt x="1748" y="11334"/>
                  <a:pt x="1426" y="9528"/>
                  <a:pt x="1104" y="7625"/>
                </a:cubicBezTo>
                <a:cubicBezTo>
                  <a:pt x="781" y="5819"/>
                  <a:pt x="720" y="3912"/>
                  <a:pt x="659" y="2009"/>
                </a:cubicBezTo>
                <a:cubicBezTo>
                  <a:pt x="659" y="1704"/>
                  <a:pt x="659" y="1704"/>
                  <a:pt x="920" y="1603"/>
                </a:cubicBezTo>
                <a:cubicBezTo>
                  <a:pt x="1748" y="1475"/>
                  <a:pt x="2574" y="1272"/>
                  <a:pt x="3464" y="1272"/>
                </a:cubicBezTo>
                <a:cubicBezTo>
                  <a:pt x="4614" y="1170"/>
                  <a:pt x="5701" y="1170"/>
                  <a:pt x="6852" y="1170"/>
                </a:cubicBezTo>
                <a:close/>
                <a:moveTo>
                  <a:pt x="5901" y="0"/>
                </a:moveTo>
                <a:cubicBezTo>
                  <a:pt x="4689" y="0"/>
                  <a:pt x="3464" y="0"/>
                  <a:pt x="2252" y="203"/>
                </a:cubicBezTo>
                <a:cubicBezTo>
                  <a:pt x="1687" y="331"/>
                  <a:pt x="1042" y="534"/>
                  <a:pt x="475" y="839"/>
                </a:cubicBezTo>
                <a:cubicBezTo>
                  <a:pt x="92" y="1069"/>
                  <a:pt x="-47" y="1272"/>
                  <a:pt x="14" y="2009"/>
                </a:cubicBezTo>
                <a:cubicBezTo>
                  <a:pt x="14" y="2543"/>
                  <a:pt x="92" y="3078"/>
                  <a:pt x="92" y="3709"/>
                </a:cubicBezTo>
                <a:cubicBezTo>
                  <a:pt x="92" y="4649"/>
                  <a:pt x="92" y="5616"/>
                  <a:pt x="153" y="6557"/>
                </a:cubicBezTo>
                <a:cubicBezTo>
                  <a:pt x="275" y="8791"/>
                  <a:pt x="598" y="10800"/>
                  <a:pt x="1042" y="12809"/>
                </a:cubicBezTo>
                <a:cubicBezTo>
                  <a:pt x="1626" y="15449"/>
                  <a:pt x="2635" y="17485"/>
                  <a:pt x="4170" y="18628"/>
                </a:cubicBezTo>
                <a:cubicBezTo>
                  <a:pt x="5456" y="19591"/>
                  <a:pt x="6791" y="20430"/>
                  <a:pt x="8139" y="21066"/>
                </a:cubicBezTo>
                <a:cubicBezTo>
                  <a:pt x="9028" y="21498"/>
                  <a:pt x="9918" y="21600"/>
                  <a:pt x="10821" y="21600"/>
                </a:cubicBezTo>
                <a:lnTo>
                  <a:pt x="11388" y="21600"/>
                </a:lnTo>
                <a:cubicBezTo>
                  <a:pt x="13306" y="21600"/>
                  <a:pt x="15099" y="20863"/>
                  <a:pt x="16756" y="19489"/>
                </a:cubicBezTo>
                <a:cubicBezTo>
                  <a:pt x="18103" y="18319"/>
                  <a:pt x="19177" y="16619"/>
                  <a:pt x="20019" y="14509"/>
                </a:cubicBezTo>
                <a:cubicBezTo>
                  <a:pt x="20203" y="14076"/>
                  <a:pt x="20325" y="13546"/>
                  <a:pt x="20402" y="13136"/>
                </a:cubicBezTo>
                <a:cubicBezTo>
                  <a:pt x="20709" y="11639"/>
                  <a:pt x="20908" y="10164"/>
                  <a:pt x="21092" y="8588"/>
                </a:cubicBezTo>
                <a:cubicBezTo>
                  <a:pt x="21292" y="6888"/>
                  <a:pt x="21353" y="5184"/>
                  <a:pt x="21476" y="3506"/>
                </a:cubicBezTo>
                <a:cubicBezTo>
                  <a:pt x="21476" y="2874"/>
                  <a:pt x="21553" y="2340"/>
                  <a:pt x="21476" y="1704"/>
                </a:cubicBezTo>
                <a:cubicBezTo>
                  <a:pt x="21414" y="839"/>
                  <a:pt x="21092" y="331"/>
                  <a:pt x="20525" y="331"/>
                </a:cubicBezTo>
                <a:lnTo>
                  <a:pt x="19438" y="331"/>
                </a:lnTo>
                <a:cubicBezTo>
                  <a:pt x="17137" y="331"/>
                  <a:pt x="14899" y="331"/>
                  <a:pt x="12739" y="203"/>
                </a:cubicBezTo>
                <a:cubicBezTo>
                  <a:pt x="12355" y="331"/>
                  <a:pt x="11972" y="331"/>
                  <a:pt x="11588" y="331"/>
                </a:cubicBezTo>
                <a:cubicBezTo>
                  <a:pt x="10563" y="331"/>
                  <a:pt x="9596" y="203"/>
                  <a:pt x="8645" y="102"/>
                </a:cubicBezTo>
                <a:cubicBezTo>
                  <a:pt x="7680" y="0"/>
                  <a:pt x="6791" y="0"/>
                  <a:pt x="5901" y="0"/>
                </a:cubicBezTo>
                <a:close/>
              </a:path>
            </a:pathLst>
          </a:custGeom>
          <a:solidFill>
            <a:srgbClr val="80614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00" name="Google Shape;127;p6"/>
          <p:cNvSpPr/>
          <p:nvPr/>
        </p:nvSpPr>
        <p:spPr>
          <a:xfrm>
            <a:off x="-148472" y="3249120"/>
            <a:ext cx="638432" cy="2139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0" h="21600" extrusionOk="0">
                <a:moveTo>
                  <a:pt x="21329" y="0"/>
                </a:moveTo>
                <a:cubicBezTo>
                  <a:pt x="21122" y="56"/>
                  <a:pt x="20936" y="119"/>
                  <a:pt x="20842" y="175"/>
                </a:cubicBezTo>
                <a:cubicBezTo>
                  <a:pt x="20072" y="581"/>
                  <a:pt x="19276" y="993"/>
                  <a:pt x="18506" y="1427"/>
                </a:cubicBezTo>
                <a:cubicBezTo>
                  <a:pt x="18201" y="1546"/>
                  <a:pt x="18015" y="1693"/>
                  <a:pt x="17735" y="1839"/>
                </a:cubicBezTo>
                <a:cubicBezTo>
                  <a:pt x="17430" y="2014"/>
                  <a:pt x="17037" y="2217"/>
                  <a:pt x="16664" y="2420"/>
                </a:cubicBezTo>
                <a:cubicBezTo>
                  <a:pt x="16266" y="2623"/>
                  <a:pt x="15868" y="2826"/>
                  <a:pt x="15402" y="3029"/>
                </a:cubicBezTo>
                <a:cubicBezTo>
                  <a:pt x="14911" y="3294"/>
                  <a:pt x="14420" y="3553"/>
                  <a:pt x="13836" y="3819"/>
                </a:cubicBezTo>
                <a:cubicBezTo>
                  <a:pt x="12181" y="4693"/>
                  <a:pt x="11012" y="5477"/>
                  <a:pt x="10241" y="6239"/>
                </a:cubicBezTo>
                <a:cubicBezTo>
                  <a:pt x="9750" y="6673"/>
                  <a:pt x="9564" y="7051"/>
                  <a:pt x="9446" y="7372"/>
                </a:cubicBezTo>
                <a:lnTo>
                  <a:pt x="9446" y="7666"/>
                </a:lnTo>
                <a:cubicBezTo>
                  <a:pt x="9446" y="7869"/>
                  <a:pt x="9353" y="8100"/>
                  <a:pt x="9353" y="8338"/>
                </a:cubicBezTo>
                <a:cubicBezTo>
                  <a:pt x="9353" y="8659"/>
                  <a:pt x="9446" y="8974"/>
                  <a:pt x="9446" y="9296"/>
                </a:cubicBezTo>
                <a:cubicBezTo>
                  <a:pt x="9446" y="9471"/>
                  <a:pt x="9564" y="9646"/>
                  <a:pt x="9564" y="9821"/>
                </a:cubicBezTo>
                <a:cubicBezTo>
                  <a:pt x="9657" y="10639"/>
                  <a:pt x="9657" y="11457"/>
                  <a:pt x="9750" y="12269"/>
                </a:cubicBezTo>
                <a:lnTo>
                  <a:pt x="9750" y="13031"/>
                </a:lnTo>
                <a:lnTo>
                  <a:pt x="9657" y="12996"/>
                </a:lnTo>
                <a:cubicBezTo>
                  <a:pt x="9259" y="12884"/>
                  <a:pt x="9073" y="12765"/>
                  <a:pt x="8980" y="12647"/>
                </a:cubicBezTo>
                <a:cubicBezTo>
                  <a:pt x="8862" y="12507"/>
                  <a:pt x="8769" y="12360"/>
                  <a:pt x="8675" y="12213"/>
                </a:cubicBezTo>
                <a:lnTo>
                  <a:pt x="8582" y="12122"/>
                </a:lnTo>
                <a:cubicBezTo>
                  <a:pt x="8489" y="11982"/>
                  <a:pt x="8395" y="11863"/>
                  <a:pt x="8282" y="11716"/>
                </a:cubicBezTo>
                <a:cubicBezTo>
                  <a:pt x="8095" y="11485"/>
                  <a:pt x="7811" y="11220"/>
                  <a:pt x="7604" y="10989"/>
                </a:cubicBezTo>
                <a:cubicBezTo>
                  <a:pt x="7511" y="10870"/>
                  <a:pt x="7511" y="10758"/>
                  <a:pt x="7418" y="10639"/>
                </a:cubicBezTo>
                <a:cubicBezTo>
                  <a:pt x="7231" y="10464"/>
                  <a:pt x="7113" y="10289"/>
                  <a:pt x="7020" y="10114"/>
                </a:cubicBezTo>
                <a:cubicBezTo>
                  <a:pt x="6740" y="9793"/>
                  <a:pt x="6529" y="9415"/>
                  <a:pt x="6529" y="9037"/>
                </a:cubicBezTo>
                <a:cubicBezTo>
                  <a:pt x="6647" y="8743"/>
                  <a:pt x="6647" y="8450"/>
                  <a:pt x="6740" y="8163"/>
                </a:cubicBezTo>
                <a:cubicBezTo>
                  <a:pt x="6740" y="7785"/>
                  <a:pt x="6833" y="7435"/>
                  <a:pt x="6833" y="7086"/>
                </a:cubicBezTo>
                <a:cubicBezTo>
                  <a:pt x="6927" y="6561"/>
                  <a:pt x="7113" y="6036"/>
                  <a:pt x="7324" y="5540"/>
                </a:cubicBezTo>
                <a:cubicBezTo>
                  <a:pt x="7324" y="5365"/>
                  <a:pt x="7418" y="5218"/>
                  <a:pt x="7418" y="5043"/>
                </a:cubicBezTo>
                <a:lnTo>
                  <a:pt x="7418" y="5015"/>
                </a:lnTo>
                <a:cubicBezTo>
                  <a:pt x="7511" y="4987"/>
                  <a:pt x="7511" y="4924"/>
                  <a:pt x="7418" y="4896"/>
                </a:cubicBezTo>
                <a:cubicBezTo>
                  <a:pt x="7324" y="4924"/>
                  <a:pt x="7231" y="4952"/>
                  <a:pt x="7231" y="4987"/>
                </a:cubicBezTo>
                <a:cubicBezTo>
                  <a:pt x="6249" y="5393"/>
                  <a:pt x="5478" y="5889"/>
                  <a:pt x="4590" y="6526"/>
                </a:cubicBezTo>
                <a:cubicBezTo>
                  <a:pt x="4310" y="6792"/>
                  <a:pt x="3912" y="7086"/>
                  <a:pt x="3612" y="7372"/>
                </a:cubicBezTo>
                <a:cubicBezTo>
                  <a:pt x="3332" y="7666"/>
                  <a:pt x="3332" y="7925"/>
                  <a:pt x="3425" y="8191"/>
                </a:cubicBezTo>
                <a:cubicBezTo>
                  <a:pt x="3612" y="8338"/>
                  <a:pt x="3612" y="8484"/>
                  <a:pt x="3726" y="8625"/>
                </a:cubicBezTo>
                <a:lnTo>
                  <a:pt x="3726" y="8743"/>
                </a:lnTo>
                <a:cubicBezTo>
                  <a:pt x="3819" y="8834"/>
                  <a:pt x="3819" y="8918"/>
                  <a:pt x="3819" y="9009"/>
                </a:cubicBezTo>
                <a:cubicBezTo>
                  <a:pt x="3912" y="9149"/>
                  <a:pt x="3912" y="9324"/>
                  <a:pt x="4099" y="9499"/>
                </a:cubicBezTo>
                <a:cubicBezTo>
                  <a:pt x="4403" y="9883"/>
                  <a:pt x="4776" y="10261"/>
                  <a:pt x="5267" y="10758"/>
                </a:cubicBezTo>
                <a:cubicBezTo>
                  <a:pt x="5758" y="11192"/>
                  <a:pt x="6529" y="11632"/>
                  <a:pt x="7231" y="12066"/>
                </a:cubicBezTo>
                <a:cubicBezTo>
                  <a:pt x="7418" y="12157"/>
                  <a:pt x="7604" y="12269"/>
                  <a:pt x="7811" y="12388"/>
                </a:cubicBezTo>
                <a:cubicBezTo>
                  <a:pt x="7998" y="12472"/>
                  <a:pt x="8095" y="12563"/>
                  <a:pt x="8282" y="12647"/>
                </a:cubicBezTo>
                <a:cubicBezTo>
                  <a:pt x="8675" y="12884"/>
                  <a:pt x="9166" y="13115"/>
                  <a:pt x="9353" y="13381"/>
                </a:cubicBezTo>
                <a:cubicBezTo>
                  <a:pt x="9446" y="13465"/>
                  <a:pt x="9446" y="13521"/>
                  <a:pt x="9353" y="13584"/>
                </a:cubicBezTo>
                <a:cubicBezTo>
                  <a:pt x="9073" y="13787"/>
                  <a:pt x="8980" y="14018"/>
                  <a:pt x="8980" y="14255"/>
                </a:cubicBezTo>
                <a:cubicBezTo>
                  <a:pt x="8862" y="14339"/>
                  <a:pt x="8862" y="14458"/>
                  <a:pt x="8862" y="14542"/>
                </a:cubicBezTo>
                <a:lnTo>
                  <a:pt x="8675" y="14920"/>
                </a:lnTo>
                <a:cubicBezTo>
                  <a:pt x="8489" y="15360"/>
                  <a:pt x="8282" y="15794"/>
                  <a:pt x="8095" y="16263"/>
                </a:cubicBezTo>
                <a:cubicBezTo>
                  <a:pt x="7998" y="16291"/>
                  <a:pt x="7998" y="16319"/>
                  <a:pt x="7998" y="16354"/>
                </a:cubicBezTo>
                <a:cubicBezTo>
                  <a:pt x="7998" y="16466"/>
                  <a:pt x="7904" y="16585"/>
                  <a:pt x="7697" y="16731"/>
                </a:cubicBezTo>
                <a:lnTo>
                  <a:pt x="7697" y="16787"/>
                </a:lnTo>
                <a:lnTo>
                  <a:pt x="7511" y="16669"/>
                </a:lnTo>
                <a:cubicBezTo>
                  <a:pt x="7231" y="16529"/>
                  <a:pt x="7020" y="16382"/>
                  <a:pt x="7020" y="16235"/>
                </a:cubicBezTo>
                <a:cubicBezTo>
                  <a:pt x="6927" y="15829"/>
                  <a:pt x="6740" y="15417"/>
                  <a:pt x="6647" y="15067"/>
                </a:cubicBezTo>
                <a:cubicBezTo>
                  <a:pt x="6529" y="14955"/>
                  <a:pt x="6529" y="14836"/>
                  <a:pt x="6436" y="14717"/>
                </a:cubicBezTo>
                <a:cubicBezTo>
                  <a:pt x="5945" y="14283"/>
                  <a:pt x="5267" y="13933"/>
                  <a:pt x="4776" y="13640"/>
                </a:cubicBezTo>
                <a:lnTo>
                  <a:pt x="4683" y="13612"/>
                </a:lnTo>
                <a:cubicBezTo>
                  <a:pt x="4496" y="13521"/>
                  <a:pt x="4403" y="13465"/>
                  <a:pt x="4310" y="13381"/>
                </a:cubicBezTo>
                <a:lnTo>
                  <a:pt x="4192" y="13290"/>
                </a:lnTo>
                <a:cubicBezTo>
                  <a:pt x="3912" y="13031"/>
                  <a:pt x="3612" y="12765"/>
                  <a:pt x="3425" y="12472"/>
                </a:cubicBezTo>
                <a:cubicBezTo>
                  <a:pt x="3141" y="12185"/>
                  <a:pt x="2934" y="11863"/>
                  <a:pt x="2748" y="11569"/>
                </a:cubicBezTo>
                <a:cubicBezTo>
                  <a:pt x="2748" y="11423"/>
                  <a:pt x="2654" y="11282"/>
                  <a:pt x="2561" y="11136"/>
                </a:cubicBezTo>
                <a:cubicBezTo>
                  <a:pt x="2444" y="11136"/>
                  <a:pt x="2444" y="11108"/>
                  <a:pt x="2444" y="11073"/>
                </a:cubicBezTo>
                <a:cubicBezTo>
                  <a:pt x="2350" y="11073"/>
                  <a:pt x="2350" y="11108"/>
                  <a:pt x="2350" y="11108"/>
                </a:cubicBezTo>
                <a:cubicBezTo>
                  <a:pt x="1486" y="11863"/>
                  <a:pt x="1275" y="12681"/>
                  <a:pt x="1673" y="13584"/>
                </a:cubicBezTo>
                <a:cubicBezTo>
                  <a:pt x="1766" y="13905"/>
                  <a:pt x="2257" y="14164"/>
                  <a:pt x="2934" y="14367"/>
                </a:cubicBezTo>
                <a:cubicBezTo>
                  <a:pt x="3239" y="14458"/>
                  <a:pt x="3425" y="14570"/>
                  <a:pt x="3612" y="14689"/>
                </a:cubicBezTo>
                <a:cubicBezTo>
                  <a:pt x="4099" y="14955"/>
                  <a:pt x="4590" y="15214"/>
                  <a:pt x="5081" y="15479"/>
                </a:cubicBezTo>
                <a:lnTo>
                  <a:pt x="5572" y="15766"/>
                </a:lnTo>
                <a:cubicBezTo>
                  <a:pt x="6342" y="16207"/>
                  <a:pt x="7020" y="16585"/>
                  <a:pt x="7231" y="17053"/>
                </a:cubicBezTo>
                <a:cubicBezTo>
                  <a:pt x="7231" y="17109"/>
                  <a:pt x="7231" y="17193"/>
                  <a:pt x="7113" y="17256"/>
                </a:cubicBezTo>
                <a:cubicBezTo>
                  <a:pt x="6342" y="17690"/>
                  <a:pt x="5851" y="18214"/>
                  <a:pt x="5665" y="18830"/>
                </a:cubicBezTo>
                <a:cubicBezTo>
                  <a:pt x="5478" y="19089"/>
                  <a:pt x="5478" y="19354"/>
                  <a:pt x="5361" y="19585"/>
                </a:cubicBezTo>
                <a:cubicBezTo>
                  <a:pt x="5267" y="19732"/>
                  <a:pt x="5267" y="19851"/>
                  <a:pt x="5174" y="19991"/>
                </a:cubicBezTo>
                <a:cubicBezTo>
                  <a:pt x="5174" y="20026"/>
                  <a:pt x="5174" y="20054"/>
                  <a:pt x="5081" y="20082"/>
                </a:cubicBezTo>
                <a:lnTo>
                  <a:pt x="5081" y="20166"/>
                </a:lnTo>
                <a:lnTo>
                  <a:pt x="4894" y="20166"/>
                </a:lnTo>
                <a:cubicBezTo>
                  <a:pt x="4894" y="20166"/>
                  <a:pt x="4776" y="20054"/>
                  <a:pt x="4776" y="20026"/>
                </a:cubicBezTo>
                <a:cubicBezTo>
                  <a:pt x="4683" y="19907"/>
                  <a:pt x="4683" y="19788"/>
                  <a:pt x="4590" y="19676"/>
                </a:cubicBezTo>
                <a:cubicBezTo>
                  <a:pt x="4403" y="19411"/>
                  <a:pt x="4192" y="19152"/>
                  <a:pt x="4005" y="18886"/>
                </a:cubicBezTo>
                <a:cubicBezTo>
                  <a:pt x="3425" y="18186"/>
                  <a:pt x="2748" y="17487"/>
                  <a:pt x="2257" y="16906"/>
                </a:cubicBezTo>
                <a:cubicBezTo>
                  <a:pt x="1977" y="16585"/>
                  <a:pt x="1673" y="16263"/>
                  <a:pt x="1275" y="15941"/>
                </a:cubicBezTo>
                <a:cubicBezTo>
                  <a:pt x="1275" y="15885"/>
                  <a:pt x="1182" y="15829"/>
                  <a:pt x="995" y="15794"/>
                </a:cubicBezTo>
                <a:lnTo>
                  <a:pt x="995" y="15857"/>
                </a:lnTo>
                <a:cubicBezTo>
                  <a:pt x="902" y="15913"/>
                  <a:pt x="902" y="15969"/>
                  <a:pt x="809" y="16032"/>
                </a:cubicBezTo>
                <a:cubicBezTo>
                  <a:pt x="691" y="16116"/>
                  <a:pt x="691" y="16235"/>
                  <a:pt x="598" y="16319"/>
                </a:cubicBezTo>
                <a:cubicBezTo>
                  <a:pt x="504" y="16494"/>
                  <a:pt x="411" y="16703"/>
                  <a:pt x="224" y="16878"/>
                </a:cubicBezTo>
                <a:cubicBezTo>
                  <a:pt x="-80" y="17193"/>
                  <a:pt x="13" y="17515"/>
                  <a:pt x="13" y="17809"/>
                </a:cubicBezTo>
                <a:cubicBezTo>
                  <a:pt x="107" y="18012"/>
                  <a:pt x="318" y="18214"/>
                  <a:pt x="691" y="18389"/>
                </a:cubicBezTo>
                <a:cubicBezTo>
                  <a:pt x="995" y="18480"/>
                  <a:pt x="1275" y="18592"/>
                  <a:pt x="1486" y="18711"/>
                </a:cubicBezTo>
                <a:cubicBezTo>
                  <a:pt x="1977" y="18886"/>
                  <a:pt x="2164" y="19089"/>
                  <a:pt x="2350" y="19264"/>
                </a:cubicBezTo>
                <a:cubicBezTo>
                  <a:pt x="2444" y="19326"/>
                  <a:pt x="2561" y="19354"/>
                  <a:pt x="2561" y="19411"/>
                </a:cubicBezTo>
                <a:cubicBezTo>
                  <a:pt x="3519" y="20138"/>
                  <a:pt x="4005" y="20725"/>
                  <a:pt x="4310" y="21278"/>
                </a:cubicBezTo>
                <a:cubicBezTo>
                  <a:pt x="4310" y="21334"/>
                  <a:pt x="4310" y="21425"/>
                  <a:pt x="4403" y="21481"/>
                </a:cubicBezTo>
                <a:cubicBezTo>
                  <a:pt x="4403" y="21509"/>
                  <a:pt x="4403" y="21537"/>
                  <a:pt x="4496" y="21565"/>
                </a:cubicBezTo>
                <a:lnTo>
                  <a:pt x="4590" y="21600"/>
                </a:lnTo>
                <a:lnTo>
                  <a:pt x="4683" y="21565"/>
                </a:lnTo>
                <a:cubicBezTo>
                  <a:pt x="4776" y="21537"/>
                  <a:pt x="4776" y="21509"/>
                  <a:pt x="4894" y="21509"/>
                </a:cubicBezTo>
                <a:cubicBezTo>
                  <a:pt x="4987" y="21425"/>
                  <a:pt x="5174" y="21334"/>
                  <a:pt x="5267" y="21250"/>
                </a:cubicBezTo>
                <a:cubicBezTo>
                  <a:pt x="5665" y="20837"/>
                  <a:pt x="6342" y="20488"/>
                  <a:pt x="7511" y="20201"/>
                </a:cubicBezTo>
                <a:cubicBezTo>
                  <a:pt x="7811" y="20138"/>
                  <a:pt x="8188" y="20054"/>
                  <a:pt x="8489" y="19963"/>
                </a:cubicBezTo>
                <a:cubicBezTo>
                  <a:pt x="9259" y="19760"/>
                  <a:pt x="10148" y="19585"/>
                  <a:pt x="10825" y="19354"/>
                </a:cubicBezTo>
                <a:cubicBezTo>
                  <a:pt x="11901" y="19061"/>
                  <a:pt x="12367" y="18767"/>
                  <a:pt x="12667" y="18452"/>
                </a:cubicBezTo>
                <a:cubicBezTo>
                  <a:pt x="12951" y="18012"/>
                  <a:pt x="13345" y="17578"/>
                  <a:pt x="13743" y="17137"/>
                </a:cubicBezTo>
                <a:cubicBezTo>
                  <a:pt x="13929" y="16962"/>
                  <a:pt x="14116" y="16787"/>
                  <a:pt x="14327" y="16585"/>
                </a:cubicBezTo>
                <a:cubicBezTo>
                  <a:pt x="14327" y="16557"/>
                  <a:pt x="14327" y="16494"/>
                  <a:pt x="14420" y="16466"/>
                </a:cubicBezTo>
                <a:lnTo>
                  <a:pt x="14420" y="16438"/>
                </a:lnTo>
                <a:cubicBezTo>
                  <a:pt x="14327" y="16466"/>
                  <a:pt x="14233" y="16494"/>
                  <a:pt x="14116" y="16529"/>
                </a:cubicBezTo>
                <a:cubicBezTo>
                  <a:pt x="13929" y="16585"/>
                  <a:pt x="13743" y="16641"/>
                  <a:pt x="13532" y="16703"/>
                </a:cubicBezTo>
                <a:cubicBezTo>
                  <a:pt x="13345" y="16787"/>
                  <a:pt x="13065" y="16878"/>
                  <a:pt x="12854" y="16962"/>
                </a:cubicBezTo>
                <a:cubicBezTo>
                  <a:pt x="12667" y="17053"/>
                  <a:pt x="12481" y="17109"/>
                  <a:pt x="12274" y="17193"/>
                </a:cubicBezTo>
                <a:cubicBezTo>
                  <a:pt x="11901" y="17340"/>
                  <a:pt x="11503" y="17487"/>
                  <a:pt x="11012" y="17634"/>
                </a:cubicBezTo>
                <a:cubicBezTo>
                  <a:pt x="10919" y="17634"/>
                  <a:pt x="10825" y="17690"/>
                  <a:pt x="10825" y="17718"/>
                </a:cubicBezTo>
                <a:cubicBezTo>
                  <a:pt x="10428" y="17893"/>
                  <a:pt x="10148" y="18040"/>
                  <a:pt x="9844" y="18214"/>
                </a:cubicBezTo>
                <a:cubicBezTo>
                  <a:pt x="9750" y="18305"/>
                  <a:pt x="9657" y="18361"/>
                  <a:pt x="9446" y="18452"/>
                </a:cubicBezTo>
                <a:cubicBezTo>
                  <a:pt x="9353" y="18536"/>
                  <a:pt x="9166" y="18627"/>
                  <a:pt x="9073" y="18711"/>
                </a:cubicBezTo>
                <a:cubicBezTo>
                  <a:pt x="8675" y="18942"/>
                  <a:pt x="8188" y="19152"/>
                  <a:pt x="7811" y="19382"/>
                </a:cubicBezTo>
                <a:cubicBezTo>
                  <a:pt x="7697" y="19439"/>
                  <a:pt x="7511" y="19529"/>
                  <a:pt x="7418" y="19585"/>
                </a:cubicBezTo>
                <a:cubicBezTo>
                  <a:pt x="7231" y="19676"/>
                  <a:pt x="7020" y="19732"/>
                  <a:pt x="6927" y="19816"/>
                </a:cubicBezTo>
                <a:cubicBezTo>
                  <a:pt x="6740" y="19879"/>
                  <a:pt x="6647" y="19935"/>
                  <a:pt x="6529" y="19991"/>
                </a:cubicBezTo>
                <a:cubicBezTo>
                  <a:pt x="6249" y="20110"/>
                  <a:pt x="5945" y="20229"/>
                  <a:pt x="5851" y="20404"/>
                </a:cubicBezTo>
                <a:cubicBezTo>
                  <a:pt x="5851" y="20432"/>
                  <a:pt x="5758" y="20432"/>
                  <a:pt x="5665" y="20460"/>
                </a:cubicBezTo>
                <a:cubicBezTo>
                  <a:pt x="5572" y="20460"/>
                  <a:pt x="5478" y="20488"/>
                  <a:pt x="5478" y="20488"/>
                </a:cubicBezTo>
                <a:lnTo>
                  <a:pt x="5267" y="20516"/>
                </a:lnTo>
                <a:lnTo>
                  <a:pt x="5361" y="20285"/>
                </a:lnTo>
                <a:cubicBezTo>
                  <a:pt x="5478" y="20138"/>
                  <a:pt x="5572" y="20026"/>
                  <a:pt x="5572" y="19907"/>
                </a:cubicBezTo>
                <a:cubicBezTo>
                  <a:pt x="5758" y="19292"/>
                  <a:pt x="6062" y="18627"/>
                  <a:pt x="6647" y="17984"/>
                </a:cubicBezTo>
                <a:cubicBezTo>
                  <a:pt x="6927" y="17690"/>
                  <a:pt x="7324" y="17368"/>
                  <a:pt x="7998" y="17018"/>
                </a:cubicBezTo>
                <a:cubicBezTo>
                  <a:pt x="8095" y="16990"/>
                  <a:pt x="8188" y="16962"/>
                  <a:pt x="8395" y="16934"/>
                </a:cubicBezTo>
                <a:cubicBezTo>
                  <a:pt x="9353" y="16731"/>
                  <a:pt x="10148" y="16494"/>
                  <a:pt x="11012" y="16235"/>
                </a:cubicBezTo>
                <a:cubicBezTo>
                  <a:pt x="11316" y="16144"/>
                  <a:pt x="11503" y="16088"/>
                  <a:pt x="11783" y="16032"/>
                </a:cubicBezTo>
                <a:cubicBezTo>
                  <a:pt x="11901" y="16004"/>
                  <a:pt x="11994" y="15969"/>
                  <a:pt x="12087" y="15913"/>
                </a:cubicBezTo>
                <a:cubicBezTo>
                  <a:pt x="12181" y="15913"/>
                  <a:pt x="12181" y="15885"/>
                  <a:pt x="12274" y="15885"/>
                </a:cubicBezTo>
                <a:lnTo>
                  <a:pt x="12667" y="15766"/>
                </a:lnTo>
                <a:cubicBezTo>
                  <a:pt x="13345" y="15535"/>
                  <a:pt x="14116" y="15270"/>
                  <a:pt x="14911" y="15011"/>
                </a:cubicBezTo>
                <a:lnTo>
                  <a:pt x="15495" y="14836"/>
                </a:lnTo>
                <a:cubicBezTo>
                  <a:pt x="16359" y="14542"/>
                  <a:pt x="16944" y="14220"/>
                  <a:pt x="17337" y="13905"/>
                </a:cubicBezTo>
                <a:cubicBezTo>
                  <a:pt x="17430" y="13787"/>
                  <a:pt x="17524" y="13668"/>
                  <a:pt x="17617" y="13556"/>
                </a:cubicBezTo>
                <a:cubicBezTo>
                  <a:pt x="17735" y="13465"/>
                  <a:pt x="17828" y="13346"/>
                  <a:pt x="17921" y="13262"/>
                </a:cubicBezTo>
                <a:cubicBezTo>
                  <a:pt x="18506" y="12647"/>
                  <a:pt x="18786" y="12038"/>
                  <a:pt x="18996" y="11423"/>
                </a:cubicBezTo>
                <a:lnTo>
                  <a:pt x="18996" y="11220"/>
                </a:lnTo>
                <a:lnTo>
                  <a:pt x="18903" y="11282"/>
                </a:lnTo>
                <a:cubicBezTo>
                  <a:pt x="18692" y="11366"/>
                  <a:pt x="18599" y="11394"/>
                  <a:pt x="18506" y="11457"/>
                </a:cubicBezTo>
                <a:cubicBezTo>
                  <a:pt x="18319" y="11569"/>
                  <a:pt x="18108" y="11688"/>
                  <a:pt x="17921" y="11807"/>
                </a:cubicBezTo>
                <a:cubicBezTo>
                  <a:pt x="17617" y="11982"/>
                  <a:pt x="17430" y="12157"/>
                  <a:pt x="17151" y="12332"/>
                </a:cubicBezTo>
                <a:lnTo>
                  <a:pt x="16944" y="12444"/>
                </a:lnTo>
                <a:cubicBezTo>
                  <a:pt x="16570" y="12619"/>
                  <a:pt x="16266" y="12821"/>
                  <a:pt x="15986" y="12996"/>
                </a:cubicBezTo>
                <a:cubicBezTo>
                  <a:pt x="15098" y="13409"/>
                  <a:pt x="14327" y="13843"/>
                  <a:pt x="13438" y="14283"/>
                </a:cubicBezTo>
                <a:cubicBezTo>
                  <a:pt x="13345" y="14311"/>
                  <a:pt x="13252" y="14367"/>
                  <a:pt x="13158" y="14430"/>
                </a:cubicBezTo>
                <a:cubicBezTo>
                  <a:pt x="12854" y="14570"/>
                  <a:pt x="12481" y="14745"/>
                  <a:pt x="12087" y="14892"/>
                </a:cubicBezTo>
                <a:cubicBezTo>
                  <a:pt x="11012" y="15270"/>
                  <a:pt x="9844" y="15682"/>
                  <a:pt x="8862" y="16144"/>
                </a:cubicBezTo>
                <a:cubicBezTo>
                  <a:pt x="8862" y="16179"/>
                  <a:pt x="8769" y="16179"/>
                  <a:pt x="8769" y="16207"/>
                </a:cubicBezTo>
                <a:cubicBezTo>
                  <a:pt x="8675" y="16235"/>
                  <a:pt x="8675" y="16235"/>
                  <a:pt x="8582" y="16263"/>
                </a:cubicBezTo>
                <a:lnTo>
                  <a:pt x="8489" y="16319"/>
                </a:lnTo>
                <a:lnTo>
                  <a:pt x="8489" y="16116"/>
                </a:lnTo>
                <a:lnTo>
                  <a:pt x="8675" y="15682"/>
                </a:lnTo>
                <a:cubicBezTo>
                  <a:pt x="8769" y="15417"/>
                  <a:pt x="8862" y="15130"/>
                  <a:pt x="8980" y="14864"/>
                </a:cubicBezTo>
                <a:cubicBezTo>
                  <a:pt x="9073" y="14689"/>
                  <a:pt x="9073" y="14514"/>
                  <a:pt x="9166" y="14339"/>
                </a:cubicBezTo>
                <a:cubicBezTo>
                  <a:pt x="9259" y="14192"/>
                  <a:pt x="9259" y="14046"/>
                  <a:pt x="9353" y="13905"/>
                </a:cubicBezTo>
                <a:cubicBezTo>
                  <a:pt x="9353" y="13787"/>
                  <a:pt x="9446" y="13612"/>
                  <a:pt x="9844" y="13493"/>
                </a:cubicBezTo>
                <a:cubicBezTo>
                  <a:pt x="9937" y="13465"/>
                  <a:pt x="10030" y="13437"/>
                  <a:pt x="10030" y="13409"/>
                </a:cubicBezTo>
                <a:cubicBezTo>
                  <a:pt x="10335" y="13143"/>
                  <a:pt x="11012" y="12968"/>
                  <a:pt x="11596" y="12821"/>
                </a:cubicBezTo>
                <a:cubicBezTo>
                  <a:pt x="12367" y="12647"/>
                  <a:pt x="13158" y="12416"/>
                  <a:pt x="13836" y="12122"/>
                </a:cubicBezTo>
                <a:lnTo>
                  <a:pt x="14700" y="11807"/>
                </a:lnTo>
                <a:cubicBezTo>
                  <a:pt x="15284" y="11541"/>
                  <a:pt x="15986" y="11310"/>
                  <a:pt x="16570" y="11073"/>
                </a:cubicBezTo>
                <a:lnTo>
                  <a:pt x="16757" y="10989"/>
                </a:lnTo>
                <a:cubicBezTo>
                  <a:pt x="17337" y="10758"/>
                  <a:pt x="17921" y="10520"/>
                  <a:pt x="18412" y="10233"/>
                </a:cubicBezTo>
                <a:cubicBezTo>
                  <a:pt x="18599" y="10114"/>
                  <a:pt x="18786" y="10024"/>
                  <a:pt x="18996" y="9911"/>
                </a:cubicBezTo>
                <a:lnTo>
                  <a:pt x="18996" y="9883"/>
                </a:lnTo>
                <a:cubicBezTo>
                  <a:pt x="19767" y="9471"/>
                  <a:pt x="20258" y="9065"/>
                  <a:pt x="20352" y="8687"/>
                </a:cubicBezTo>
                <a:cubicBezTo>
                  <a:pt x="20352" y="8310"/>
                  <a:pt x="20538" y="7897"/>
                  <a:pt x="20749" y="7519"/>
                </a:cubicBezTo>
                <a:cubicBezTo>
                  <a:pt x="20842" y="7288"/>
                  <a:pt x="20936" y="7023"/>
                  <a:pt x="21029" y="6792"/>
                </a:cubicBezTo>
                <a:cubicBezTo>
                  <a:pt x="21236" y="6442"/>
                  <a:pt x="21329" y="6120"/>
                  <a:pt x="21427" y="5799"/>
                </a:cubicBezTo>
                <a:cubicBezTo>
                  <a:pt x="21427" y="5652"/>
                  <a:pt x="21427" y="5540"/>
                  <a:pt x="21520" y="5421"/>
                </a:cubicBezTo>
                <a:lnTo>
                  <a:pt x="21520" y="5365"/>
                </a:lnTo>
                <a:lnTo>
                  <a:pt x="21427" y="5393"/>
                </a:lnTo>
                <a:cubicBezTo>
                  <a:pt x="21329" y="5421"/>
                  <a:pt x="21236" y="5449"/>
                  <a:pt x="21236" y="5477"/>
                </a:cubicBezTo>
                <a:lnTo>
                  <a:pt x="20936" y="5624"/>
                </a:lnTo>
                <a:cubicBezTo>
                  <a:pt x="20656" y="5861"/>
                  <a:pt x="20258" y="6064"/>
                  <a:pt x="19954" y="6295"/>
                </a:cubicBezTo>
                <a:cubicBezTo>
                  <a:pt x="19370" y="6764"/>
                  <a:pt x="18692" y="7226"/>
                  <a:pt x="18201" y="7638"/>
                </a:cubicBezTo>
                <a:lnTo>
                  <a:pt x="18108" y="7722"/>
                </a:lnTo>
                <a:cubicBezTo>
                  <a:pt x="17735" y="8016"/>
                  <a:pt x="17430" y="8275"/>
                  <a:pt x="17244" y="8569"/>
                </a:cubicBezTo>
                <a:cubicBezTo>
                  <a:pt x="16944" y="8918"/>
                  <a:pt x="16664" y="9240"/>
                  <a:pt x="16266" y="9534"/>
                </a:cubicBezTo>
                <a:lnTo>
                  <a:pt x="16079" y="9646"/>
                </a:lnTo>
                <a:cubicBezTo>
                  <a:pt x="15775" y="9849"/>
                  <a:pt x="15495" y="10058"/>
                  <a:pt x="15191" y="10233"/>
                </a:cubicBezTo>
                <a:cubicBezTo>
                  <a:pt x="14607" y="10611"/>
                  <a:pt x="14116" y="10961"/>
                  <a:pt x="13438" y="11338"/>
                </a:cubicBezTo>
                <a:cubicBezTo>
                  <a:pt x="12951" y="11632"/>
                  <a:pt x="12367" y="11982"/>
                  <a:pt x="11503" y="12297"/>
                </a:cubicBezTo>
                <a:cubicBezTo>
                  <a:pt x="11316" y="12360"/>
                  <a:pt x="11199" y="12444"/>
                  <a:pt x="11012" y="12535"/>
                </a:cubicBezTo>
                <a:cubicBezTo>
                  <a:pt x="10919" y="12563"/>
                  <a:pt x="10825" y="12619"/>
                  <a:pt x="10732" y="12647"/>
                </a:cubicBezTo>
                <a:cubicBezTo>
                  <a:pt x="10732" y="12681"/>
                  <a:pt x="10615" y="12709"/>
                  <a:pt x="10521" y="12709"/>
                </a:cubicBezTo>
                <a:cubicBezTo>
                  <a:pt x="10521" y="12737"/>
                  <a:pt x="10428" y="12737"/>
                  <a:pt x="10428" y="12765"/>
                </a:cubicBezTo>
                <a:lnTo>
                  <a:pt x="10241" y="12793"/>
                </a:lnTo>
                <a:lnTo>
                  <a:pt x="10241" y="12737"/>
                </a:lnTo>
                <a:cubicBezTo>
                  <a:pt x="10335" y="12563"/>
                  <a:pt x="10428" y="12388"/>
                  <a:pt x="10428" y="12241"/>
                </a:cubicBezTo>
                <a:cubicBezTo>
                  <a:pt x="10615" y="11863"/>
                  <a:pt x="10825" y="11513"/>
                  <a:pt x="10919" y="11164"/>
                </a:cubicBezTo>
                <a:cubicBezTo>
                  <a:pt x="11105" y="10786"/>
                  <a:pt x="11410" y="10436"/>
                  <a:pt x="11596" y="10058"/>
                </a:cubicBezTo>
                <a:cubicBezTo>
                  <a:pt x="11783" y="9821"/>
                  <a:pt x="11901" y="9590"/>
                  <a:pt x="12087" y="9324"/>
                </a:cubicBezTo>
                <a:cubicBezTo>
                  <a:pt x="12481" y="8569"/>
                  <a:pt x="12951" y="7988"/>
                  <a:pt x="13532" y="7435"/>
                </a:cubicBezTo>
                <a:cubicBezTo>
                  <a:pt x="14420" y="6673"/>
                  <a:pt x="15495" y="5771"/>
                  <a:pt x="17151" y="4896"/>
                </a:cubicBezTo>
                <a:cubicBezTo>
                  <a:pt x="17617" y="4637"/>
                  <a:pt x="18108" y="4288"/>
                  <a:pt x="18412" y="3875"/>
                </a:cubicBezTo>
                <a:cubicBezTo>
                  <a:pt x="18692" y="3616"/>
                  <a:pt x="18786" y="3322"/>
                  <a:pt x="18996" y="3064"/>
                </a:cubicBezTo>
                <a:cubicBezTo>
                  <a:pt x="18996" y="2973"/>
                  <a:pt x="19090" y="2889"/>
                  <a:pt x="19090" y="2798"/>
                </a:cubicBezTo>
                <a:cubicBezTo>
                  <a:pt x="19370" y="2420"/>
                  <a:pt x="19581" y="2014"/>
                  <a:pt x="19954" y="1602"/>
                </a:cubicBezTo>
                <a:cubicBezTo>
                  <a:pt x="20258" y="1280"/>
                  <a:pt x="20656" y="902"/>
                  <a:pt x="21029" y="525"/>
                </a:cubicBezTo>
                <a:lnTo>
                  <a:pt x="21029" y="406"/>
                </a:lnTo>
                <a:cubicBezTo>
                  <a:pt x="21236" y="294"/>
                  <a:pt x="21329" y="147"/>
                  <a:pt x="21329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01" name="Google Shape;128;p6"/>
          <p:cNvSpPr/>
          <p:nvPr/>
        </p:nvSpPr>
        <p:spPr>
          <a:xfrm rot="10800000" flipH="1">
            <a:off x="8092615" y="3969837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02" name="Title Text"/>
          <p:cNvSpPr txBox="1">
            <a:spLocks noGrp="1"/>
          </p:cNvSpPr>
          <p:nvPr>
            <p:ph type="title"/>
          </p:nvPr>
        </p:nvSpPr>
        <p:spPr>
          <a:xfrm>
            <a:off x="713160" y="706320"/>
            <a:ext cx="6077161" cy="105840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defRPr sz="4400" spc="0"/>
            </a:lvl1pPr>
          </a:lstStyle>
          <a:p>
            <a:r>
              <a:t>Title Text</a:t>
            </a:r>
          </a:p>
        </p:txBody>
      </p:sp>
      <p:sp>
        <p:nvSpPr>
          <p:cNvPr id="8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chemeClr val="accent4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132;p7"/>
          <p:cNvSpPr/>
          <p:nvPr/>
        </p:nvSpPr>
        <p:spPr>
          <a:xfrm>
            <a:off x="7747963" y="-716261"/>
            <a:ext cx="1059372" cy="1144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84" h="21600" extrusionOk="0">
                <a:moveTo>
                  <a:pt x="9526" y="0"/>
                </a:moveTo>
                <a:cubicBezTo>
                  <a:pt x="6511" y="0"/>
                  <a:pt x="3557" y="1317"/>
                  <a:pt x="1673" y="4288"/>
                </a:cubicBezTo>
                <a:cubicBezTo>
                  <a:pt x="-964" y="8398"/>
                  <a:pt x="-406" y="14643"/>
                  <a:pt x="2805" y="18252"/>
                </a:cubicBezTo>
                <a:cubicBezTo>
                  <a:pt x="4688" y="20465"/>
                  <a:pt x="7386" y="21600"/>
                  <a:pt x="10084" y="21600"/>
                </a:cubicBezTo>
                <a:cubicBezTo>
                  <a:pt x="11726" y="21600"/>
                  <a:pt x="13295" y="21223"/>
                  <a:pt x="14667" y="20404"/>
                </a:cubicBezTo>
                <a:cubicBezTo>
                  <a:pt x="18509" y="18131"/>
                  <a:pt x="20636" y="12823"/>
                  <a:pt x="19641" y="8140"/>
                </a:cubicBezTo>
                <a:cubicBezTo>
                  <a:pt x="18570" y="2971"/>
                  <a:pt x="14049" y="0"/>
                  <a:pt x="952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11" name="Google Shape;133;p7"/>
          <p:cNvSpPr/>
          <p:nvPr/>
        </p:nvSpPr>
        <p:spPr>
          <a:xfrm rot="16200000">
            <a:off x="-539053" y="4415532"/>
            <a:ext cx="1372138" cy="771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12" name="Google Shape;134;p7"/>
          <p:cNvSpPr/>
          <p:nvPr/>
        </p:nvSpPr>
        <p:spPr>
          <a:xfrm>
            <a:off x="8427788" y="-716401"/>
            <a:ext cx="1718649" cy="1744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9" h="21600" extrusionOk="0">
                <a:moveTo>
                  <a:pt x="10731" y="0"/>
                </a:moveTo>
                <a:cubicBezTo>
                  <a:pt x="10024" y="0"/>
                  <a:pt x="9281" y="61"/>
                  <a:pt x="8528" y="207"/>
                </a:cubicBezTo>
                <a:cubicBezTo>
                  <a:pt x="6239" y="717"/>
                  <a:pt x="4144" y="1676"/>
                  <a:pt x="2744" y="3544"/>
                </a:cubicBezTo>
                <a:cubicBezTo>
                  <a:pt x="996" y="5874"/>
                  <a:pt x="-46" y="8495"/>
                  <a:pt x="2" y="11226"/>
                </a:cubicBezTo>
                <a:cubicBezTo>
                  <a:pt x="2" y="12196"/>
                  <a:pt x="98" y="12949"/>
                  <a:pt x="193" y="13760"/>
                </a:cubicBezTo>
                <a:cubicBezTo>
                  <a:pt x="792" y="18155"/>
                  <a:pt x="5282" y="21600"/>
                  <a:pt x="9772" y="21600"/>
                </a:cubicBezTo>
                <a:cubicBezTo>
                  <a:pt x="10180" y="21600"/>
                  <a:pt x="10575" y="21539"/>
                  <a:pt x="10970" y="21490"/>
                </a:cubicBezTo>
                <a:cubicBezTo>
                  <a:pt x="11676" y="21393"/>
                  <a:pt x="12323" y="21296"/>
                  <a:pt x="13018" y="21296"/>
                </a:cubicBezTo>
                <a:cubicBezTo>
                  <a:pt x="13771" y="21235"/>
                  <a:pt x="14466" y="21041"/>
                  <a:pt x="15113" y="20689"/>
                </a:cubicBezTo>
                <a:cubicBezTo>
                  <a:pt x="17016" y="19671"/>
                  <a:pt x="18452" y="18262"/>
                  <a:pt x="19351" y="16381"/>
                </a:cubicBezTo>
                <a:cubicBezTo>
                  <a:pt x="19806" y="15534"/>
                  <a:pt x="20154" y="14671"/>
                  <a:pt x="20403" y="13760"/>
                </a:cubicBezTo>
                <a:cubicBezTo>
                  <a:pt x="21554" y="10170"/>
                  <a:pt x="21003" y="6880"/>
                  <a:pt x="18812" y="3848"/>
                </a:cubicBezTo>
                <a:cubicBezTo>
                  <a:pt x="18154" y="2937"/>
                  <a:pt x="17460" y="2184"/>
                  <a:pt x="16513" y="1626"/>
                </a:cubicBezTo>
                <a:cubicBezTo>
                  <a:pt x="14670" y="559"/>
                  <a:pt x="12766" y="0"/>
                  <a:pt x="1073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13" name="Google Shape;135;p7"/>
          <p:cNvSpPr/>
          <p:nvPr/>
        </p:nvSpPr>
        <p:spPr>
          <a:xfrm>
            <a:off x="-372601" y="2676724"/>
            <a:ext cx="717380" cy="10570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1" h="21600" extrusionOk="0">
                <a:moveTo>
                  <a:pt x="7435" y="908"/>
                </a:moveTo>
                <a:cubicBezTo>
                  <a:pt x="10124" y="908"/>
                  <a:pt x="12723" y="1405"/>
                  <a:pt x="15046" y="2563"/>
                </a:cubicBezTo>
                <a:cubicBezTo>
                  <a:pt x="16484" y="3295"/>
                  <a:pt x="17645" y="4201"/>
                  <a:pt x="18549" y="5301"/>
                </a:cubicBezTo>
                <a:cubicBezTo>
                  <a:pt x="19173" y="6225"/>
                  <a:pt x="19793" y="7072"/>
                  <a:pt x="20073" y="8113"/>
                </a:cubicBezTo>
                <a:cubicBezTo>
                  <a:pt x="20416" y="9576"/>
                  <a:pt x="20610" y="11042"/>
                  <a:pt x="20696" y="12505"/>
                </a:cubicBezTo>
                <a:cubicBezTo>
                  <a:pt x="20696" y="14146"/>
                  <a:pt x="20416" y="15742"/>
                  <a:pt x="19707" y="17325"/>
                </a:cubicBezTo>
                <a:cubicBezTo>
                  <a:pt x="19259" y="18363"/>
                  <a:pt x="18463" y="19345"/>
                  <a:pt x="17388" y="20137"/>
                </a:cubicBezTo>
                <a:cubicBezTo>
                  <a:pt x="16484" y="20809"/>
                  <a:pt x="15494" y="21043"/>
                  <a:pt x="14422" y="21043"/>
                </a:cubicBezTo>
                <a:cubicBezTo>
                  <a:pt x="14079" y="21043"/>
                  <a:pt x="13713" y="21043"/>
                  <a:pt x="13347" y="20984"/>
                </a:cubicBezTo>
                <a:cubicBezTo>
                  <a:pt x="9672" y="20562"/>
                  <a:pt x="7092" y="19154"/>
                  <a:pt x="4944" y="17208"/>
                </a:cubicBezTo>
                <a:cubicBezTo>
                  <a:pt x="3331" y="15742"/>
                  <a:pt x="2345" y="14029"/>
                  <a:pt x="1613" y="12258"/>
                </a:cubicBezTo>
                <a:cubicBezTo>
                  <a:pt x="538" y="9693"/>
                  <a:pt x="452" y="7072"/>
                  <a:pt x="1356" y="4451"/>
                </a:cubicBezTo>
                <a:cubicBezTo>
                  <a:pt x="1441" y="4201"/>
                  <a:pt x="1527" y="3896"/>
                  <a:pt x="1722" y="3662"/>
                </a:cubicBezTo>
                <a:cubicBezTo>
                  <a:pt x="2345" y="2988"/>
                  <a:pt x="2879" y="2313"/>
                  <a:pt x="3503" y="1639"/>
                </a:cubicBezTo>
                <a:cubicBezTo>
                  <a:pt x="3869" y="1272"/>
                  <a:pt x="4298" y="1097"/>
                  <a:pt x="4944" y="1038"/>
                </a:cubicBezTo>
                <a:cubicBezTo>
                  <a:pt x="5740" y="908"/>
                  <a:pt x="6640" y="908"/>
                  <a:pt x="7435" y="908"/>
                </a:cubicBezTo>
                <a:close/>
                <a:moveTo>
                  <a:pt x="6987" y="0"/>
                </a:moveTo>
                <a:cubicBezTo>
                  <a:pt x="6640" y="0"/>
                  <a:pt x="6278" y="0"/>
                  <a:pt x="5912" y="59"/>
                </a:cubicBezTo>
                <a:cubicBezTo>
                  <a:pt x="5374" y="59"/>
                  <a:pt x="4836" y="117"/>
                  <a:pt x="4298" y="234"/>
                </a:cubicBezTo>
                <a:cubicBezTo>
                  <a:pt x="3761" y="366"/>
                  <a:pt x="3331" y="542"/>
                  <a:pt x="2965" y="908"/>
                </a:cubicBezTo>
                <a:cubicBezTo>
                  <a:pt x="2065" y="1947"/>
                  <a:pt x="1184" y="2988"/>
                  <a:pt x="732" y="4143"/>
                </a:cubicBezTo>
                <a:cubicBezTo>
                  <a:pt x="194" y="5609"/>
                  <a:pt x="108" y="7072"/>
                  <a:pt x="0" y="8538"/>
                </a:cubicBezTo>
                <a:cubicBezTo>
                  <a:pt x="0" y="10484"/>
                  <a:pt x="646" y="12317"/>
                  <a:pt x="1441" y="14146"/>
                </a:cubicBezTo>
                <a:cubicBezTo>
                  <a:pt x="2065" y="15493"/>
                  <a:pt x="3051" y="16783"/>
                  <a:pt x="4407" y="17938"/>
                </a:cubicBezTo>
                <a:cubicBezTo>
                  <a:pt x="5202" y="18671"/>
                  <a:pt x="6278" y="19345"/>
                  <a:pt x="7349" y="19946"/>
                </a:cubicBezTo>
                <a:cubicBezTo>
                  <a:pt x="9134" y="20926"/>
                  <a:pt x="11110" y="21409"/>
                  <a:pt x="13347" y="21541"/>
                </a:cubicBezTo>
                <a:cubicBezTo>
                  <a:pt x="13541" y="21600"/>
                  <a:pt x="13799" y="21600"/>
                  <a:pt x="14079" y="21600"/>
                </a:cubicBezTo>
                <a:cubicBezTo>
                  <a:pt x="15494" y="21600"/>
                  <a:pt x="16764" y="21234"/>
                  <a:pt x="17731" y="20503"/>
                </a:cubicBezTo>
                <a:cubicBezTo>
                  <a:pt x="19173" y="19462"/>
                  <a:pt x="20073" y="18246"/>
                  <a:pt x="20610" y="16900"/>
                </a:cubicBezTo>
                <a:cubicBezTo>
                  <a:pt x="21234" y="15129"/>
                  <a:pt x="21600" y="13355"/>
                  <a:pt x="21492" y="11350"/>
                </a:cubicBezTo>
                <a:cubicBezTo>
                  <a:pt x="21492" y="10851"/>
                  <a:pt x="21406" y="10192"/>
                  <a:pt x="21320" y="9517"/>
                </a:cubicBezTo>
                <a:cubicBezTo>
                  <a:pt x="21148" y="7922"/>
                  <a:pt x="20524" y="6342"/>
                  <a:pt x="19344" y="4934"/>
                </a:cubicBezTo>
                <a:cubicBezTo>
                  <a:pt x="18183" y="3530"/>
                  <a:pt x="16656" y="2430"/>
                  <a:pt x="14702" y="1522"/>
                </a:cubicBezTo>
                <a:cubicBezTo>
                  <a:pt x="13541" y="1038"/>
                  <a:pt x="12271" y="733"/>
                  <a:pt x="10938" y="425"/>
                </a:cubicBezTo>
                <a:cubicBezTo>
                  <a:pt x="9672" y="117"/>
                  <a:pt x="8339" y="0"/>
                  <a:pt x="6987" y="0"/>
                </a:cubicBezTo>
                <a:close/>
              </a:path>
            </a:pathLst>
          </a:custGeom>
          <a:solidFill>
            <a:srgbClr val="80614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14" name="Google Shape;136;p7"/>
          <p:cNvSpPr/>
          <p:nvPr/>
        </p:nvSpPr>
        <p:spPr>
          <a:xfrm rot="18962401">
            <a:off x="-888949" y="-370251"/>
            <a:ext cx="1457492" cy="1333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15" name="Google Shape;137;p7"/>
          <p:cNvSpPr/>
          <p:nvPr/>
        </p:nvSpPr>
        <p:spPr>
          <a:xfrm rot="6466800">
            <a:off x="-1124183" y="-508789"/>
            <a:ext cx="1457492" cy="1333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16" name="Google Shape;138;p7"/>
          <p:cNvSpPr/>
          <p:nvPr/>
        </p:nvSpPr>
        <p:spPr>
          <a:xfrm>
            <a:off x="8273976" y="3365717"/>
            <a:ext cx="1087529" cy="1982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17" name="Google Shape;139;p7"/>
          <p:cNvSpPr/>
          <p:nvPr/>
        </p:nvSpPr>
        <p:spPr>
          <a:xfrm>
            <a:off x="7241885" y="3881520"/>
            <a:ext cx="881960" cy="1557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18" name="Google Shape;140;p7"/>
          <p:cNvSpPr/>
          <p:nvPr/>
        </p:nvSpPr>
        <p:spPr>
          <a:xfrm rot="5657999">
            <a:off x="6179632" y="3768372"/>
            <a:ext cx="1498373" cy="2390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825" name="Google Shape;141;p7"/>
          <p:cNvGrpSpPr/>
          <p:nvPr/>
        </p:nvGrpSpPr>
        <p:grpSpPr>
          <a:xfrm>
            <a:off x="8420739" y="-480709"/>
            <a:ext cx="896125" cy="1444286"/>
            <a:chOff x="0" y="0"/>
            <a:chExt cx="896123" cy="1444285"/>
          </a:xfrm>
        </p:grpSpPr>
        <p:sp>
          <p:nvSpPr>
            <p:cNvPr id="819" name="Google Shape;142;p7"/>
            <p:cNvSpPr/>
            <p:nvPr/>
          </p:nvSpPr>
          <p:spPr>
            <a:xfrm rot="19108801">
              <a:off x="24161" y="1001135"/>
              <a:ext cx="286390" cy="181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20" name="Google Shape;143;p7"/>
            <p:cNvSpPr/>
            <p:nvPr/>
          </p:nvSpPr>
          <p:spPr>
            <a:xfrm rot="19108801">
              <a:off x="288217" y="498175"/>
              <a:ext cx="178075" cy="294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21" name="Google Shape;144;p7"/>
            <p:cNvSpPr/>
            <p:nvPr/>
          </p:nvSpPr>
          <p:spPr>
            <a:xfrm rot="19108801">
              <a:off x="490851" y="54426"/>
              <a:ext cx="235045" cy="186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22" name="Google Shape;145;p7"/>
            <p:cNvSpPr/>
            <p:nvPr/>
          </p:nvSpPr>
          <p:spPr>
            <a:xfrm rot="19108801">
              <a:off x="469187" y="1260658"/>
              <a:ext cx="175995" cy="143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600" extrusionOk="0">
                  <a:moveTo>
                    <a:pt x="12818" y="0"/>
                  </a:moveTo>
                  <a:cubicBezTo>
                    <a:pt x="12259" y="0"/>
                    <a:pt x="11680" y="77"/>
                    <a:pt x="11101" y="257"/>
                  </a:cubicBezTo>
                  <a:cubicBezTo>
                    <a:pt x="7767" y="978"/>
                    <a:pt x="4892" y="2780"/>
                    <a:pt x="1558" y="4686"/>
                  </a:cubicBezTo>
                  <a:cubicBezTo>
                    <a:pt x="1099" y="7646"/>
                    <a:pt x="640" y="10169"/>
                    <a:pt x="81" y="12100"/>
                  </a:cubicBezTo>
                  <a:cubicBezTo>
                    <a:pt x="-378" y="17584"/>
                    <a:pt x="1099" y="20107"/>
                    <a:pt x="4892" y="21291"/>
                  </a:cubicBezTo>
                  <a:cubicBezTo>
                    <a:pt x="5691" y="21497"/>
                    <a:pt x="6469" y="21600"/>
                    <a:pt x="7228" y="21600"/>
                  </a:cubicBezTo>
                  <a:cubicBezTo>
                    <a:pt x="10642" y="21600"/>
                    <a:pt x="13656" y="19643"/>
                    <a:pt x="16391" y="17584"/>
                  </a:cubicBezTo>
                  <a:cubicBezTo>
                    <a:pt x="20184" y="14469"/>
                    <a:pt x="21222" y="9577"/>
                    <a:pt x="20184" y="5870"/>
                  </a:cubicBezTo>
                  <a:cubicBezTo>
                    <a:pt x="19006" y="2729"/>
                    <a:pt x="16072" y="0"/>
                    <a:pt x="1281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23" name="Google Shape;146;p7"/>
            <p:cNvSpPr/>
            <p:nvPr/>
          </p:nvSpPr>
          <p:spPr>
            <a:xfrm rot="19108801">
              <a:off x="690883" y="812617"/>
              <a:ext cx="175048" cy="143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24" name="Google Shape;147;p7"/>
            <p:cNvSpPr/>
            <p:nvPr/>
          </p:nvSpPr>
          <p:spPr>
            <a:xfrm rot="19108801">
              <a:off x="694714" y="430796"/>
              <a:ext cx="175895" cy="143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826" name="Google Shape;148;p7"/>
          <p:cNvSpPr/>
          <p:nvPr/>
        </p:nvSpPr>
        <p:spPr>
          <a:xfrm>
            <a:off x="719999" y="4681080"/>
            <a:ext cx="692230" cy="701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600" extrusionOk="0">
                <a:moveTo>
                  <a:pt x="10791" y="0"/>
                </a:moveTo>
                <a:cubicBezTo>
                  <a:pt x="10071" y="0"/>
                  <a:pt x="9351" y="88"/>
                  <a:pt x="8609" y="265"/>
                </a:cubicBezTo>
                <a:cubicBezTo>
                  <a:pt x="6257" y="728"/>
                  <a:pt x="4162" y="1656"/>
                  <a:pt x="2723" y="3577"/>
                </a:cubicBezTo>
                <a:cubicBezTo>
                  <a:pt x="981" y="5870"/>
                  <a:pt x="0" y="8450"/>
                  <a:pt x="0" y="11210"/>
                </a:cubicBezTo>
                <a:cubicBezTo>
                  <a:pt x="0" y="12222"/>
                  <a:pt x="87" y="12951"/>
                  <a:pt x="261" y="13790"/>
                </a:cubicBezTo>
                <a:cubicBezTo>
                  <a:pt x="807" y="18203"/>
                  <a:pt x="5340" y="21600"/>
                  <a:pt x="9810" y="21600"/>
                </a:cubicBezTo>
                <a:cubicBezTo>
                  <a:pt x="10245" y="21600"/>
                  <a:pt x="10616" y="21512"/>
                  <a:pt x="11071" y="21512"/>
                </a:cubicBezTo>
                <a:cubicBezTo>
                  <a:pt x="11703" y="21401"/>
                  <a:pt x="12336" y="21312"/>
                  <a:pt x="13078" y="21224"/>
                </a:cubicBezTo>
                <a:cubicBezTo>
                  <a:pt x="13798" y="21224"/>
                  <a:pt x="14517" y="21048"/>
                  <a:pt x="15150" y="20672"/>
                </a:cubicBezTo>
                <a:cubicBezTo>
                  <a:pt x="17066" y="19660"/>
                  <a:pt x="18528" y="18291"/>
                  <a:pt x="19422" y="16351"/>
                </a:cubicBezTo>
                <a:cubicBezTo>
                  <a:pt x="19877" y="15535"/>
                  <a:pt x="20161" y="14607"/>
                  <a:pt x="20509" y="13679"/>
                </a:cubicBezTo>
                <a:cubicBezTo>
                  <a:pt x="21600" y="10194"/>
                  <a:pt x="21055" y="6886"/>
                  <a:pt x="18877" y="3861"/>
                </a:cubicBezTo>
                <a:cubicBezTo>
                  <a:pt x="18244" y="2937"/>
                  <a:pt x="17525" y="2208"/>
                  <a:pt x="16521" y="1656"/>
                </a:cubicBezTo>
                <a:cubicBezTo>
                  <a:pt x="14714" y="552"/>
                  <a:pt x="12794" y="0"/>
                  <a:pt x="10791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27" name="Google Shape;149;p7"/>
          <p:cNvSpPr/>
          <p:nvPr/>
        </p:nvSpPr>
        <p:spPr>
          <a:xfrm rot="10800000" flipH="1">
            <a:off x="8437915" y="1093680"/>
            <a:ext cx="1066086" cy="1060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5" h="21600" extrusionOk="0">
                <a:moveTo>
                  <a:pt x="11475" y="1870"/>
                </a:moveTo>
                <a:cubicBezTo>
                  <a:pt x="12183" y="1870"/>
                  <a:pt x="12856" y="2112"/>
                  <a:pt x="13473" y="2355"/>
                </a:cubicBezTo>
                <a:cubicBezTo>
                  <a:pt x="13564" y="2401"/>
                  <a:pt x="13610" y="2447"/>
                  <a:pt x="13713" y="2504"/>
                </a:cubicBezTo>
                <a:cubicBezTo>
                  <a:pt x="15084" y="2931"/>
                  <a:pt x="16133" y="3844"/>
                  <a:pt x="16990" y="5102"/>
                </a:cubicBezTo>
                <a:cubicBezTo>
                  <a:pt x="17994" y="6546"/>
                  <a:pt x="18656" y="8173"/>
                  <a:pt x="18987" y="9950"/>
                </a:cubicBezTo>
                <a:cubicBezTo>
                  <a:pt x="19182" y="10921"/>
                  <a:pt x="19033" y="11878"/>
                  <a:pt x="18747" y="12791"/>
                </a:cubicBezTo>
                <a:cubicBezTo>
                  <a:pt x="18416" y="13898"/>
                  <a:pt x="18039" y="15008"/>
                  <a:pt x="17367" y="15967"/>
                </a:cubicBezTo>
                <a:cubicBezTo>
                  <a:pt x="16659" y="16936"/>
                  <a:pt x="15710" y="17652"/>
                  <a:pt x="14661" y="18182"/>
                </a:cubicBezTo>
                <a:cubicBezTo>
                  <a:pt x="13655" y="18667"/>
                  <a:pt x="12618" y="19094"/>
                  <a:pt x="11475" y="19337"/>
                </a:cubicBezTo>
                <a:cubicBezTo>
                  <a:pt x="10950" y="19429"/>
                  <a:pt x="10426" y="19429"/>
                  <a:pt x="9855" y="19476"/>
                </a:cubicBezTo>
                <a:cubicBezTo>
                  <a:pt x="9089" y="19429"/>
                  <a:pt x="8337" y="19383"/>
                  <a:pt x="7617" y="19094"/>
                </a:cubicBezTo>
                <a:cubicBezTo>
                  <a:pt x="6806" y="18759"/>
                  <a:pt x="6100" y="18276"/>
                  <a:pt x="5437" y="17652"/>
                </a:cubicBezTo>
                <a:cubicBezTo>
                  <a:pt x="4671" y="16878"/>
                  <a:pt x="3953" y="16115"/>
                  <a:pt x="3382" y="15146"/>
                </a:cubicBezTo>
                <a:cubicBezTo>
                  <a:pt x="2479" y="13565"/>
                  <a:pt x="2011" y="11878"/>
                  <a:pt x="2239" y="10009"/>
                </a:cubicBezTo>
                <a:cubicBezTo>
                  <a:pt x="2343" y="9040"/>
                  <a:pt x="2628" y="8127"/>
                  <a:pt x="3051" y="7214"/>
                </a:cubicBezTo>
                <a:cubicBezTo>
                  <a:pt x="3862" y="5483"/>
                  <a:pt x="5197" y="4237"/>
                  <a:pt x="6760" y="3220"/>
                </a:cubicBezTo>
                <a:cubicBezTo>
                  <a:pt x="7480" y="2736"/>
                  <a:pt x="8188" y="2263"/>
                  <a:pt x="8998" y="2020"/>
                </a:cubicBezTo>
                <a:cubicBezTo>
                  <a:pt x="9283" y="1928"/>
                  <a:pt x="9569" y="1870"/>
                  <a:pt x="9855" y="1870"/>
                </a:cubicBezTo>
                <a:close/>
                <a:moveTo>
                  <a:pt x="9946" y="0"/>
                </a:moveTo>
                <a:cubicBezTo>
                  <a:pt x="8383" y="46"/>
                  <a:pt x="6955" y="483"/>
                  <a:pt x="5665" y="1442"/>
                </a:cubicBezTo>
                <a:cubicBezTo>
                  <a:pt x="4294" y="2550"/>
                  <a:pt x="3005" y="3705"/>
                  <a:pt x="2057" y="5194"/>
                </a:cubicBezTo>
                <a:cubicBezTo>
                  <a:pt x="1624" y="5818"/>
                  <a:pt x="1248" y="6442"/>
                  <a:pt x="962" y="7122"/>
                </a:cubicBezTo>
                <a:cubicBezTo>
                  <a:pt x="631" y="7792"/>
                  <a:pt x="482" y="8508"/>
                  <a:pt x="299" y="9234"/>
                </a:cubicBezTo>
                <a:cubicBezTo>
                  <a:pt x="-135" y="10679"/>
                  <a:pt x="-89" y="12075"/>
                  <a:pt x="391" y="13473"/>
                </a:cubicBezTo>
                <a:cubicBezTo>
                  <a:pt x="1053" y="15251"/>
                  <a:pt x="2011" y="16785"/>
                  <a:pt x="3336" y="18135"/>
                </a:cubicBezTo>
                <a:cubicBezTo>
                  <a:pt x="4957" y="19764"/>
                  <a:pt x="6863" y="20872"/>
                  <a:pt x="9147" y="21403"/>
                </a:cubicBezTo>
                <a:cubicBezTo>
                  <a:pt x="9718" y="21554"/>
                  <a:pt x="10335" y="21600"/>
                  <a:pt x="10950" y="21600"/>
                </a:cubicBezTo>
                <a:cubicBezTo>
                  <a:pt x="11430" y="21600"/>
                  <a:pt x="11943" y="21554"/>
                  <a:pt x="12424" y="21496"/>
                </a:cubicBezTo>
                <a:cubicBezTo>
                  <a:pt x="13233" y="21403"/>
                  <a:pt x="14044" y="21207"/>
                  <a:pt x="14752" y="20872"/>
                </a:cubicBezTo>
                <a:cubicBezTo>
                  <a:pt x="16464" y="20053"/>
                  <a:pt x="17845" y="18852"/>
                  <a:pt x="18942" y="17271"/>
                </a:cubicBezTo>
                <a:cubicBezTo>
                  <a:pt x="19559" y="16404"/>
                  <a:pt x="20037" y="15493"/>
                  <a:pt x="20459" y="14476"/>
                </a:cubicBezTo>
                <a:cubicBezTo>
                  <a:pt x="21076" y="13126"/>
                  <a:pt x="21465" y="11684"/>
                  <a:pt x="21465" y="9858"/>
                </a:cubicBezTo>
                <a:cubicBezTo>
                  <a:pt x="21465" y="8127"/>
                  <a:pt x="20699" y="6349"/>
                  <a:pt x="19559" y="4757"/>
                </a:cubicBezTo>
                <a:cubicBezTo>
                  <a:pt x="18507" y="3312"/>
                  <a:pt x="17139" y="2112"/>
                  <a:pt x="15562" y="1200"/>
                </a:cubicBezTo>
                <a:cubicBezTo>
                  <a:pt x="14661" y="622"/>
                  <a:pt x="13655" y="241"/>
                  <a:pt x="12618" y="138"/>
                </a:cubicBezTo>
                <a:cubicBezTo>
                  <a:pt x="11898" y="46"/>
                  <a:pt x="11144" y="0"/>
                  <a:pt x="1042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151;p8"/>
          <p:cNvSpPr/>
          <p:nvPr/>
        </p:nvSpPr>
        <p:spPr>
          <a:xfrm rot="10800000">
            <a:off x="1770600" y="-611527"/>
            <a:ext cx="801847" cy="1416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36" name="Google Shape;152;p8"/>
          <p:cNvSpPr/>
          <p:nvPr/>
        </p:nvSpPr>
        <p:spPr>
          <a:xfrm rot="5400000">
            <a:off x="8172382" y="334102"/>
            <a:ext cx="1938320" cy="1089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37" name="Google Shape;153;p8"/>
          <p:cNvSpPr/>
          <p:nvPr/>
        </p:nvSpPr>
        <p:spPr>
          <a:xfrm flipH="1">
            <a:off x="-838885" y="3836520"/>
            <a:ext cx="1669325" cy="1802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9" h="21600" extrusionOk="0">
                <a:moveTo>
                  <a:pt x="10731" y="0"/>
                </a:moveTo>
                <a:cubicBezTo>
                  <a:pt x="10024" y="0"/>
                  <a:pt x="9281" y="61"/>
                  <a:pt x="8528" y="207"/>
                </a:cubicBezTo>
                <a:cubicBezTo>
                  <a:pt x="6239" y="717"/>
                  <a:pt x="4144" y="1676"/>
                  <a:pt x="2744" y="3544"/>
                </a:cubicBezTo>
                <a:cubicBezTo>
                  <a:pt x="996" y="5874"/>
                  <a:pt x="-46" y="8495"/>
                  <a:pt x="2" y="11226"/>
                </a:cubicBezTo>
                <a:cubicBezTo>
                  <a:pt x="2" y="12196"/>
                  <a:pt x="98" y="12949"/>
                  <a:pt x="193" y="13760"/>
                </a:cubicBezTo>
                <a:cubicBezTo>
                  <a:pt x="792" y="18155"/>
                  <a:pt x="5282" y="21600"/>
                  <a:pt x="9772" y="21600"/>
                </a:cubicBezTo>
                <a:cubicBezTo>
                  <a:pt x="10180" y="21600"/>
                  <a:pt x="10575" y="21539"/>
                  <a:pt x="10970" y="21490"/>
                </a:cubicBezTo>
                <a:cubicBezTo>
                  <a:pt x="11676" y="21393"/>
                  <a:pt x="12323" y="21296"/>
                  <a:pt x="13018" y="21296"/>
                </a:cubicBezTo>
                <a:cubicBezTo>
                  <a:pt x="13771" y="21235"/>
                  <a:pt x="14466" y="21041"/>
                  <a:pt x="15113" y="20689"/>
                </a:cubicBezTo>
                <a:cubicBezTo>
                  <a:pt x="17016" y="19671"/>
                  <a:pt x="18452" y="18262"/>
                  <a:pt x="19351" y="16381"/>
                </a:cubicBezTo>
                <a:cubicBezTo>
                  <a:pt x="19806" y="15534"/>
                  <a:pt x="20154" y="14671"/>
                  <a:pt x="20403" y="13760"/>
                </a:cubicBezTo>
                <a:cubicBezTo>
                  <a:pt x="21554" y="10170"/>
                  <a:pt x="21003" y="6880"/>
                  <a:pt x="18812" y="3848"/>
                </a:cubicBezTo>
                <a:cubicBezTo>
                  <a:pt x="18154" y="2937"/>
                  <a:pt x="17460" y="2184"/>
                  <a:pt x="16513" y="1626"/>
                </a:cubicBezTo>
                <a:cubicBezTo>
                  <a:pt x="14670" y="559"/>
                  <a:pt x="12766" y="0"/>
                  <a:pt x="10731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38" name="Google Shape;154;p8"/>
          <p:cNvSpPr/>
          <p:nvPr/>
        </p:nvSpPr>
        <p:spPr>
          <a:xfrm>
            <a:off x="6833641" y="-514441"/>
            <a:ext cx="1717800" cy="1040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39" name="Google Shape;155;p8"/>
          <p:cNvSpPr/>
          <p:nvPr/>
        </p:nvSpPr>
        <p:spPr>
          <a:xfrm rot="10800000">
            <a:off x="7843477" y="4626204"/>
            <a:ext cx="1033764" cy="1131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2" h="21600" extrusionOk="0">
                <a:moveTo>
                  <a:pt x="10701" y="0"/>
                </a:moveTo>
                <a:cubicBezTo>
                  <a:pt x="5585" y="0"/>
                  <a:pt x="0" y="4401"/>
                  <a:pt x="0" y="10937"/>
                </a:cubicBezTo>
                <a:cubicBezTo>
                  <a:pt x="0" y="17019"/>
                  <a:pt x="4937" y="21600"/>
                  <a:pt x="10701" y="21600"/>
                </a:cubicBezTo>
                <a:lnTo>
                  <a:pt x="10790" y="21600"/>
                </a:lnTo>
                <a:cubicBezTo>
                  <a:pt x="17020" y="21600"/>
                  <a:pt x="21600" y="15989"/>
                  <a:pt x="21309" y="10847"/>
                </a:cubicBezTo>
                <a:cubicBezTo>
                  <a:pt x="21600" y="5322"/>
                  <a:pt x="16931" y="179"/>
                  <a:pt x="1088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40" name="Google Shape;156;p8"/>
          <p:cNvSpPr/>
          <p:nvPr/>
        </p:nvSpPr>
        <p:spPr>
          <a:xfrm rot="16200000">
            <a:off x="8788687" y="3066068"/>
            <a:ext cx="1457480" cy="1842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41" name="Google Shape;157;p8"/>
          <p:cNvSpPr/>
          <p:nvPr/>
        </p:nvSpPr>
        <p:spPr>
          <a:xfrm rot="8162400">
            <a:off x="8360537" y="4338300"/>
            <a:ext cx="1457492" cy="1333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42" name="Google Shape;158;p8"/>
          <p:cNvSpPr/>
          <p:nvPr/>
        </p:nvSpPr>
        <p:spPr>
          <a:xfrm rot="17266800">
            <a:off x="8595411" y="4476838"/>
            <a:ext cx="1457492" cy="1333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43" name="Google Shape;159;p8"/>
          <p:cNvSpPr/>
          <p:nvPr/>
        </p:nvSpPr>
        <p:spPr>
          <a:xfrm flipH="1">
            <a:off x="1006934" y="4577886"/>
            <a:ext cx="819796" cy="1040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84" h="21600" extrusionOk="0">
                <a:moveTo>
                  <a:pt x="9526" y="0"/>
                </a:moveTo>
                <a:cubicBezTo>
                  <a:pt x="6511" y="0"/>
                  <a:pt x="3557" y="1317"/>
                  <a:pt x="1673" y="4288"/>
                </a:cubicBezTo>
                <a:cubicBezTo>
                  <a:pt x="-964" y="8398"/>
                  <a:pt x="-406" y="14643"/>
                  <a:pt x="2805" y="18252"/>
                </a:cubicBezTo>
                <a:cubicBezTo>
                  <a:pt x="4688" y="20465"/>
                  <a:pt x="7386" y="21600"/>
                  <a:pt x="10084" y="21600"/>
                </a:cubicBezTo>
                <a:cubicBezTo>
                  <a:pt x="11726" y="21600"/>
                  <a:pt x="13295" y="21223"/>
                  <a:pt x="14667" y="20404"/>
                </a:cubicBezTo>
                <a:cubicBezTo>
                  <a:pt x="18509" y="18131"/>
                  <a:pt x="20636" y="12823"/>
                  <a:pt x="19641" y="8140"/>
                </a:cubicBezTo>
                <a:cubicBezTo>
                  <a:pt x="18570" y="2971"/>
                  <a:pt x="14049" y="0"/>
                  <a:pt x="9526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848" name="Google Shape;161;p8"/>
          <p:cNvGrpSpPr/>
          <p:nvPr/>
        </p:nvGrpSpPr>
        <p:grpSpPr>
          <a:xfrm>
            <a:off x="171456" y="-749784"/>
            <a:ext cx="1289425" cy="2056945"/>
            <a:chOff x="96" y="96"/>
            <a:chExt cx="1289423" cy="2056943"/>
          </a:xfrm>
        </p:grpSpPr>
        <p:sp>
          <p:nvSpPr>
            <p:cNvPr id="844" name="Google Shape;162;p8"/>
            <p:cNvSpPr/>
            <p:nvPr/>
          </p:nvSpPr>
          <p:spPr>
            <a:xfrm>
              <a:off x="171239" y="2256"/>
              <a:ext cx="899410" cy="1809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600" extrusionOk="0">
                  <a:moveTo>
                    <a:pt x="875" y="0"/>
                  </a:moveTo>
                  <a:cubicBezTo>
                    <a:pt x="-54" y="5409"/>
                    <a:pt x="-158" y="8029"/>
                    <a:pt x="169" y="13464"/>
                  </a:cubicBezTo>
                  <a:cubicBezTo>
                    <a:pt x="325" y="15887"/>
                    <a:pt x="273" y="19475"/>
                    <a:pt x="5171" y="20798"/>
                  </a:cubicBezTo>
                  <a:cubicBezTo>
                    <a:pt x="7181" y="21348"/>
                    <a:pt x="9140" y="21600"/>
                    <a:pt x="10944" y="21600"/>
                  </a:cubicBezTo>
                  <a:cubicBezTo>
                    <a:pt x="16116" y="21600"/>
                    <a:pt x="19915" y="19640"/>
                    <a:pt x="20307" y="17734"/>
                  </a:cubicBezTo>
                  <a:cubicBezTo>
                    <a:pt x="21442" y="11974"/>
                    <a:pt x="21222" y="2177"/>
                    <a:pt x="21013" y="0"/>
                  </a:cubicBezTo>
                  <a:lnTo>
                    <a:pt x="18401" y="0"/>
                  </a:lnTo>
                  <a:cubicBezTo>
                    <a:pt x="18505" y="2429"/>
                    <a:pt x="19981" y="14841"/>
                    <a:pt x="17577" y="17655"/>
                  </a:cubicBezTo>
                  <a:cubicBezTo>
                    <a:pt x="15619" y="19885"/>
                    <a:pt x="12732" y="20415"/>
                    <a:pt x="10395" y="20415"/>
                  </a:cubicBezTo>
                  <a:lnTo>
                    <a:pt x="9793" y="20415"/>
                  </a:lnTo>
                  <a:cubicBezTo>
                    <a:pt x="8227" y="20355"/>
                    <a:pt x="4635" y="19257"/>
                    <a:pt x="3655" y="18178"/>
                  </a:cubicBezTo>
                  <a:cubicBezTo>
                    <a:pt x="2402" y="16854"/>
                    <a:pt x="2402" y="15086"/>
                    <a:pt x="2284" y="13762"/>
                  </a:cubicBezTo>
                  <a:cubicBezTo>
                    <a:pt x="2023" y="10948"/>
                    <a:pt x="1957" y="8136"/>
                    <a:pt x="1957" y="5322"/>
                  </a:cubicBezTo>
                  <a:cubicBezTo>
                    <a:pt x="2023" y="2621"/>
                    <a:pt x="2454" y="2734"/>
                    <a:pt x="2179" y="26"/>
                  </a:cubicBezTo>
                  <a:cubicBezTo>
                    <a:pt x="2179" y="0"/>
                    <a:pt x="2179" y="0"/>
                    <a:pt x="2127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45" name="Google Shape;163;p8"/>
            <p:cNvSpPr/>
            <p:nvPr/>
          </p:nvSpPr>
          <p:spPr>
            <a:xfrm>
              <a:off x="319343" y="2256"/>
              <a:ext cx="566485" cy="1546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264" y="0"/>
                  </a:moveTo>
                  <a:cubicBezTo>
                    <a:pt x="264" y="70"/>
                    <a:pt x="-254" y="11590"/>
                    <a:pt x="162" y="13497"/>
                  </a:cubicBezTo>
                  <a:cubicBezTo>
                    <a:pt x="597" y="15178"/>
                    <a:pt x="430" y="17952"/>
                    <a:pt x="2515" y="19501"/>
                  </a:cubicBezTo>
                  <a:cubicBezTo>
                    <a:pt x="4079" y="20663"/>
                    <a:pt x="6848" y="21600"/>
                    <a:pt x="10765" y="21600"/>
                  </a:cubicBezTo>
                  <a:cubicBezTo>
                    <a:pt x="11808" y="21600"/>
                    <a:pt x="12846" y="21530"/>
                    <a:pt x="13972" y="21406"/>
                  </a:cubicBezTo>
                  <a:cubicBezTo>
                    <a:pt x="16492" y="21113"/>
                    <a:pt x="19098" y="19788"/>
                    <a:pt x="19703" y="18889"/>
                  </a:cubicBezTo>
                  <a:cubicBezTo>
                    <a:pt x="21346" y="16534"/>
                    <a:pt x="21346" y="13590"/>
                    <a:pt x="21263" y="11427"/>
                  </a:cubicBezTo>
                  <a:cubicBezTo>
                    <a:pt x="21263" y="9011"/>
                    <a:pt x="20991" y="2355"/>
                    <a:pt x="21263" y="0"/>
                  </a:cubicBezTo>
                  <a:lnTo>
                    <a:pt x="17346" y="0"/>
                  </a:lnTo>
                  <a:cubicBezTo>
                    <a:pt x="17346" y="518"/>
                    <a:pt x="17972" y="7817"/>
                    <a:pt x="17784" y="9816"/>
                  </a:cubicBezTo>
                  <a:cubicBezTo>
                    <a:pt x="17617" y="11334"/>
                    <a:pt x="17179" y="15820"/>
                    <a:pt x="16492" y="17339"/>
                  </a:cubicBezTo>
                  <a:cubicBezTo>
                    <a:pt x="15974" y="18695"/>
                    <a:pt x="14139" y="19788"/>
                    <a:pt x="10932" y="19788"/>
                  </a:cubicBezTo>
                  <a:cubicBezTo>
                    <a:pt x="10327" y="19788"/>
                    <a:pt x="9722" y="19757"/>
                    <a:pt x="9013" y="19695"/>
                  </a:cubicBezTo>
                  <a:cubicBezTo>
                    <a:pt x="6932" y="19470"/>
                    <a:pt x="4329" y="17921"/>
                    <a:pt x="3913" y="17176"/>
                  </a:cubicBezTo>
                  <a:cubicBezTo>
                    <a:pt x="2598" y="14720"/>
                    <a:pt x="2682" y="13109"/>
                    <a:pt x="2598" y="10622"/>
                  </a:cubicBezTo>
                  <a:cubicBezTo>
                    <a:pt x="2515" y="8553"/>
                    <a:pt x="2765" y="163"/>
                    <a:pt x="2682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46" name="Google Shape;164;p8"/>
            <p:cNvSpPr/>
            <p:nvPr/>
          </p:nvSpPr>
          <p:spPr>
            <a:xfrm>
              <a:off x="470261" y="2256"/>
              <a:ext cx="249638" cy="1247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0" h="21600" extrusionOk="0">
                  <a:moveTo>
                    <a:pt x="120" y="0"/>
                  </a:moveTo>
                  <a:cubicBezTo>
                    <a:pt x="120" y="365"/>
                    <a:pt x="-250" y="15323"/>
                    <a:pt x="306" y="17079"/>
                  </a:cubicBezTo>
                  <a:cubicBezTo>
                    <a:pt x="724" y="18202"/>
                    <a:pt x="2625" y="20766"/>
                    <a:pt x="7860" y="21206"/>
                  </a:cubicBezTo>
                  <a:cubicBezTo>
                    <a:pt x="9994" y="21360"/>
                    <a:pt x="11154" y="21600"/>
                    <a:pt x="12314" y="21600"/>
                  </a:cubicBezTo>
                  <a:cubicBezTo>
                    <a:pt x="13055" y="21600"/>
                    <a:pt x="13844" y="21523"/>
                    <a:pt x="14996" y="21245"/>
                  </a:cubicBezTo>
                  <a:cubicBezTo>
                    <a:pt x="19635" y="20160"/>
                    <a:pt x="20609" y="18000"/>
                    <a:pt x="20609" y="16522"/>
                  </a:cubicBezTo>
                  <a:cubicBezTo>
                    <a:pt x="20609" y="13085"/>
                    <a:pt x="21350" y="1565"/>
                    <a:pt x="2042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47" name="Google Shape;165;p8"/>
            <p:cNvSpPr/>
            <p:nvPr/>
          </p:nvSpPr>
          <p:spPr>
            <a:xfrm>
              <a:off x="96" y="96"/>
              <a:ext cx="1289425" cy="2056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119" y="338"/>
                    <a:pt x="194" y="1241"/>
                    <a:pt x="157" y="1969"/>
                  </a:cubicBezTo>
                  <a:cubicBezTo>
                    <a:pt x="119" y="4101"/>
                    <a:pt x="0" y="6262"/>
                    <a:pt x="0" y="8399"/>
                  </a:cubicBezTo>
                  <a:lnTo>
                    <a:pt x="0" y="14371"/>
                  </a:lnTo>
                  <a:cubicBezTo>
                    <a:pt x="0" y="14929"/>
                    <a:pt x="0" y="16188"/>
                    <a:pt x="268" y="16701"/>
                  </a:cubicBezTo>
                  <a:cubicBezTo>
                    <a:pt x="1430" y="19514"/>
                    <a:pt x="4719" y="21431"/>
                    <a:pt x="9949" y="21600"/>
                  </a:cubicBezTo>
                  <a:cubicBezTo>
                    <a:pt x="16063" y="21600"/>
                    <a:pt x="19119" y="19782"/>
                    <a:pt x="20475" y="18325"/>
                  </a:cubicBezTo>
                  <a:cubicBezTo>
                    <a:pt x="21405" y="17283"/>
                    <a:pt x="21600" y="15192"/>
                    <a:pt x="21600" y="14808"/>
                  </a:cubicBezTo>
                  <a:cubicBezTo>
                    <a:pt x="21487" y="13275"/>
                    <a:pt x="21526" y="5900"/>
                    <a:pt x="21563" y="5027"/>
                  </a:cubicBezTo>
                  <a:cubicBezTo>
                    <a:pt x="21600" y="3449"/>
                    <a:pt x="21563" y="0"/>
                    <a:pt x="21368" y="0"/>
                  </a:cubicBezTo>
                  <a:lnTo>
                    <a:pt x="19630" y="0"/>
                  </a:lnTo>
                  <a:cubicBezTo>
                    <a:pt x="19398" y="23"/>
                    <a:pt x="19398" y="23"/>
                    <a:pt x="19351" y="169"/>
                  </a:cubicBezTo>
                  <a:cubicBezTo>
                    <a:pt x="19314" y="1357"/>
                    <a:pt x="19119" y="13590"/>
                    <a:pt x="19166" y="14149"/>
                  </a:cubicBezTo>
                  <a:cubicBezTo>
                    <a:pt x="19166" y="14242"/>
                    <a:pt x="19603" y="19970"/>
                    <a:pt x="10156" y="19970"/>
                  </a:cubicBezTo>
                  <a:cubicBezTo>
                    <a:pt x="9492" y="19970"/>
                    <a:pt x="8780" y="19942"/>
                    <a:pt x="8017" y="19881"/>
                  </a:cubicBezTo>
                  <a:cubicBezTo>
                    <a:pt x="4338" y="19008"/>
                    <a:pt x="1932" y="17959"/>
                    <a:pt x="1821" y="15851"/>
                  </a:cubicBezTo>
                  <a:cubicBezTo>
                    <a:pt x="1745" y="14953"/>
                    <a:pt x="1700" y="14079"/>
                    <a:pt x="1745" y="13206"/>
                  </a:cubicBezTo>
                  <a:cubicBezTo>
                    <a:pt x="1745" y="12332"/>
                    <a:pt x="1821" y="11482"/>
                    <a:pt x="1821" y="10607"/>
                  </a:cubicBezTo>
                  <a:cubicBezTo>
                    <a:pt x="1821" y="8784"/>
                    <a:pt x="1858" y="6944"/>
                    <a:pt x="1932" y="5097"/>
                  </a:cubicBezTo>
                  <a:lnTo>
                    <a:pt x="1932" y="2912"/>
                  </a:lnTo>
                  <a:cubicBezTo>
                    <a:pt x="1978" y="2085"/>
                    <a:pt x="2052" y="0"/>
                    <a:pt x="205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849" name="Google Shape;166;p8"/>
          <p:cNvSpPr/>
          <p:nvPr/>
        </p:nvSpPr>
        <p:spPr>
          <a:xfrm rot="10800000">
            <a:off x="2250102" y="-749396"/>
            <a:ext cx="717379" cy="10570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1" h="21600" extrusionOk="0">
                <a:moveTo>
                  <a:pt x="7435" y="908"/>
                </a:moveTo>
                <a:cubicBezTo>
                  <a:pt x="10124" y="908"/>
                  <a:pt x="12723" y="1405"/>
                  <a:pt x="15046" y="2563"/>
                </a:cubicBezTo>
                <a:cubicBezTo>
                  <a:pt x="16484" y="3295"/>
                  <a:pt x="17645" y="4201"/>
                  <a:pt x="18549" y="5301"/>
                </a:cubicBezTo>
                <a:cubicBezTo>
                  <a:pt x="19173" y="6225"/>
                  <a:pt x="19793" y="7072"/>
                  <a:pt x="20073" y="8113"/>
                </a:cubicBezTo>
                <a:cubicBezTo>
                  <a:pt x="20416" y="9576"/>
                  <a:pt x="20610" y="11042"/>
                  <a:pt x="20696" y="12505"/>
                </a:cubicBezTo>
                <a:cubicBezTo>
                  <a:pt x="20696" y="14146"/>
                  <a:pt x="20416" y="15742"/>
                  <a:pt x="19707" y="17325"/>
                </a:cubicBezTo>
                <a:cubicBezTo>
                  <a:pt x="19259" y="18363"/>
                  <a:pt x="18463" y="19345"/>
                  <a:pt x="17388" y="20137"/>
                </a:cubicBezTo>
                <a:cubicBezTo>
                  <a:pt x="16484" y="20809"/>
                  <a:pt x="15494" y="21043"/>
                  <a:pt x="14422" y="21043"/>
                </a:cubicBezTo>
                <a:cubicBezTo>
                  <a:pt x="14079" y="21043"/>
                  <a:pt x="13713" y="21043"/>
                  <a:pt x="13347" y="20984"/>
                </a:cubicBezTo>
                <a:cubicBezTo>
                  <a:pt x="9672" y="20562"/>
                  <a:pt x="7092" y="19154"/>
                  <a:pt x="4944" y="17208"/>
                </a:cubicBezTo>
                <a:cubicBezTo>
                  <a:pt x="3331" y="15742"/>
                  <a:pt x="2345" y="14029"/>
                  <a:pt x="1613" y="12258"/>
                </a:cubicBezTo>
                <a:cubicBezTo>
                  <a:pt x="538" y="9693"/>
                  <a:pt x="452" y="7072"/>
                  <a:pt x="1356" y="4451"/>
                </a:cubicBezTo>
                <a:cubicBezTo>
                  <a:pt x="1441" y="4201"/>
                  <a:pt x="1527" y="3896"/>
                  <a:pt x="1722" y="3662"/>
                </a:cubicBezTo>
                <a:cubicBezTo>
                  <a:pt x="2345" y="2988"/>
                  <a:pt x="2879" y="2313"/>
                  <a:pt x="3503" y="1639"/>
                </a:cubicBezTo>
                <a:cubicBezTo>
                  <a:pt x="3869" y="1272"/>
                  <a:pt x="4298" y="1097"/>
                  <a:pt x="4944" y="1038"/>
                </a:cubicBezTo>
                <a:cubicBezTo>
                  <a:pt x="5740" y="908"/>
                  <a:pt x="6640" y="908"/>
                  <a:pt x="7435" y="908"/>
                </a:cubicBezTo>
                <a:close/>
                <a:moveTo>
                  <a:pt x="6987" y="0"/>
                </a:moveTo>
                <a:cubicBezTo>
                  <a:pt x="6640" y="0"/>
                  <a:pt x="6278" y="0"/>
                  <a:pt x="5912" y="59"/>
                </a:cubicBezTo>
                <a:cubicBezTo>
                  <a:pt x="5374" y="59"/>
                  <a:pt x="4836" y="117"/>
                  <a:pt x="4298" y="234"/>
                </a:cubicBezTo>
                <a:cubicBezTo>
                  <a:pt x="3761" y="366"/>
                  <a:pt x="3331" y="542"/>
                  <a:pt x="2965" y="908"/>
                </a:cubicBezTo>
                <a:cubicBezTo>
                  <a:pt x="2065" y="1947"/>
                  <a:pt x="1184" y="2988"/>
                  <a:pt x="732" y="4143"/>
                </a:cubicBezTo>
                <a:cubicBezTo>
                  <a:pt x="194" y="5609"/>
                  <a:pt x="108" y="7072"/>
                  <a:pt x="0" y="8538"/>
                </a:cubicBezTo>
                <a:cubicBezTo>
                  <a:pt x="0" y="10484"/>
                  <a:pt x="646" y="12317"/>
                  <a:pt x="1441" y="14146"/>
                </a:cubicBezTo>
                <a:cubicBezTo>
                  <a:pt x="2065" y="15493"/>
                  <a:pt x="3051" y="16783"/>
                  <a:pt x="4407" y="17938"/>
                </a:cubicBezTo>
                <a:cubicBezTo>
                  <a:pt x="5202" y="18671"/>
                  <a:pt x="6278" y="19345"/>
                  <a:pt x="7349" y="19946"/>
                </a:cubicBezTo>
                <a:cubicBezTo>
                  <a:pt x="9134" y="20926"/>
                  <a:pt x="11110" y="21409"/>
                  <a:pt x="13347" y="21541"/>
                </a:cubicBezTo>
                <a:cubicBezTo>
                  <a:pt x="13541" y="21600"/>
                  <a:pt x="13799" y="21600"/>
                  <a:pt x="14079" y="21600"/>
                </a:cubicBezTo>
                <a:cubicBezTo>
                  <a:pt x="15494" y="21600"/>
                  <a:pt x="16764" y="21234"/>
                  <a:pt x="17731" y="20503"/>
                </a:cubicBezTo>
                <a:cubicBezTo>
                  <a:pt x="19173" y="19462"/>
                  <a:pt x="20073" y="18246"/>
                  <a:pt x="20610" y="16900"/>
                </a:cubicBezTo>
                <a:cubicBezTo>
                  <a:pt x="21234" y="15129"/>
                  <a:pt x="21600" y="13355"/>
                  <a:pt x="21492" y="11350"/>
                </a:cubicBezTo>
                <a:cubicBezTo>
                  <a:pt x="21492" y="10851"/>
                  <a:pt x="21406" y="10192"/>
                  <a:pt x="21320" y="9517"/>
                </a:cubicBezTo>
                <a:cubicBezTo>
                  <a:pt x="21148" y="7922"/>
                  <a:pt x="20524" y="6342"/>
                  <a:pt x="19344" y="4934"/>
                </a:cubicBezTo>
                <a:cubicBezTo>
                  <a:pt x="18183" y="3530"/>
                  <a:pt x="16656" y="2430"/>
                  <a:pt x="14702" y="1522"/>
                </a:cubicBezTo>
                <a:cubicBezTo>
                  <a:pt x="13541" y="1038"/>
                  <a:pt x="12271" y="733"/>
                  <a:pt x="10938" y="425"/>
                </a:cubicBezTo>
                <a:cubicBezTo>
                  <a:pt x="9672" y="117"/>
                  <a:pt x="8339" y="0"/>
                  <a:pt x="6987" y="0"/>
                </a:cubicBezTo>
                <a:close/>
              </a:path>
            </a:pathLst>
          </a:custGeom>
          <a:solidFill>
            <a:srgbClr val="80614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50" name="Google Shape;167;p8"/>
          <p:cNvSpPr/>
          <p:nvPr/>
        </p:nvSpPr>
        <p:spPr>
          <a:xfrm rot="10800000">
            <a:off x="2090160" y="4672080"/>
            <a:ext cx="1717800" cy="1040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51" name="Google Shape;168;p8"/>
          <p:cNvSpPr/>
          <p:nvPr/>
        </p:nvSpPr>
        <p:spPr>
          <a:xfrm rot="10800000">
            <a:off x="6708599" y="4802759"/>
            <a:ext cx="977693" cy="592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52" name="Google Shape;169;p8"/>
          <p:cNvSpPr/>
          <p:nvPr/>
        </p:nvSpPr>
        <p:spPr>
          <a:xfrm rot="999000">
            <a:off x="-603274" y="1846041"/>
            <a:ext cx="1403589" cy="268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14834" y="0"/>
                </a:moveTo>
                <a:cubicBezTo>
                  <a:pt x="14776" y="0"/>
                  <a:pt x="14717" y="22"/>
                  <a:pt x="14662" y="51"/>
                </a:cubicBezTo>
                <a:cubicBezTo>
                  <a:pt x="14431" y="149"/>
                  <a:pt x="14156" y="241"/>
                  <a:pt x="14024" y="385"/>
                </a:cubicBezTo>
                <a:cubicBezTo>
                  <a:pt x="13749" y="604"/>
                  <a:pt x="13474" y="795"/>
                  <a:pt x="13158" y="1014"/>
                </a:cubicBezTo>
                <a:cubicBezTo>
                  <a:pt x="12827" y="1228"/>
                  <a:pt x="12652" y="1469"/>
                  <a:pt x="12508" y="1735"/>
                </a:cubicBezTo>
                <a:cubicBezTo>
                  <a:pt x="12464" y="1879"/>
                  <a:pt x="12377" y="1994"/>
                  <a:pt x="12233" y="2115"/>
                </a:cubicBezTo>
                <a:cubicBezTo>
                  <a:pt x="12102" y="2214"/>
                  <a:pt x="12002" y="2312"/>
                  <a:pt x="11871" y="2404"/>
                </a:cubicBezTo>
                <a:cubicBezTo>
                  <a:pt x="11508" y="2715"/>
                  <a:pt x="11323" y="3032"/>
                  <a:pt x="11367" y="3390"/>
                </a:cubicBezTo>
                <a:cubicBezTo>
                  <a:pt x="11367" y="3580"/>
                  <a:pt x="11323" y="3753"/>
                  <a:pt x="11180" y="3920"/>
                </a:cubicBezTo>
                <a:cubicBezTo>
                  <a:pt x="11136" y="4012"/>
                  <a:pt x="11092" y="4087"/>
                  <a:pt x="11004" y="4186"/>
                </a:cubicBezTo>
                <a:cubicBezTo>
                  <a:pt x="10905" y="4399"/>
                  <a:pt x="10773" y="4617"/>
                  <a:pt x="10905" y="4854"/>
                </a:cubicBezTo>
                <a:cubicBezTo>
                  <a:pt x="11048" y="5096"/>
                  <a:pt x="11092" y="5362"/>
                  <a:pt x="11092" y="5627"/>
                </a:cubicBezTo>
                <a:cubicBezTo>
                  <a:pt x="11092" y="6059"/>
                  <a:pt x="11092" y="6492"/>
                  <a:pt x="11004" y="6924"/>
                </a:cubicBezTo>
                <a:cubicBezTo>
                  <a:pt x="10773" y="7790"/>
                  <a:pt x="10542" y="8655"/>
                  <a:pt x="10355" y="9519"/>
                </a:cubicBezTo>
                <a:cubicBezTo>
                  <a:pt x="10355" y="9542"/>
                  <a:pt x="10410" y="9589"/>
                  <a:pt x="10267" y="9589"/>
                </a:cubicBezTo>
                <a:cubicBezTo>
                  <a:pt x="10223" y="9490"/>
                  <a:pt x="10179" y="9375"/>
                  <a:pt x="10080" y="9277"/>
                </a:cubicBezTo>
                <a:cubicBezTo>
                  <a:pt x="9948" y="8966"/>
                  <a:pt x="9761" y="8655"/>
                  <a:pt x="9442" y="8389"/>
                </a:cubicBezTo>
                <a:cubicBezTo>
                  <a:pt x="9038" y="7980"/>
                  <a:pt x="8938" y="7547"/>
                  <a:pt x="8982" y="7114"/>
                </a:cubicBezTo>
                <a:cubicBezTo>
                  <a:pt x="8982" y="6896"/>
                  <a:pt x="9038" y="6683"/>
                  <a:pt x="9038" y="6440"/>
                </a:cubicBezTo>
                <a:cubicBezTo>
                  <a:pt x="9082" y="6105"/>
                  <a:pt x="9082" y="5771"/>
                  <a:pt x="8982" y="5408"/>
                </a:cubicBezTo>
                <a:cubicBezTo>
                  <a:pt x="8850" y="4929"/>
                  <a:pt x="8432" y="4520"/>
                  <a:pt x="7883" y="4110"/>
                </a:cubicBezTo>
                <a:cubicBezTo>
                  <a:pt x="7608" y="3920"/>
                  <a:pt x="7335" y="3753"/>
                  <a:pt x="7060" y="3534"/>
                </a:cubicBezTo>
                <a:cubicBezTo>
                  <a:pt x="6510" y="3032"/>
                  <a:pt x="6290" y="2501"/>
                  <a:pt x="6466" y="1925"/>
                </a:cubicBezTo>
                <a:cubicBezTo>
                  <a:pt x="6510" y="1781"/>
                  <a:pt x="6565" y="1636"/>
                  <a:pt x="6609" y="1515"/>
                </a:cubicBezTo>
                <a:cubicBezTo>
                  <a:pt x="6609" y="1446"/>
                  <a:pt x="6697" y="1349"/>
                  <a:pt x="6510" y="1302"/>
                </a:cubicBezTo>
                <a:cubicBezTo>
                  <a:pt x="6485" y="1297"/>
                  <a:pt x="6464" y="1295"/>
                  <a:pt x="6441" y="1295"/>
                </a:cubicBezTo>
                <a:cubicBezTo>
                  <a:pt x="6344" y="1295"/>
                  <a:pt x="6264" y="1347"/>
                  <a:pt x="6147" y="1446"/>
                </a:cubicBezTo>
                <a:cubicBezTo>
                  <a:pt x="5916" y="1659"/>
                  <a:pt x="5784" y="1902"/>
                  <a:pt x="5641" y="2138"/>
                </a:cubicBezTo>
                <a:cubicBezTo>
                  <a:pt x="5322" y="2691"/>
                  <a:pt x="5278" y="3269"/>
                  <a:pt x="5741" y="3845"/>
                </a:cubicBezTo>
                <a:cubicBezTo>
                  <a:pt x="6059" y="4255"/>
                  <a:pt x="6191" y="4688"/>
                  <a:pt x="6191" y="5142"/>
                </a:cubicBezTo>
                <a:cubicBezTo>
                  <a:pt x="6235" y="5529"/>
                  <a:pt x="6334" y="5887"/>
                  <a:pt x="6697" y="6227"/>
                </a:cubicBezTo>
                <a:cubicBezTo>
                  <a:pt x="6884" y="6394"/>
                  <a:pt x="7113" y="6584"/>
                  <a:pt x="7335" y="6729"/>
                </a:cubicBezTo>
                <a:cubicBezTo>
                  <a:pt x="7608" y="6896"/>
                  <a:pt x="7839" y="7040"/>
                  <a:pt x="8070" y="7213"/>
                </a:cubicBezTo>
                <a:cubicBezTo>
                  <a:pt x="8157" y="7282"/>
                  <a:pt x="8257" y="7357"/>
                  <a:pt x="8345" y="7449"/>
                </a:cubicBezTo>
                <a:cubicBezTo>
                  <a:pt x="8663" y="7836"/>
                  <a:pt x="9082" y="8245"/>
                  <a:pt x="9442" y="8655"/>
                </a:cubicBezTo>
                <a:cubicBezTo>
                  <a:pt x="9761" y="9012"/>
                  <a:pt x="9992" y="9398"/>
                  <a:pt x="10179" y="9779"/>
                </a:cubicBezTo>
                <a:cubicBezTo>
                  <a:pt x="10267" y="9975"/>
                  <a:pt x="10267" y="10166"/>
                  <a:pt x="10223" y="10356"/>
                </a:cubicBezTo>
                <a:cubicBezTo>
                  <a:pt x="10179" y="10476"/>
                  <a:pt x="10179" y="10598"/>
                  <a:pt x="10179" y="10719"/>
                </a:cubicBezTo>
                <a:cubicBezTo>
                  <a:pt x="10135" y="11296"/>
                  <a:pt x="10080" y="11872"/>
                  <a:pt x="10135" y="12449"/>
                </a:cubicBezTo>
                <a:cubicBezTo>
                  <a:pt x="10135" y="12472"/>
                  <a:pt x="10179" y="12519"/>
                  <a:pt x="10080" y="12570"/>
                </a:cubicBezTo>
                <a:cubicBezTo>
                  <a:pt x="10036" y="12519"/>
                  <a:pt x="9992" y="12495"/>
                  <a:pt x="9948" y="12449"/>
                </a:cubicBezTo>
                <a:cubicBezTo>
                  <a:pt x="9530" y="12115"/>
                  <a:pt x="9169" y="11774"/>
                  <a:pt x="8663" y="11462"/>
                </a:cubicBezTo>
                <a:cubicBezTo>
                  <a:pt x="8432" y="11296"/>
                  <a:pt x="8213" y="11152"/>
                  <a:pt x="8114" y="10961"/>
                </a:cubicBezTo>
                <a:cubicBezTo>
                  <a:pt x="8114" y="10909"/>
                  <a:pt x="8070" y="10863"/>
                  <a:pt x="8026" y="10840"/>
                </a:cubicBezTo>
                <a:cubicBezTo>
                  <a:pt x="7608" y="10407"/>
                  <a:pt x="7201" y="9998"/>
                  <a:pt x="6741" y="9589"/>
                </a:cubicBezTo>
                <a:cubicBezTo>
                  <a:pt x="6235" y="9180"/>
                  <a:pt x="5685" y="8799"/>
                  <a:pt x="5049" y="8458"/>
                </a:cubicBezTo>
                <a:cubicBezTo>
                  <a:pt x="4643" y="8245"/>
                  <a:pt x="4225" y="8003"/>
                  <a:pt x="4038" y="7715"/>
                </a:cubicBezTo>
                <a:cubicBezTo>
                  <a:pt x="3818" y="7328"/>
                  <a:pt x="3444" y="6947"/>
                  <a:pt x="3081" y="6584"/>
                </a:cubicBezTo>
                <a:cubicBezTo>
                  <a:pt x="2852" y="6417"/>
                  <a:pt x="2764" y="6227"/>
                  <a:pt x="2720" y="6030"/>
                </a:cubicBezTo>
                <a:cubicBezTo>
                  <a:pt x="2577" y="5674"/>
                  <a:pt x="2720" y="5339"/>
                  <a:pt x="2808" y="4975"/>
                </a:cubicBezTo>
                <a:cubicBezTo>
                  <a:pt x="2896" y="4641"/>
                  <a:pt x="3037" y="4301"/>
                  <a:pt x="2808" y="3966"/>
                </a:cubicBezTo>
                <a:cubicBezTo>
                  <a:pt x="2720" y="3776"/>
                  <a:pt x="2577" y="3608"/>
                  <a:pt x="2390" y="3413"/>
                </a:cubicBezTo>
                <a:cubicBezTo>
                  <a:pt x="2258" y="3269"/>
                  <a:pt x="2214" y="3101"/>
                  <a:pt x="2302" y="2934"/>
                </a:cubicBezTo>
                <a:cubicBezTo>
                  <a:pt x="2346" y="2859"/>
                  <a:pt x="2390" y="2767"/>
                  <a:pt x="2445" y="2691"/>
                </a:cubicBezTo>
                <a:cubicBezTo>
                  <a:pt x="2489" y="2524"/>
                  <a:pt x="2577" y="2381"/>
                  <a:pt x="2621" y="2237"/>
                </a:cubicBezTo>
                <a:cubicBezTo>
                  <a:pt x="2621" y="2190"/>
                  <a:pt x="2621" y="2138"/>
                  <a:pt x="2489" y="2115"/>
                </a:cubicBezTo>
                <a:cubicBezTo>
                  <a:pt x="2445" y="2115"/>
                  <a:pt x="2346" y="2115"/>
                  <a:pt x="2302" y="2167"/>
                </a:cubicBezTo>
                <a:cubicBezTo>
                  <a:pt x="2258" y="2167"/>
                  <a:pt x="2258" y="2190"/>
                  <a:pt x="2258" y="2190"/>
                </a:cubicBezTo>
                <a:cubicBezTo>
                  <a:pt x="1796" y="2571"/>
                  <a:pt x="1477" y="2957"/>
                  <a:pt x="1390" y="3413"/>
                </a:cubicBezTo>
                <a:cubicBezTo>
                  <a:pt x="1346" y="3557"/>
                  <a:pt x="1246" y="3701"/>
                  <a:pt x="1159" y="3868"/>
                </a:cubicBezTo>
                <a:cubicBezTo>
                  <a:pt x="884" y="4353"/>
                  <a:pt x="611" y="4831"/>
                  <a:pt x="523" y="5339"/>
                </a:cubicBezTo>
                <a:cubicBezTo>
                  <a:pt x="424" y="5817"/>
                  <a:pt x="467" y="6273"/>
                  <a:pt x="928" y="6706"/>
                </a:cubicBezTo>
                <a:cubicBezTo>
                  <a:pt x="1290" y="7091"/>
                  <a:pt x="1521" y="7501"/>
                  <a:pt x="1752" y="7905"/>
                </a:cubicBezTo>
                <a:cubicBezTo>
                  <a:pt x="1840" y="8147"/>
                  <a:pt x="1983" y="8389"/>
                  <a:pt x="2214" y="8626"/>
                </a:cubicBezTo>
                <a:cubicBezTo>
                  <a:pt x="2665" y="9110"/>
                  <a:pt x="3268" y="9490"/>
                  <a:pt x="4181" y="9756"/>
                </a:cubicBezTo>
                <a:cubicBezTo>
                  <a:pt x="4818" y="9923"/>
                  <a:pt x="5466" y="10143"/>
                  <a:pt x="6103" y="10356"/>
                </a:cubicBezTo>
                <a:cubicBezTo>
                  <a:pt x="6884" y="10598"/>
                  <a:pt x="7564" y="10909"/>
                  <a:pt x="8070" y="11342"/>
                </a:cubicBezTo>
                <a:cubicBezTo>
                  <a:pt x="8213" y="11462"/>
                  <a:pt x="8388" y="11561"/>
                  <a:pt x="8532" y="11682"/>
                </a:cubicBezTo>
                <a:cubicBezTo>
                  <a:pt x="8982" y="11970"/>
                  <a:pt x="9355" y="12282"/>
                  <a:pt x="9761" y="12593"/>
                </a:cubicBezTo>
                <a:cubicBezTo>
                  <a:pt x="10080" y="12858"/>
                  <a:pt x="10223" y="13147"/>
                  <a:pt x="10267" y="13458"/>
                </a:cubicBezTo>
                <a:cubicBezTo>
                  <a:pt x="10410" y="14392"/>
                  <a:pt x="10586" y="15309"/>
                  <a:pt x="11004" y="16220"/>
                </a:cubicBezTo>
                <a:cubicBezTo>
                  <a:pt x="11004" y="16266"/>
                  <a:pt x="11048" y="16318"/>
                  <a:pt x="11004" y="16364"/>
                </a:cubicBezTo>
                <a:cubicBezTo>
                  <a:pt x="10905" y="16341"/>
                  <a:pt x="10817" y="16295"/>
                  <a:pt x="10729" y="16243"/>
                </a:cubicBezTo>
                <a:cubicBezTo>
                  <a:pt x="10311" y="16053"/>
                  <a:pt x="9904" y="15885"/>
                  <a:pt x="9442" y="15719"/>
                </a:cubicBezTo>
                <a:cubicBezTo>
                  <a:pt x="8763" y="15500"/>
                  <a:pt x="8070" y="15234"/>
                  <a:pt x="7432" y="14998"/>
                </a:cubicBezTo>
                <a:cubicBezTo>
                  <a:pt x="7335" y="14945"/>
                  <a:pt x="7245" y="14899"/>
                  <a:pt x="7157" y="14876"/>
                </a:cubicBezTo>
                <a:cubicBezTo>
                  <a:pt x="6840" y="14658"/>
                  <a:pt x="6565" y="14421"/>
                  <a:pt x="6422" y="14156"/>
                </a:cubicBezTo>
                <a:cubicBezTo>
                  <a:pt x="6378" y="14058"/>
                  <a:pt x="6290" y="13988"/>
                  <a:pt x="6235" y="13890"/>
                </a:cubicBezTo>
                <a:cubicBezTo>
                  <a:pt x="6103" y="13672"/>
                  <a:pt x="5872" y="13481"/>
                  <a:pt x="5553" y="13314"/>
                </a:cubicBezTo>
                <a:cubicBezTo>
                  <a:pt x="5322" y="13193"/>
                  <a:pt x="5191" y="13049"/>
                  <a:pt x="5093" y="12881"/>
                </a:cubicBezTo>
                <a:cubicBezTo>
                  <a:pt x="4862" y="12472"/>
                  <a:pt x="4500" y="12138"/>
                  <a:pt x="3763" y="11918"/>
                </a:cubicBezTo>
                <a:cubicBezTo>
                  <a:pt x="3543" y="11872"/>
                  <a:pt x="3444" y="11751"/>
                  <a:pt x="3356" y="11630"/>
                </a:cubicBezTo>
                <a:cubicBezTo>
                  <a:pt x="3312" y="11508"/>
                  <a:pt x="3268" y="11393"/>
                  <a:pt x="3213" y="11273"/>
                </a:cubicBezTo>
                <a:cubicBezTo>
                  <a:pt x="3169" y="11106"/>
                  <a:pt x="3081" y="10961"/>
                  <a:pt x="2852" y="10817"/>
                </a:cubicBezTo>
                <a:cubicBezTo>
                  <a:pt x="2577" y="10621"/>
                  <a:pt x="2214" y="10430"/>
                  <a:pt x="1796" y="10263"/>
                </a:cubicBezTo>
                <a:cubicBezTo>
                  <a:pt x="1621" y="10189"/>
                  <a:pt x="1390" y="10120"/>
                  <a:pt x="1202" y="10021"/>
                </a:cubicBezTo>
                <a:cubicBezTo>
                  <a:pt x="796" y="9808"/>
                  <a:pt x="523" y="9565"/>
                  <a:pt x="424" y="9254"/>
                </a:cubicBezTo>
                <a:cubicBezTo>
                  <a:pt x="424" y="9157"/>
                  <a:pt x="380" y="9058"/>
                  <a:pt x="336" y="8966"/>
                </a:cubicBezTo>
                <a:cubicBezTo>
                  <a:pt x="336" y="8943"/>
                  <a:pt x="336" y="8914"/>
                  <a:pt x="292" y="8914"/>
                </a:cubicBezTo>
                <a:cubicBezTo>
                  <a:pt x="193" y="8914"/>
                  <a:pt x="193" y="8943"/>
                  <a:pt x="149" y="8966"/>
                </a:cubicBezTo>
                <a:cubicBezTo>
                  <a:pt x="149" y="9012"/>
                  <a:pt x="105" y="9087"/>
                  <a:pt x="105" y="9157"/>
                </a:cubicBezTo>
                <a:cubicBezTo>
                  <a:pt x="17" y="9635"/>
                  <a:pt x="-27" y="10120"/>
                  <a:pt x="17" y="10621"/>
                </a:cubicBezTo>
                <a:cubicBezTo>
                  <a:pt x="17" y="11007"/>
                  <a:pt x="248" y="11342"/>
                  <a:pt x="698" y="11630"/>
                </a:cubicBezTo>
                <a:cubicBezTo>
                  <a:pt x="1115" y="11895"/>
                  <a:pt x="1290" y="12207"/>
                  <a:pt x="1433" y="12519"/>
                </a:cubicBezTo>
                <a:cubicBezTo>
                  <a:pt x="1521" y="12927"/>
                  <a:pt x="1840" y="13239"/>
                  <a:pt x="2489" y="13458"/>
                </a:cubicBezTo>
                <a:cubicBezTo>
                  <a:pt x="2852" y="13579"/>
                  <a:pt x="3125" y="13746"/>
                  <a:pt x="3356" y="13936"/>
                </a:cubicBezTo>
                <a:cubicBezTo>
                  <a:pt x="3543" y="14081"/>
                  <a:pt x="3719" y="14202"/>
                  <a:pt x="3906" y="14323"/>
                </a:cubicBezTo>
                <a:cubicBezTo>
                  <a:pt x="4137" y="14467"/>
                  <a:pt x="4412" y="14589"/>
                  <a:pt x="4774" y="14658"/>
                </a:cubicBezTo>
                <a:cubicBezTo>
                  <a:pt x="5410" y="14755"/>
                  <a:pt x="6015" y="14922"/>
                  <a:pt x="6565" y="15090"/>
                </a:cubicBezTo>
                <a:cubicBezTo>
                  <a:pt x="6785" y="15165"/>
                  <a:pt x="7016" y="15211"/>
                  <a:pt x="7245" y="15257"/>
                </a:cubicBezTo>
                <a:cubicBezTo>
                  <a:pt x="7795" y="15309"/>
                  <a:pt x="8257" y="15453"/>
                  <a:pt x="8707" y="15621"/>
                </a:cubicBezTo>
                <a:cubicBezTo>
                  <a:pt x="8894" y="15690"/>
                  <a:pt x="9082" y="15765"/>
                  <a:pt x="9257" y="15834"/>
                </a:cubicBezTo>
                <a:cubicBezTo>
                  <a:pt x="9860" y="16053"/>
                  <a:pt x="10410" y="16318"/>
                  <a:pt x="10960" y="16584"/>
                </a:cubicBezTo>
                <a:cubicBezTo>
                  <a:pt x="11092" y="16653"/>
                  <a:pt x="11180" y="16728"/>
                  <a:pt x="11233" y="16820"/>
                </a:cubicBezTo>
                <a:cubicBezTo>
                  <a:pt x="11915" y="18284"/>
                  <a:pt x="12783" y="19703"/>
                  <a:pt x="13925" y="21076"/>
                </a:cubicBezTo>
                <a:cubicBezTo>
                  <a:pt x="13980" y="21099"/>
                  <a:pt x="14024" y="21145"/>
                  <a:pt x="14024" y="21197"/>
                </a:cubicBezTo>
                <a:cubicBezTo>
                  <a:pt x="13881" y="21197"/>
                  <a:pt x="13837" y="21145"/>
                  <a:pt x="13749" y="21122"/>
                </a:cubicBezTo>
                <a:cubicBezTo>
                  <a:pt x="13102" y="20833"/>
                  <a:pt x="12508" y="20545"/>
                  <a:pt x="11871" y="20257"/>
                </a:cubicBezTo>
                <a:cubicBezTo>
                  <a:pt x="11048" y="19900"/>
                  <a:pt x="10454" y="19467"/>
                  <a:pt x="10036" y="18960"/>
                </a:cubicBezTo>
                <a:cubicBezTo>
                  <a:pt x="9860" y="18694"/>
                  <a:pt x="9629" y="18458"/>
                  <a:pt x="9355" y="18215"/>
                </a:cubicBezTo>
                <a:cubicBezTo>
                  <a:pt x="8850" y="17783"/>
                  <a:pt x="8213" y="17396"/>
                  <a:pt x="7291" y="17160"/>
                </a:cubicBezTo>
                <a:cubicBezTo>
                  <a:pt x="6697" y="17016"/>
                  <a:pt x="6147" y="16843"/>
                  <a:pt x="5553" y="16676"/>
                </a:cubicBezTo>
                <a:cubicBezTo>
                  <a:pt x="5235" y="16555"/>
                  <a:pt x="4916" y="16486"/>
                  <a:pt x="4543" y="16463"/>
                </a:cubicBezTo>
                <a:cubicBezTo>
                  <a:pt x="3488" y="16318"/>
                  <a:pt x="2665" y="16053"/>
                  <a:pt x="2170" y="15546"/>
                </a:cubicBezTo>
                <a:cubicBezTo>
                  <a:pt x="2071" y="15453"/>
                  <a:pt x="1983" y="15378"/>
                  <a:pt x="1939" y="15286"/>
                </a:cubicBezTo>
                <a:cubicBezTo>
                  <a:pt x="1896" y="15234"/>
                  <a:pt x="1840" y="15188"/>
                  <a:pt x="1796" y="15165"/>
                </a:cubicBezTo>
                <a:cubicBezTo>
                  <a:pt x="1756" y="15131"/>
                  <a:pt x="1716" y="15117"/>
                  <a:pt x="1680" y="15117"/>
                </a:cubicBezTo>
                <a:cubicBezTo>
                  <a:pt x="1636" y="15117"/>
                  <a:pt x="1596" y="15137"/>
                  <a:pt x="1565" y="15165"/>
                </a:cubicBezTo>
                <a:cubicBezTo>
                  <a:pt x="1521" y="15211"/>
                  <a:pt x="1521" y="15234"/>
                  <a:pt x="1521" y="15286"/>
                </a:cubicBezTo>
                <a:cubicBezTo>
                  <a:pt x="1521" y="15598"/>
                  <a:pt x="1664" y="15908"/>
                  <a:pt x="1896" y="16220"/>
                </a:cubicBezTo>
                <a:cubicBezTo>
                  <a:pt x="1939" y="16266"/>
                  <a:pt x="1983" y="16318"/>
                  <a:pt x="2071" y="16364"/>
                </a:cubicBezTo>
                <a:cubicBezTo>
                  <a:pt x="2489" y="16653"/>
                  <a:pt x="2896" y="16942"/>
                  <a:pt x="3268" y="17252"/>
                </a:cubicBezTo>
                <a:cubicBezTo>
                  <a:pt x="3488" y="17449"/>
                  <a:pt x="3818" y="17616"/>
                  <a:pt x="4225" y="17708"/>
                </a:cubicBezTo>
                <a:cubicBezTo>
                  <a:pt x="4774" y="17852"/>
                  <a:pt x="5235" y="18048"/>
                  <a:pt x="5597" y="18284"/>
                </a:cubicBezTo>
                <a:cubicBezTo>
                  <a:pt x="5960" y="18504"/>
                  <a:pt x="6378" y="18648"/>
                  <a:pt x="6884" y="18717"/>
                </a:cubicBezTo>
                <a:cubicBezTo>
                  <a:pt x="7335" y="18792"/>
                  <a:pt x="7839" y="18890"/>
                  <a:pt x="8301" y="19006"/>
                </a:cubicBezTo>
                <a:cubicBezTo>
                  <a:pt x="8576" y="19081"/>
                  <a:pt x="8850" y="19178"/>
                  <a:pt x="9082" y="19293"/>
                </a:cubicBezTo>
                <a:cubicBezTo>
                  <a:pt x="9586" y="19559"/>
                  <a:pt x="10135" y="19824"/>
                  <a:pt x="10773" y="20015"/>
                </a:cubicBezTo>
                <a:cubicBezTo>
                  <a:pt x="10905" y="20044"/>
                  <a:pt x="11048" y="20113"/>
                  <a:pt x="11180" y="20159"/>
                </a:cubicBezTo>
                <a:cubicBezTo>
                  <a:pt x="11959" y="20522"/>
                  <a:pt x="12783" y="20856"/>
                  <a:pt x="13520" y="21243"/>
                </a:cubicBezTo>
                <a:cubicBezTo>
                  <a:pt x="13608" y="21266"/>
                  <a:pt x="13652" y="21289"/>
                  <a:pt x="13749" y="21312"/>
                </a:cubicBezTo>
                <a:cubicBezTo>
                  <a:pt x="13980" y="21387"/>
                  <a:pt x="14156" y="21485"/>
                  <a:pt x="14343" y="21600"/>
                </a:cubicBezTo>
                <a:lnTo>
                  <a:pt x="14618" y="21600"/>
                </a:lnTo>
                <a:cubicBezTo>
                  <a:pt x="14200" y="21076"/>
                  <a:pt x="13749" y="20545"/>
                  <a:pt x="13333" y="19992"/>
                </a:cubicBezTo>
                <a:cubicBezTo>
                  <a:pt x="13201" y="19755"/>
                  <a:pt x="13245" y="19559"/>
                  <a:pt x="13474" y="19368"/>
                </a:cubicBezTo>
                <a:cubicBezTo>
                  <a:pt x="13608" y="19247"/>
                  <a:pt x="13749" y="19150"/>
                  <a:pt x="13837" y="19035"/>
                </a:cubicBezTo>
                <a:cubicBezTo>
                  <a:pt x="14024" y="18890"/>
                  <a:pt x="14156" y="18717"/>
                  <a:pt x="14343" y="18573"/>
                </a:cubicBezTo>
                <a:cubicBezTo>
                  <a:pt x="14387" y="18527"/>
                  <a:pt x="14431" y="18481"/>
                  <a:pt x="14530" y="18458"/>
                </a:cubicBezTo>
                <a:cubicBezTo>
                  <a:pt x="14937" y="18261"/>
                  <a:pt x="15399" y="18094"/>
                  <a:pt x="15805" y="17904"/>
                </a:cubicBezTo>
                <a:cubicBezTo>
                  <a:pt x="16310" y="17708"/>
                  <a:pt x="16728" y="17472"/>
                  <a:pt x="17003" y="17183"/>
                </a:cubicBezTo>
                <a:cubicBezTo>
                  <a:pt x="17178" y="17016"/>
                  <a:pt x="17321" y="16843"/>
                  <a:pt x="17453" y="16676"/>
                </a:cubicBezTo>
                <a:cubicBezTo>
                  <a:pt x="17684" y="16463"/>
                  <a:pt x="17913" y="16243"/>
                  <a:pt x="18232" y="16053"/>
                </a:cubicBezTo>
                <a:cubicBezTo>
                  <a:pt x="18870" y="15690"/>
                  <a:pt x="19200" y="15234"/>
                  <a:pt x="19101" y="14755"/>
                </a:cubicBezTo>
                <a:cubicBezTo>
                  <a:pt x="19057" y="14369"/>
                  <a:pt x="19145" y="14035"/>
                  <a:pt x="19419" y="13700"/>
                </a:cubicBezTo>
                <a:cubicBezTo>
                  <a:pt x="19650" y="13435"/>
                  <a:pt x="19694" y="13170"/>
                  <a:pt x="19748" y="12881"/>
                </a:cubicBezTo>
                <a:cubicBezTo>
                  <a:pt x="19748" y="12495"/>
                  <a:pt x="19748" y="12115"/>
                  <a:pt x="19794" y="11705"/>
                </a:cubicBezTo>
                <a:cubicBezTo>
                  <a:pt x="19794" y="11538"/>
                  <a:pt x="19838" y="11342"/>
                  <a:pt x="19794" y="11175"/>
                </a:cubicBezTo>
                <a:cubicBezTo>
                  <a:pt x="19794" y="11106"/>
                  <a:pt x="19748" y="11007"/>
                  <a:pt x="19563" y="11007"/>
                </a:cubicBezTo>
                <a:cubicBezTo>
                  <a:pt x="19376" y="11007"/>
                  <a:pt x="19419" y="11106"/>
                  <a:pt x="19376" y="11175"/>
                </a:cubicBezTo>
                <a:cubicBezTo>
                  <a:pt x="19244" y="11485"/>
                  <a:pt x="19200" y="11826"/>
                  <a:pt x="19013" y="12161"/>
                </a:cubicBezTo>
                <a:cubicBezTo>
                  <a:pt x="18738" y="12714"/>
                  <a:pt x="18320" y="13239"/>
                  <a:pt x="17640" y="13723"/>
                </a:cubicBezTo>
                <a:cubicBezTo>
                  <a:pt x="17365" y="13890"/>
                  <a:pt x="17134" y="14104"/>
                  <a:pt x="16903" y="14300"/>
                </a:cubicBezTo>
                <a:cubicBezTo>
                  <a:pt x="16772" y="14467"/>
                  <a:pt x="16584" y="14612"/>
                  <a:pt x="16310" y="14732"/>
                </a:cubicBezTo>
                <a:cubicBezTo>
                  <a:pt x="15991" y="14876"/>
                  <a:pt x="15716" y="15067"/>
                  <a:pt x="15574" y="15286"/>
                </a:cubicBezTo>
                <a:cubicBezTo>
                  <a:pt x="15443" y="15430"/>
                  <a:pt x="15355" y="15575"/>
                  <a:pt x="15256" y="15742"/>
                </a:cubicBezTo>
                <a:cubicBezTo>
                  <a:pt x="15212" y="15908"/>
                  <a:pt x="15080" y="16053"/>
                  <a:pt x="14849" y="16174"/>
                </a:cubicBezTo>
                <a:cubicBezTo>
                  <a:pt x="14662" y="16318"/>
                  <a:pt x="14530" y="16463"/>
                  <a:pt x="14431" y="16630"/>
                </a:cubicBezTo>
                <a:cubicBezTo>
                  <a:pt x="14255" y="16965"/>
                  <a:pt x="14255" y="17327"/>
                  <a:pt x="14255" y="17685"/>
                </a:cubicBezTo>
                <a:cubicBezTo>
                  <a:pt x="14255" y="17928"/>
                  <a:pt x="14200" y="18192"/>
                  <a:pt x="14024" y="18429"/>
                </a:cubicBezTo>
                <a:cubicBezTo>
                  <a:pt x="13980" y="18481"/>
                  <a:pt x="13925" y="18573"/>
                  <a:pt x="13925" y="18648"/>
                </a:cubicBezTo>
                <a:cubicBezTo>
                  <a:pt x="13837" y="18815"/>
                  <a:pt x="13652" y="18983"/>
                  <a:pt x="13474" y="19150"/>
                </a:cubicBezTo>
                <a:cubicBezTo>
                  <a:pt x="13333" y="19270"/>
                  <a:pt x="13158" y="19392"/>
                  <a:pt x="13102" y="19536"/>
                </a:cubicBezTo>
                <a:cubicBezTo>
                  <a:pt x="12970" y="19490"/>
                  <a:pt x="12970" y="19438"/>
                  <a:pt x="12927" y="19392"/>
                </a:cubicBezTo>
                <a:cubicBezTo>
                  <a:pt x="12608" y="18890"/>
                  <a:pt x="12333" y="18382"/>
                  <a:pt x="12002" y="17881"/>
                </a:cubicBezTo>
                <a:cubicBezTo>
                  <a:pt x="11411" y="16797"/>
                  <a:pt x="10960" y="15667"/>
                  <a:pt x="10729" y="14537"/>
                </a:cubicBezTo>
                <a:cubicBezTo>
                  <a:pt x="10685" y="14392"/>
                  <a:pt x="10773" y="14277"/>
                  <a:pt x="10960" y="14156"/>
                </a:cubicBezTo>
                <a:cubicBezTo>
                  <a:pt x="11411" y="13913"/>
                  <a:pt x="11915" y="13700"/>
                  <a:pt x="12333" y="13458"/>
                </a:cubicBezTo>
                <a:cubicBezTo>
                  <a:pt x="12696" y="13268"/>
                  <a:pt x="13058" y="13072"/>
                  <a:pt x="13520" y="12927"/>
                </a:cubicBezTo>
                <a:cubicBezTo>
                  <a:pt x="13608" y="12881"/>
                  <a:pt x="13705" y="12835"/>
                  <a:pt x="13837" y="12783"/>
                </a:cubicBezTo>
                <a:cubicBezTo>
                  <a:pt x="14068" y="12691"/>
                  <a:pt x="14299" y="12593"/>
                  <a:pt x="14574" y="12495"/>
                </a:cubicBezTo>
                <a:cubicBezTo>
                  <a:pt x="15212" y="12282"/>
                  <a:pt x="15760" y="12016"/>
                  <a:pt x="16310" y="11728"/>
                </a:cubicBezTo>
                <a:cubicBezTo>
                  <a:pt x="16584" y="11607"/>
                  <a:pt x="16772" y="11462"/>
                  <a:pt x="16859" y="11296"/>
                </a:cubicBezTo>
                <a:cubicBezTo>
                  <a:pt x="17090" y="11007"/>
                  <a:pt x="17277" y="10742"/>
                  <a:pt x="17321" y="10430"/>
                </a:cubicBezTo>
                <a:cubicBezTo>
                  <a:pt x="17365" y="10240"/>
                  <a:pt x="17453" y="10021"/>
                  <a:pt x="17640" y="9831"/>
                </a:cubicBezTo>
                <a:cubicBezTo>
                  <a:pt x="17913" y="9589"/>
                  <a:pt x="17957" y="9323"/>
                  <a:pt x="17957" y="9035"/>
                </a:cubicBezTo>
                <a:cubicBezTo>
                  <a:pt x="17957" y="8701"/>
                  <a:pt x="18045" y="8366"/>
                  <a:pt x="18276" y="8026"/>
                </a:cubicBezTo>
                <a:cubicBezTo>
                  <a:pt x="18463" y="7669"/>
                  <a:pt x="18826" y="7380"/>
                  <a:pt x="19332" y="7138"/>
                </a:cubicBezTo>
                <a:cubicBezTo>
                  <a:pt x="19419" y="7068"/>
                  <a:pt x="19563" y="7016"/>
                  <a:pt x="19650" y="6970"/>
                </a:cubicBezTo>
                <a:cubicBezTo>
                  <a:pt x="19694" y="6896"/>
                  <a:pt x="19748" y="6850"/>
                  <a:pt x="19650" y="6804"/>
                </a:cubicBezTo>
                <a:cubicBezTo>
                  <a:pt x="19603" y="6763"/>
                  <a:pt x="19553" y="6744"/>
                  <a:pt x="19498" y="6744"/>
                </a:cubicBezTo>
                <a:cubicBezTo>
                  <a:pt x="19450" y="6744"/>
                  <a:pt x="19397" y="6757"/>
                  <a:pt x="19332" y="6781"/>
                </a:cubicBezTo>
                <a:cubicBezTo>
                  <a:pt x="19288" y="6781"/>
                  <a:pt x="19200" y="6804"/>
                  <a:pt x="19145" y="6827"/>
                </a:cubicBezTo>
                <a:cubicBezTo>
                  <a:pt x="18870" y="6924"/>
                  <a:pt x="18595" y="7040"/>
                  <a:pt x="18320" y="7138"/>
                </a:cubicBezTo>
                <a:cubicBezTo>
                  <a:pt x="17365" y="7524"/>
                  <a:pt x="16672" y="8003"/>
                  <a:pt x="16310" y="8626"/>
                </a:cubicBezTo>
                <a:cubicBezTo>
                  <a:pt x="16078" y="9035"/>
                  <a:pt x="15716" y="9421"/>
                  <a:pt x="15212" y="9756"/>
                </a:cubicBezTo>
                <a:cubicBezTo>
                  <a:pt x="14937" y="9952"/>
                  <a:pt x="14750" y="10166"/>
                  <a:pt x="14618" y="10407"/>
                </a:cubicBezTo>
                <a:cubicBezTo>
                  <a:pt x="14574" y="10528"/>
                  <a:pt x="14475" y="10621"/>
                  <a:pt x="14387" y="10719"/>
                </a:cubicBezTo>
                <a:cubicBezTo>
                  <a:pt x="14255" y="10863"/>
                  <a:pt x="14112" y="10984"/>
                  <a:pt x="13980" y="11106"/>
                </a:cubicBezTo>
                <a:cubicBezTo>
                  <a:pt x="13793" y="11250"/>
                  <a:pt x="13652" y="11393"/>
                  <a:pt x="13608" y="11538"/>
                </a:cubicBezTo>
                <a:cubicBezTo>
                  <a:pt x="13431" y="11918"/>
                  <a:pt x="13289" y="12305"/>
                  <a:pt x="13102" y="12691"/>
                </a:cubicBezTo>
                <a:cubicBezTo>
                  <a:pt x="13058" y="12835"/>
                  <a:pt x="12970" y="12927"/>
                  <a:pt x="12783" y="13026"/>
                </a:cubicBezTo>
                <a:cubicBezTo>
                  <a:pt x="12233" y="13360"/>
                  <a:pt x="11596" y="13672"/>
                  <a:pt x="10960" y="13959"/>
                </a:cubicBezTo>
                <a:cubicBezTo>
                  <a:pt x="10861" y="14012"/>
                  <a:pt x="10773" y="14058"/>
                  <a:pt x="10685" y="14058"/>
                </a:cubicBezTo>
                <a:cubicBezTo>
                  <a:pt x="10630" y="14035"/>
                  <a:pt x="10630" y="14012"/>
                  <a:pt x="10586" y="13959"/>
                </a:cubicBezTo>
                <a:cubicBezTo>
                  <a:pt x="10311" y="12547"/>
                  <a:pt x="10311" y="11106"/>
                  <a:pt x="10630" y="9687"/>
                </a:cubicBezTo>
                <a:cubicBezTo>
                  <a:pt x="10685" y="9612"/>
                  <a:pt x="10685" y="9565"/>
                  <a:pt x="10729" y="9490"/>
                </a:cubicBezTo>
                <a:cubicBezTo>
                  <a:pt x="11092" y="8891"/>
                  <a:pt x="11684" y="8337"/>
                  <a:pt x="12333" y="7836"/>
                </a:cubicBezTo>
                <a:cubicBezTo>
                  <a:pt x="12552" y="7669"/>
                  <a:pt x="12827" y="7547"/>
                  <a:pt x="13158" y="7449"/>
                </a:cubicBezTo>
                <a:cubicBezTo>
                  <a:pt x="13474" y="7357"/>
                  <a:pt x="13881" y="7328"/>
                  <a:pt x="14255" y="7282"/>
                </a:cubicBezTo>
                <a:cubicBezTo>
                  <a:pt x="14574" y="7236"/>
                  <a:pt x="14849" y="7161"/>
                  <a:pt x="15124" y="7040"/>
                </a:cubicBezTo>
                <a:cubicBezTo>
                  <a:pt x="15399" y="6896"/>
                  <a:pt x="15716" y="6804"/>
                  <a:pt x="16078" y="6752"/>
                </a:cubicBezTo>
                <a:cubicBezTo>
                  <a:pt x="16815" y="6637"/>
                  <a:pt x="17453" y="6394"/>
                  <a:pt x="17913" y="6082"/>
                </a:cubicBezTo>
                <a:cubicBezTo>
                  <a:pt x="18045" y="6007"/>
                  <a:pt x="18188" y="5938"/>
                  <a:pt x="18276" y="5841"/>
                </a:cubicBezTo>
                <a:cubicBezTo>
                  <a:pt x="18507" y="5674"/>
                  <a:pt x="18782" y="5529"/>
                  <a:pt x="19057" y="5385"/>
                </a:cubicBezTo>
                <a:cubicBezTo>
                  <a:pt x="19524" y="5198"/>
                  <a:pt x="19994" y="5086"/>
                  <a:pt x="20552" y="5086"/>
                </a:cubicBezTo>
                <a:cubicBezTo>
                  <a:pt x="20647" y="5086"/>
                  <a:pt x="20746" y="5089"/>
                  <a:pt x="20848" y="5096"/>
                </a:cubicBezTo>
                <a:lnTo>
                  <a:pt x="21166" y="5096"/>
                </a:lnTo>
                <a:cubicBezTo>
                  <a:pt x="21218" y="5096"/>
                  <a:pt x="21273" y="5100"/>
                  <a:pt x="21325" y="5100"/>
                </a:cubicBezTo>
                <a:cubicBezTo>
                  <a:pt x="21403" y="5100"/>
                  <a:pt x="21476" y="5092"/>
                  <a:pt x="21529" y="5050"/>
                </a:cubicBezTo>
                <a:cubicBezTo>
                  <a:pt x="21573" y="4975"/>
                  <a:pt x="21485" y="4929"/>
                  <a:pt x="21254" y="4877"/>
                </a:cubicBezTo>
                <a:cubicBezTo>
                  <a:pt x="20729" y="4773"/>
                  <a:pt x="20202" y="4719"/>
                  <a:pt x="19675" y="4719"/>
                </a:cubicBezTo>
                <a:cubicBezTo>
                  <a:pt x="19242" y="4719"/>
                  <a:pt x="18807" y="4756"/>
                  <a:pt x="18375" y="4831"/>
                </a:cubicBezTo>
                <a:cubicBezTo>
                  <a:pt x="17596" y="4975"/>
                  <a:pt x="16947" y="5195"/>
                  <a:pt x="16266" y="5408"/>
                </a:cubicBezTo>
                <a:cubicBezTo>
                  <a:pt x="15903" y="5529"/>
                  <a:pt x="15531" y="5651"/>
                  <a:pt x="15124" y="5743"/>
                </a:cubicBezTo>
                <a:cubicBezTo>
                  <a:pt x="14618" y="5841"/>
                  <a:pt x="14200" y="6007"/>
                  <a:pt x="13837" y="6227"/>
                </a:cubicBezTo>
                <a:cubicBezTo>
                  <a:pt x="13474" y="6463"/>
                  <a:pt x="13201" y="6729"/>
                  <a:pt x="12927" y="6993"/>
                </a:cubicBezTo>
                <a:cubicBezTo>
                  <a:pt x="12652" y="7282"/>
                  <a:pt x="12377" y="7547"/>
                  <a:pt x="12058" y="7836"/>
                </a:cubicBezTo>
                <a:cubicBezTo>
                  <a:pt x="11640" y="8147"/>
                  <a:pt x="11233" y="8481"/>
                  <a:pt x="10960" y="8845"/>
                </a:cubicBezTo>
                <a:cubicBezTo>
                  <a:pt x="10905" y="8891"/>
                  <a:pt x="10905" y="8914"/>
                  <a:pt x="10817" y="8914"/>
                </a:cubicBezTo>
                <a:cubicBezTo>
                  <a:pt x="10773" y="8891"/>
                  <a:pt x="10817" y="8868"/>
                  <a:pt x="10817" y="8822"/>
                </a:cubicBezTo>
                <a:lnTo>
                  <a:pt x="11233" y="7161"/>
                </a:lnTo>
                <a:cubicBezTo>
                  <a:pt x="11233" y="7040"/>
                  <a:pt x="11279" y="6924"/>
                  <a:pt x="11367" y="6804"/>
                </a:cubicBezTo>
                <a:cubicBezTo>
                  <a:pt x="11596" y="6371"/>
                  <a:pt x="11959" y="5984"/>
                  <a:pt x="12421" y="5598"/>
                </a:cubicBezTo>
                <a:cubicBezTo>
                  <a:pt x="12827" y="5310"/>
                  <a:pt x="13058" y="4998"/>
                  <a:pt x="13014" y="4641"/>
                </a:cubicBezTo>
                <a:cubicBezTo>
                  <a:pt x="12970" y="4445"/>
                  <a:pt x="13102" y="4255"/>
                  <a:pt x="13289" y="4087"/>
                </a:cubicBezTo>
                <a:cubicBezTo>
                  <a:pt x="13474" y="3897"/>
                  <a:pt x="13652" y="3725"/>
                  <a:pt x="13837" y="3557"/>
                </a:cubicBezTo>
                <a:cubicBezTo>
                  <a:pt x="14024" y="3367"/>
                  <a:pt x="14068" y="3147"/>
                  <a:pt x="14024" y="2934"/>
                </a:cubicBezTo>
                <a:cubicBezTo>
                  <a:pt x="13980" y="2859"/>
                  <a:pt x="13980" y="2790"/>
                  <a:pt x="13925" y="2715"/>
                </a:cubicBezTo>
                <a:cubicBezTo>
                  <a:pt x="13837" y="2524"/>
                  <a:pt x="13881" y="2312"/>
                  <a:pt x="14024" y="2115"/>
                </a:cubicBezTo>
                <a:cubicBezTo>
                  <a:pt x="14156" y="1994"/>
                  <a:pt x="14156" y="1827"/>
                  <a:pt x="14068" y="1682"/>
                </a:cubicBezTo>
                <a:cubicBezTo>
                  <a:pt x="13925" y="1418"/>
                  <a:pt x="14024" y="1181"/>
                  <a:pt x="14156" y="939"/>
                </a:cubicBezTo>
                <a:cubicBezTo>
                  <a:pt x="14299" y="650"/>
                  <a:pt x="14530" y="385"/>
                  <a:pt x="14893" y="149"/>
                </a:cubicBezTo>
                <a:cubicBezTo>
                  <a:pt x="14937" y="120"/>
                  <a:pt x="14981" y="74"/>
                  <a:pt x="14937" y="28"/>
                </a:cubicBezTo>
                <a:cubicBezTo>
                  <a:pt x="14902" y="8"/>
                  <a:pt x="14868" y="0"/>
                  <a:pt x="1483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53" name="Google Shape;170;p8"/>
          <p:cNvSpPr/>
          <p:nvPr/>
        </p:nvSpPr>
        <p:spPr>
          <a:xfrm rot="11140800">
            <a:off x="7798685" y="359994"/>
            <a:ext cx="2143328" cy="2321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02" y="0"/>
                </a:moveTo>
                <a:cubicBezTo>
                  <a:pt x="13812" y="0"/>
                  <a:pt x="13709" y="56"/>
                  <a:pt x="13605" y="170"/>
                </a:cubicBezTo>
                <a:cubicBezTo>
                  <a:pt x="13552" y="242"/>
                  <a:pt x="13526" y="321"/>
                  <a:pt x="13467" y="394"/>
                </a:cubicBezTo>
                <a:cubicBezTo>
                  <a:pt x="13197" y="928"/>
                  <a:pt x="12810" y="1407"/>
                  <a:pt x="12455" y="1886"/>
                </a:cubicBezTo>
                <a:cubicBezTo>
                  <a:pt x="11962" y="2517"/>
                  <a:pt x="11418" y="3075"/>
                  <a:pt x="10813" y="3609"/>
                </a:cubicBezTo>
                <a:cubicBezTo>
                  <a:pt x="10294" y="4063"/>
                  <a:pt x="9801" y="4488"/>
                  <a:pt x="9420" y="5022"/>
                </a:cubicBezTo>
                <a:cubicBezTo>
                  <a:pt x="8954" y="5677"/>
                  <a:pt x="8599" y="6363"/>
                  <a:pt x="8599" y="7169"/>
                </a:cubicBezTo>
                <a:cubicBezTo>
                  <a:pt x="8625" y="7449"/>
                  <a:pt x="8599" y="7751"/>
                  <a:pt x="8790" y="8006"/>
                </a:cubicBezTo>
                <a:cubicBezTo>
                  <a:pt x="8869" y="8128"/>
                  <a:pt x="8869" y="8255"/>
                  <a:pt x="8842" y="8383"/>
                </a:cubicBezTo>
                <a:cubicBezTo>
                  <a:pt x="8652" y="8964"/>
                  <a:pt x="8375" y="9492"/>
                  <a:pt x="8047" y="10002"/>
                </a:cubicBezTo>
                <a:cubicBezTo>
                  <a:pt x="7910" y="10202"/>
                  <a:pt x="7745" y="10378"/>
                  <a:pt x="7555" y="10530"/>
                </a:cubicBezTo>
                <a:cubicBezTo>
                  <a:pt x="6760" y="11191"/>
                  <a:pt x="5998" y="11846"/>
                  <a:pt x="5314" y="12580"/>
                </a:cubicBezTo>
                <a:cubicBezTo>
                  <a:pt x="5264" y="12601"/>
                  <a:pt x="5237" y="12658"/>
                  <a:pt x="5180" y="12658"/>
                </a:cubicBezTo>
                <a:cubicBezTo>
                  <a:pt x="5171" y="12658"/>
                  <a:pt x="5161" y="12656"/>
                  <a:pt x="5151" y="12652"/>
                </a:cubicBezTo>
                <a:cubicBezTo>
                  <a:pt x="5229" y="12452"/>
                  <a:pt x="5282" y="12222"/>
                  <a:pt x="5340" y="12022"/>
                </a:cubicBezTo>
                <a:cubicBezTo>
                  <a:pt x="5394" y="11798"/>
                  <a:pt x="5420" y="11543"/>
                  <a:pt x="5557" y="11367"/>
                </a:cubicBezTo>
                <a:cubicBezTo>
                  <a:pt x="5833" y="10985"/>
                  <a:pt x="5998" y="10584"/>
                  <a:pt x="6188" y="10178"/>
                </a:cubicBezTo>
                <a:cubicBezTo>
                  <a:pt x="6300" y="10002"/>
                  <a:pt x="6379" y="9796"/>
                  <a:pt x="6405" y="9596"/>
                </a:cubicBezTo>
                <a:cubicBezTo>
                  <a:pt x="6491" y="8940"/>
                  <a:pt x="6543" y="8255"/>
                  <a:pt x="6379" y="7601"/>
                </a:cubicBezTo>
                <a:cubicBezTo>
                  <a:pt x="6300" y="7345"/>
                  <a:pt x="6267" y="7097"/>
                  <a:pt x="6241" y="6842"/>
                </a:cubicBezTo>
                <a:cubicBezTo>
                  <a:pt x="6214" y="6514"/>
                  <a:pt x="6188" y="6211"/>
                  <a:pt x="6162" y="5884"/>
                </a:cubicBezTo>
                <a:cubicBezTo>
                  <a:pt x="6136" y="5325"/>
                  <a:pt x="6267" y="4822"/>
                  <a:pt x="6596" y="4336"/>
                </a:cubicBezTo>
                <a:cubicBezTo>
                  <a:pt x="6818" y="4034"/>
                  <a:pt x="7061" y="3730"/>
                  <a:pt x="7311" y="3427"/>
                </a:cubicBezTo>
                <a:cubicBezTo>
                  <a:pt x="7364" y="3354"/>
                  <a:pt x="7417" y="3275"/>
                  <a:pt x="7311" y="3202"/>
                </a:cubicBezTo>
                <a:cubicBezTo>
                  <a:pt x="7294" y="3188"/>
                  <a:pt x="7275" y="3182"/>
                  <a:pt x="7256" y="3182"/>
                </a:cubicBezTo>
                <a:cubicBezTo>
                  <a:pt x="7209" y="3182"/>
                  <a:pt x="7159" y="3217"/>
                  <a:pt x="7121" y="3251"/>
                </a:cubicBezTo>
                <a:cubicBezTo>
                  <a:pt x="6983" y="3354"/>
                  <a:pt x="6845" y="3481"/>
                  <a:pt x="6680" y="3578"/>
                </a:cubicBezTo>
                <a:cubicBezTo>
                  <a:pt x="5998" y="4063"/>
                  <a:pt x="5446" y="4670"/>
                  <a:pt x="5091" y="5428"/>
                </a:cubicBezTo>
                <a:cubicBezTo>
                  <a:pt x="4927" y="5780"/>
                  <a:pt x="4822" y="6132"/>
                  <a:pt x="4848" y="6514"/>
                </a:cubicBezTo>
                <a:cubicBezTo>
                  <a:pt x="4874" y="6793"/>
                  <a:pt x="4953" y="7042"/>
                  <a:pt x="5039" y="7297"/>
                </a:cubicBezTo>
                <a:cubicBezTo>
                  <a:pt x="5151" y="7551"/>
                  <a:pt x="5203" y="7824"/>
                  <a:pt x="5282" y="8103"/>
                </a:cubicBezTo>
                <a:cubicBezTo>
                  <a:pt x="5314" y="8207"/>
                  <a:pt x="5314" y="8310"/>
                  <a:pt x="5282" y="8407"/>
                </a:cubicBezTo>
                <a:cubicBezTo>
                  <a:pt x="5203" y="8989"/>
                  <a:pt x="5177" y="9596"/>
                  <a:pt x="5256" y="10178"/>
                </a:cubicBezTo>
                <a:cubicBezTo>
                  <a:pt x="5314" y="10609"/>
                  <a:pt x="5256" y="11009"/>
                  <a:pt x="5256" y="11439"/>
                </a:cubicBezTo>
                <a:cubicBezTo>
                  <a:pt x="5256" y="11694"/>
                  <a:pt x="5117" y="11895"/>
                  <a:pt x="5065" y="12125"/>
                </a:cubicBezTo>
                <a:cubicBezTo>
                  <a:pt x="4848" y="12828"/>
                  <a:pt x="4493" y="13436"/>
                  <a:pt x="4001" y="14017"/>
                </a:cubicBezTo>
                <a:cubicBezTo>
                  <a:pt x="2983" y="15182"/>
                  <a:pt x="2135" y="16444"/>
                  <a:pt x="1373" y="17760"/>
                </a:cubicBezTo>
                <a:cubicBezTo>
                  <a:pt x="1340" y="17809"/>
                  <a:pt x="1340" y="17888"/>
                  <a:pt x="1235" y="17888"/>
                </a:cubicBezTo>
                <a:cubicBezTo>
                  <a:pt x="1209" y="17633"/>
                  <a:pt x="1150" y="17378"/>
                  <a:pt x="1123" y="17105"/>
                </a:cubicBezTo>
                <a:cubicBezTo>
                  <a:pt x="1097" y="16723"/>
                  <a:pt x="1123" y="16316"/>
                  <a:pt x="1261" y="15940"/>
                </a:cubicBezTo>
                <a:cubicBezTo>
                  <a:pt x="1426" y="15510"/>
                  <a:pt x="1616" y="15079"/>
                  <a:pt x="1918" y="14703"/>
                </a:cubicBezTo>
                <a:cubicBezTo>
                  <a:pt x="2523" y="13945"/>
                  <a:pt x="2850" y="13108"/>
                  <a:pt x="2929" y="12174"/>
                </a:cubicBezTo>
                <a:cubicBezTo>
                  <a:pt x="2955" y="12046"/>
                  <a:pt x="2983" y="11949"/>
                  <a:pt x="2983" y="11822"/>
                </a:cubicBezTo>
                <a:cubicBezTo>
                  <a:pt x="3041" y="11391"/>
                  <a:pt x="3120" y="10961"/>
                  <a:pt x="3310" y="10554"/>
                </a:cubicBezTo>
                <a:cubicBezTo>
                  <a:pt x="3449" y="10226"/>
                  <a:pt x="3475" y="9924"/>
                  <a:pt x="3396" y="9572"/>
                </a:cubicBezTo>
                <a:cubicBezTo>
                  <a:pt x="3344" y="9292"/>
                  <a:pt x="3232" y="9013"/>
                  <a:pt x="3120" y="8735"/>
                </a:cubicBezTo>
                <a:cubicBezTo>
                  <a:pt x="3041" y="8534"/>
                  <a:pt x="2929" y="8310"/>
                  <a:pt x="2929" y="8055"/>
                </a:cubicBezTo>
                <a:cubicBezTo>
                  <a:pt x="2955" y="7551"/>
                  <a:pt x="3094" y="7097"/>
                  <a:pt x="3449" y="6690"/>
                </a:cubicBezTo>
                <a:cubicBezTo>
                  <a:pt x="3475" y="6641"/>
                  <a:pt x="3508" y="6611"/>
                  <a:pt x="3534" y="6562"/>
                </a:cubicBezTo>
                <a:cubicBezTo>
                  <a:pt x="3560" y="6514"/>
                  <a:pt x="3560" y="6460"/>
                  <a:pt x="3508" y="6412"/>
                </a:cubicBezTo>
                <a:cubicBezTo>
                  <a:pt x="3487" y="6365"/>
                  <a:pt x="3447" y="6348"/>
                  <a:pt x="3409" y="6348"/>
                </a:cubicBezTo>
                <a:cubicBezTo>
                  <a:pt x="3386" y="6348"/>
                  <a:pt x="3363" y="6354"/>
                  <a:pt x="3344" y="6363"/>
                </a:cubicBezTo>
                <a:cubicBezTo>
                  <a:pt x="3258" y="6412"/>
                  <a:pt x="3205" y="6436"/>
                  <a:pt x="3146" y="6490"/>
                </a:cubicBezTo>
                <a:cubicBezTo>
                  <a:pt x="2740" y="6866"/>
                  <a:pt x="2385" y="7297"/>
                  <a:pt x="2161" y="7800"/>
                </a:cubicBezTo>
                <a:cubicBezTo>
                  <a:pt x="1944" y="8231"/>
                  <a:pt x="1865" y="8710"/>
                  <a:pt x="1918" y="9189"/>
                </a:cubicBezTo>
                <a:cubicBezTo>
                  <a:pt x="1970" y="9523"/>
                  <a:pt x="1997" y="9827"/>
                  <a:pt x="2030" y="10129"/>
                </a:cubicBezTo>
                <a:cubicBezTo>
                  <a:pt x="2056" y="10378"/>
                  <a:pt x="2030" y="10633"/>
                  <a:pt x="1918" y="10857"/>
                </a:cubicBezTo>
                <a:cubicBezTo>
                  <a:pt x="1753" y="11215"/>
                  <a:pt x="1589" y="11567"/>
                  <a:pt x="1373" y="11870"/>
                </a:cubicBezTo>
                <a:cubicBezTo>
                  <a:pt x="1235" y="12071"/>
                  <a:pt x="1123" y="12276"/>
                  <a:pt x="1044" y="12476"/>
                </a:cubicBezTo>
                <a:cubicBezTo>
                  <a:pt x="821" y="12883"/>
                  <a:pt x="821" y="13284"/>
                  <a:pt x="959" y="13714"/>
                </a:cubicBezTo>
                <a:cubicBezTo>
                  <a:pt x="985" y="13817"/>
                  <a:pt x="1044" y="13945"/>
                  <a:pt x="1071" y="14042"/>
                </a:cubicBezTo>
                <a:cubicBezTo>
                  <a:pt x="1235" y="14400"/>
                  <a:pt x="1235" y="14751"/>
                  <a:pt x="1176" y="15079"/>
                </a:cubicBezTo>
                <a:cubicBezTo>
                  <a:pt x="1097" y="15534"/>
                  <a:pt x="1011" y="15988"/>
                  <a:pt x="959" y="16444"/>
                </a:cubicBezTo>
                <a:cubicBezTo>
                  <a:pt x="906" y="16772"/>
                  <a:pt x="906" y="17105"/>
                  <a:pt x="985" y="17408"/>
                </a:cubicBezTo>
                <a:cubicBezTo>
                  <a:pt x="1044" y="17633"/>
                  <a:pt x="1044" y="17888"/>
                  <a:pt x="1071" y="18112"/>
                </a:cubicBezTo>
                <a:cubicBezTo>
                  <a:pt x="1097" y="18239"/>
                  <a:pt x="1071" y="18366"/>
                  <a:pt x="985" y="18494"/>
                </a:cubicBezTo>
                <a:cubicBezTo>
                  <a:pt x="768" y="18925"/>
                  <a:pt x="578" y="19350"/>
                  <a:pt x="355" y="19755"/>
                </a:cubicBezTo>
                <a:cubicBezTo>
                  <a:pt x="250" y="19986"/>
                  <a:pt x="112" y="20338"/>
                  <a:pt x="0" y="20665"/>
                </a:cubicBezTo>
                <a:lnTo>
                  <a:pt x="0" y="21600"/>
                </a:lnTo>
                <a:cubicBezTo>
                  <a:pt x="86" y="21248"/>
                  <a:pt x="223" y="20793"/>
                  <a:pt x="303" y="20539"/>
                </a:cubicBezTo>
                <a:cubicBezTo>
                  <a:pt x="716" y="19500"/>
                  <a:pt x="1261" y="18494"/>
                  <a:pt x="1832" y="17505"/>
                </a:cubicBezTo>
                <a:cubicBezTo>
                  <a:pt x="1892" y="17353"/>
                  <a:pt x="2030" y="17256"/>
                  <a:pt x="2135" y="17153"/>
                </a:cubicBezTo>
                <a:cubicBezTo>
                  <a:pt x="2877" y="16620"/>
                  <a:pt x="3672" y="16219"/>
                  <a:pt x="4519" y="15916"/>
                </a:cubicBezTo>
                <a:cubicBezTo>
                  <a:pt x="4640" y="15876"/>
                  <a:pt x="4748" y="15852"/>
                  <a:pt x="4861" y="15852"/>
                </a:cubicBezTo>
                <a:cubicBezTo>
                  <a:pt x="4902" y="15852"/>
                  <a:pt x="4943" y="15856"/>
                  <a:pt x="4986" y="15862"/>
                </a:cubicBezTo>
                <a:cubicBezTo>
                  <a:pt x="5367" y="15940"/>
                  <a:pt x="5774" y="16013"/>
                  <a:pt x="6136" y="16164"/>
                </a:cubicBezTo>
                <a:cubicBezTo>
                  <a:pt x="6447" y="16269"/>
                  <a:pt x="6777" y="16325"/>
                  <a:pt x="7114" y="16325"/>
                </a:cubicBezTo>
                <a:cubicBezTo>
                  <a:pt x="7188" y="16325"/>
                  <a:pt x="7262" y="16321"/>
                  <a:pt x="7338" y="16316"/>
                </a:cubicBezTo>
                <a:cubicBezTo>
                  <a:pt x="7372" y="16314"/>
                  <a:pt x="7406" y="16313"/>
                  <a:pt x="7440" y="16313"/>
                </a:cubicBezTo>
                <a:cubicBezTo>
                  <a:pt x="7756" y="16313"/>
                  <a:pt x="8050" y="16412"/>
                  <a:pt x="8323" y="16571"/>
                </a:cubicBezTo>
                <a:cubicBezTo>
                  <a:pt x="8566" y="16699"/>
                  <a:pt x="8790" y="16826"/>
                  <a:pt x="9033" y="16953"/>
                </a:cubicBezTo>
                <a:cubicBezTo>
                  <a:pt x="9367" y="17123"/>
                  <a:pt x="9716" y="17225"/>
                  <a:pt x="10085" y="17225"/>
                </a:cubicBezTo>
                <a:cubicBezTo>
                  <a:pt x="10259" y="17225"/>
                  <a:pt x="10438" y="17202"/>
                  <a:pt x="10622" y="17153"/>
                </a:cubicBezTo>
                <a:cubicBezTo>
                  <a:pt x="10813" y="17105"/>
                  <a:pt x="11003" y="17075"/>
                  <a:pt x="11194" y="17051"/>
                </a:cubicBezTo>
                <a:cubicBezTo>
                  <a:pt x="11745" y="17051"/>
                  <a:pt x="12291" y="17378"/>
                  <a:pt x="12508" y="17833"/>
                </a:cubicBezTo>
                <a:cubicBezTo>
                  <a:pt x="12646" y="18112"/>
                  <a:pt x="12731" y="18366"/>
                  <a:pt x="12758" y="18670"/>
                </a:cubicBezTo>
                <a:cubicBezTo>
                  <a:pt x="12784" y="18718"/>
                  <a:pt x="12784" y="18797"/>
                  <a:pt x="12870" y="18797"/>
                </a:cubicBezTo>
                <a:cubicBezTo>
                  <a:pt x="12922" y="18797"/>
                  <a:pt x="12975" y="18743"/>
                  <a:pt x="12975" y="18694"/>
                </a:cubicBezTo>
                <a:cubicBezTo>
                  <a:pt x="13001" y="18646"/>
                  <a:pt x="13033" y="18591"/>
                  <a:pt x="13033" y="18567"/>
                </a:cubicBezTo>
                <a:cubicBezTo>
                  <a:pt x="13138" y="18263"/>
                  <a:pt x="13112" y="18015"/>
                  <a:pt x="13033" y="17712"/>
                </a:cubicBezTo>
                <a:cubicBezTo>
                  <a:pt x="12810" y="16802"/>
                  <a:pt x="12179" y="16164"/>
                  <a:pt x="11332" y="15740"/>
                </a:cubicBezTo>
                <a:cubicBezTo>
                  <a:pt x="10898" y="15534"/>
                  <a:pt x="10485" y="15310"/>
                  <a:pt x="10104" y="15055"/>
                </a:cubicBezTo>
                <a:cubicBezTo>
                  <a:pt x="9827" y="14830"/>
                  <a:pt x="9472" y="14703"/>
                  <a:pt x="9119" y="14649"/>
                </a:cubicBezTo>
                <a:cubicBezTo>
                  <a:pt x="8730" y="14600"/>
                  <a:pt x="8349" y="14497"/>
                  <a:pt x="7994" y="14400"/>
                </a:cubicBezTo>
                <a:cubicBezTo>
                  <a:pt x="7743" y="14326"/>
                  <a:pt x="7493" y="14288"/>
                  <a:pt x="7243" y="14288"/>
                </a:cubicBezTo>
                <a:cubicBezTo>
                  <a:pt x="6891" y="14288"/>
                  <a:pt x="6541" y="14364"/>
                  <a:pt x="6188" y="14528"/>
                </a:cubicBezTo>
                <a:cubicBezTo>
                  <a:pt x="5748" y="14727"/>
                  <a:pt x="5314" y="14982"/>
                  <a:pt x="4901" y="15231"/>
                </a:cubicBezTo>
                <a:cubicBezTo>
                  <a:pt x="4657" y="15382"/>
                  <a:pt x="4434" y="15534"/>
                  <a:pt x="4269" y="15740"/>
                </a:cubicBezTo>
                <a:cubicBezTo>
                  <a:pt x="4217" y="15789"/>
                  <a:pt x="4164" y="15813"/>
                  <a:pt x="4106" y="15838"/>
                </a:cubicBezTo>
                <a:cubicBezTo>
                  <a:pt x="3508" y="16092"/>
                  <a:pt x="2929" y="16395"/>
                  <a:pt x="2325" y="16747"/>
                </a:cubicBezTo>
                <a:cubicBezTo>
                  <a:pt x="2358" y="16675"/>
                  <a:pt x="2385" y="16650"/>
                  <a:pt x="2385" y="16620"/>
                </a:cubicBezTo>
                <a:cubicBezTo>
                  <a:pt x="2983" y="15710"/>
                  <a:pt x="3613" y="14830"/>
                  <a:pt x="4355" y="13993"/>
                </a:cubicBezTo>
                <a:cubicBezTo>
                  <a:pt x="4407" y="13945"/>
                  <a:pt x="4460" y="13890"/>
                  <a:pt x="4519" y="13841"/>
                </a:cubicBezTo>
                <a:cubicBezTo>
                  <a:pt x="5229" y="13465"/>
                  <a:pt x="5912" y="13035"/>
                  <a:pt x="6654" y="12677"/>
                </a:cubicBezTo>
                <a:cubicBezTo>
                  <a:pt x="6826" y="12600"/>
                  <a:pt x="7019" y="12504"/>
                  <a:pt x="7240" y="12504"/>
                </a:cubicBezTo>
                <a:cubicBezTo>
                  <a:pt x="7297" y="12504"/>
                  <a:pt x="7356" y="12510"/>
                  <a:pt x="7417" y="12525"/>
                </a:cubicBezTo>
                <a:cubicBezTo>
                  <a:pt x="7417" y="12535"/>
                  <a:pt x="7420" y="12539"/>
                  <a:pt x="7426" y="12539"/>
                </a:cubicBezTo>
                <a:cubicBezTo>
                  <a:pt x="7438" y="12539"/>
                  <a:pt x="7458" y="12525"/>
                  <a:pt x="7476" y="12525"/>
                </a:cubicBezTo>
                <a:cubicBezTo>
                  <a:pt x="7593" y="12511"/>
                  <a:pt x="7710" y="12505"/>
                  <a:pt x="7824" y="12505"/>
                </a:cubicBezTo>
                <a:cubicBezTo>
                  <a:pt x="8107" y="12505"/>
                  <a:pt x="8381" y="12541"/>
                  <a:pt x="8652" y="12580"/>
                </a:cubicBezTo>
                <a:cubicBezTo>
                  <a:pt x="8893" y="12616"/>
                  <a:pt x="9132" y="12638"/>
                  <a:pt x="9363" y="12638"/>
                </a:cubicBezTo>
                <a:cubicBezTo>
                  <a:pt x="9447" y="12638"/>
                  <a:pt x="9529" y="12635"/>
                  <a:pt x="9611" y="12628"/>
                </a:cubicBezTo>
                <a:cubicBezTo>
                  <a:pt x="9690" y="12624"/>
                  <a:pt x="9768" y="12622"/>
                  <a:pt x="9847" y="12622"/>
                </a:cubicBezTo>
                <a:cubicBezTo>
                  <a:pt x="10226" y="12622"/>
                  <a:pt x="10590" y="12670"/>
                  <a:pt x="10977" y="12756"/>
                </a:cubicBezTo>
                <a:cubicBezTo>
                  <a:pt x="11332" y="12859"/>
                  <a:pt x="11719" y="12908"/>
                  <a:pt x="12100" y="12932"/>
                </a:cubicBezTo>
                <a:cubicBezTo>
                  <a:pt x="12291" y="12956"/>
                  <a:pt x="12481" y="12980"/>
                  <a:pt x="12672" y="13035"/>
                </a:cubicBezTo>
                <a:cubicBezTo>
                  <a:pt x="12864" y="13069"/>
                  <a:pt x="13055" y="13087"/>
                  <a:pt x="13245" y="13087"/>
                </a:cubicBezTo>
                <a:cubicBezTo>
                  <a:pt x="13465" y="13087"/>
                  <a:pt x="13685" y="13062"/>
                  <a:pt x="13907" y="13011"/>
                </a:cubicBezTo>
                <a:cubicBezTo>
                  <a:pt x="14182" y="12932"/>
                  <a:pt x="14478" y="12859"/>
                  <a:pt x="14754" y="12780"/>
                </a:cubicBezTo>
                <a:cubicBezTo>
                  <a:pt x="15247" y="12628"/>
                  <a:pt x="15713" y="12525"/>
                  <a:pt x="16233" y="12501"/>
                </a:cubicBezTo>
                <a:cubicBezTo>
                  <a:pt x="16397" y="12476"/>
                  <a:pt x="16535" y="12476"/>
                  <a:pt x="16699" y="12452"/>
                </a:cubicBezTo>
                <a:cubicBezTo>
                  <a:pt x="16810" y="12452"/>
                  <a:pt x="16889" y="12404"/>
                  <a:pt x="16889" y="12300"/>
                </a:cubicBezTo>
                <a:cubicBezTo>
                  <a:pt x="16889" y="12198"/>
                  <a:pt x="16810" y="12150"/>
                  <a:pt x="16699" y="12125"/>
                </a:cubicBezTo>
                <a:cubicBezTo>
                  <a:pt x="16449" y="12101"/>
                  <a:pt x="16206" y="12046"/>
                  <a:pt x="15930" y="12046"/>
                </a:cubicBezTo>
                <a:cubicBezTo>
                  <a:pt x="15333" y="12046"/>
                  <a:pt x="14754" y="12101"/>
                  <a:pt x="14150" y="12125"/>
                </a:cubicBezTo>
                <a:cubicBezTo>
                  <a:pt x="13690" y="12125"/>
                  <a:pt x="13250" y="12046"/>
                  <a:pt x="12836" y="11822"/>
                </a:cubicBezTo>
                <a:cubicBezTo>
                  <a:pt x="12672" y="11719"/>
                  <a:pt x="12481" y="11646"/>
                  <a:pt x="12317" y="11567"/>
                </a:cubicBezTo>
                <a:cubicBezTo>
                  <a:pt x="11612" y="11254"/>
                  <a:pt x="10905" y="11078"/>
                  <a:pt x="10187" y="11078"/>
                </a:cubicBezTo>
                <a:cubicBezTo>
                  <a:pt x="9628" y="11078"/>
                  <a:pt x="9063" y="11184"/>
                  <a:pt x="8487" y="11415"/>
                </a:cubicBezTo>
                <a:cubicBezTo>
                  <a:pt x="7968" y="11615"/>
                  <a:pt x="7417" y="11822"/>
                  <a:pt x="7035" y="12252"/>
                </a:cubicBezTo>
                <a:cubicBezTo>
                  <a:pt x="7009" y="12300"/>
                  <a:pt x="6956" y="12300"/>
                  <a:pt x="6897" y="12326"/>
                </a:cubicBezTo>
                <a:cubicBezTo>
                  <a:pt x="6464" y="12525"/>
                  <a:pt x="6024" y="12731"/>
                  <a:pt x="5557" y="12932"/>
                </a:cubicBezTo>
                <a:cubicBezTo>
                  <a:pt x="5446" y="12980"/>
                  <a:pt x="5340" y="13011"/>
                  <a:pt x="5203" y="13084"/>
                </a:cubicBezTo>
                <a:cubicBezTo>
                  <a:pt x="5229" y="13011"/>
                  <a:pt x="5256" y="12980"/>
                  <a:pt x="5256" y="12980"/>
                </a:cubicBezTo>
                <a:cubicBezTo>
                  <a:pt x="5859" y="12374"/>
                  <a:pt x="6464" y="11767"/>
                  <a:pt x="7121" y="11239"/>
                </a:cubicBezTo>
                <a:cubicBezTo>
                  <a:pt x="8185" y="10329"/>
                  <a:pt x="9387" y="9572"/>
                  <a:pt x="10622" y="8862"/>
                </a:cubicBezTo>
                <a:cubicBezTo>
                  <a:pt x="10710" y="8809"/>
                  <a:pt x="10783" y="8777"/>
                  <a:pt x="10856" y="8777"/>
                </a:cubicBezTo>
                <a:cubicBezTo>
                  <a:pt x="10921" y="8777"/>
                  <a:pt x="10986" y="8802"/>
                  <a:pt x="11063" y="8862"/>
                </a:cubicBezTo>
                <a:cubicBezTo>
                  <a:pt x="11141" y="8940"/>
                  <a:pt x="11279" y="8989"/>
                  <a:pt x="11391" y="9037"/>
                </a:cubicBezTo>
                <a:cubicBezTo>
                  <a:pt x="11634" y="9116"/>
                  <a:pt x="11883" y="9219"/>
                  <a:pt x="12126" y="9268"/>
                </a:cubicBezTo>
                <a:cubicBezTo>
                  <a:pt x="12620" y="9420"/>
                  <a:pt x="13112" y="9492"/>
                  <a:pt x="13605" y="9492"/>
                </a:cubicBezTo>
                <a:cubicBezTo>
                  <a:pt x="13933" y="9468"/>
                  <a:pt x="14262" y="9468"/>
                  <a:pt x="14590" y="9420"/>
                </a:cubicBezTo>
                <a:cubicBezTo>
                  <a:pt x="14691" y="9412"/>
                  <a:pt x="14791" y="9409"/>
                  <a:pt x="14890" y="9409"/>
                </a:cubicBezTo>
                <a:cubicBezTo>
                  <a:pt x="15486" y="9409"/>
                  <a:pt x="16046" y="9536"/>
                  <a:pt x="16588" y="9796"/>
                </a:cubicBezTo>
                <a:cubicBezTo>
                  <a:pt x="17053" y="10002"/>
                  <a:pt x="17494" y="10178"/>
                  <a:pt x="17961" y="10402"/>
                </a:cubicBezTo>
                <a:cubicBezTo>
                  <a:pt x="18461" y="10614"/>
                  <a:pt x="18985" y="10739"/>
                  <a:pt x="19535" y="10739"/>
                </a:cubicBezTo>
                <a:cubicBezTo>
                  <a:pt x="19584" y="10739"/>
                  <a:pt x="19632" y="10738"/>
                  <a:pt x="19681" y="10736"/>
                </a:cubicBezTo>
                <a:cubicBezTo>
                  <a:pt x="20122" y="10736"/>
                  <a:pt x="20587" y="10736"/>
                  <a:pt x="21021" y="10785"/>
                </a:cubicBezTo>
                <a:cubicBezTo>
                  <a:pt x="21159" y="10809"/>
                  <a:pt x="21271" y="10809"/>
                  <a:pt x="21409" y="10809"/>
                </a:cubicBezTo>
                <a:cubicBezTo>
                  <a:pt x="21426" y="10809"/>
                  <a:pt x="21450" y="10811"/>
                  <a:pt x="21476" y="10811"/>
                </a:cubicBezTo>
                <a:cubicBezTo>
                  <a:pt x="21527" y="10811"/>
                  <a:pt x="21582" y="10801"/>
                  <a:pt x="21600" y="10736"/>
                </a:cubicBezTo>
                <a:cubicBezTo>
                  <a:pt x="21600" y="10633"/>
                  <a:pt x="21514" y="10609"/>
                  <a:pt x="21462" y="10584"/>
                </a:cubicBezTo>
                <a:cubicBezTo>
                  <a:pt x="21271" y="10505"/>
                  <a:pt x="21107" y="10457"/>
                  <a:pt x="20916" y="10402"/>
                </a:cubicBezTo>
                <a:cubicBezTo>
                  <a:pt x="20640" y="10354"/>
                  <a:pt x="20365" y="10354"/>
                  <a:pt x="20122" y="10250"/>
                </a:cubicBezTo>
                <a:cubicBezTo>
                  <a:pt x="19327" y="10002"/>
                  <a:pt x="18617" y="9620"/>
                  <a:pt x="17961" y="9140"/>
                </a:cubicBezTo>
                <a:cubicBezTo>
                  <a:pt x="17737" y="8964"/>
                  <a:pt x="17520" y="8813"/>
                  <a:pt x="17303" y="8662"/>
                </a:cubicBezTo>
                <a:cubicBezTo>
                  <a:pt x="16915" y="8383"/>
                  <a:pt x="16509" y="8279"/>
                  <a:pt x="16068" y="8279"/>
                </a:cubicBezTo>
                <a:cubicBezTo>
                  <a:pt x="15523" y="8279"/>
                  <a:pt x="14945" y="8279"/>
                  <a:pt x="14399" y="8358"/>
                </a:cubicBezTo>
                <a:cubicBezTo>
                  <a:pt x="13743" y="8462"/>
                  <a:pt x="13085" y="8510"/>
                  <a:pt x="12403" y="8559"/>
                </a:cubicBezTo>
                <a:cubicBezTo>
                  <a:pt x="12284" y="8566"/>
                  <a:pt x="12165" y="8572"/>
                  <a:pt x="12047" y="8572"/>
                </a:cubicBezTo>
                <a:cubicBezTo>
                  <a:pt x="11808" y="8572"/>
                  <a:pt x="11568" y="8550"/>
                  <a:pt x="11332" y="8486"/>
                </a:cubicBezTo>
                <a:cubicBezTo>
                  <a:pt x="11556" y="8310"/>
                  <a:pt x="11798" y="8182"/>
                  <a:pt x="12015" y="8055"/>
                </a:cubicBezTo>
                <a:lnTo>
                  <a:pt x="12100" y="8055"/>
                </a:lnTo>
                <a:cubicBezTo>
                  <a:pt x="12265" y="8055"/>
                  <a:pt x="12429" y="7976"/>
                  <a:pt x="12567" y="7952"/>
                </a:cubicBezTo>
                <a:cubicBezTo>
                  <a:pt x="13388" y="7703"/>
                  <a:pt x="14098" y="7297"/>
                  <a:pt x="14781" y="6842"/>
                </a:cubicBezTo>
                <a:cubicBezTo>
                  <a:pt x="15136" y="6611"/>
                  <a:pt x="15464" y="6387"/>
                  <a:pt x="15851" y="6260"/>
                </a:cubicBezTo>
                <a:cubicBezTo>
                  <a:pt x="16344" y="6108"/>
                  <a:pt x="16810" y="5932"/>
                  <a:pt x="17303" y="5804"/>
                </a:cubicBezTo>
                <a:cubicBezTo>
                  <a:pt x="18203" y="5628"/>
                  <a:pt x="18998" y="5223"/>
                  <a:pt x="19793" y="4822"/>
                </a:cubicBezTo>
                <a:cubicBezTo>
                  <a:pt x="19845" y="4792"/>
                  <a:pt x="19898" y="4767"/>
                  <a:pt x="19957" y="4719"/>
                </a:cubicBezTo>
                <a:cubicBezTo>
                  <a:pt x="20010" y="4695"/>
                  <a:pt x="20036" y="4616"/>
                  <a:pt x="19984" y="4567"/>
                </a:cubicBezTo>
                <a:cubicBezTo>
                  <a:pt x="19966" y="4518"/>
                  <a:pt x="19927" y="4489"/>
                  <a:pt x="19885" y="4489"/>
                </a:cubicBezTo>
                <a:cubicBezTo>
                  <a:pt x="19863" y="4489"/>
                  <a:pt x="19839" y="4499"/>
                  <a:pt x="19819" y="4519"/>
                </a:cubicBezTo>
                <a:cubicBezTo>
                  <a:pt x="19681" y="4543"/>
                  <a:pt x="19569" y="4591"/>
                  <a:pt x="19464" y="4640"/>
                </a:cubicBezTo>
                <a:cubicBezTo>
                  <a:pt x="18834" y="4919"/>
                  <a:pt x="18203" y="5126"/>
                  <a:pt x="17520" y="5223"/>
                </a:cubicBezTo>
                <a:cubicBezTo>
                  <a:pt x="16863" y="5301"/>
                  <a:pt x="16206" y="5399"/>
                  <a:pt x="15549" y="5501"/>
                </a:cubicBezTo>
                <a:cubicBezTo>
                  <a:pt x="15004" y="5580"/>
                  <a:pt x="14452" y="5732"/>
                  <a:pt x="13907" y="5932"/>
                </a:cubicBezTo>
                <a:cubicBezTo>
                  <a:pt x="13164" y="6236"/>
                  <a:pt x="12567" y="6666"/>
                  <a:pt x="12074" y="7273"/>
                </a:cubicBezTo>
                <a:cubicBezTo>
                  <a:pt x="11988" y="7370"/>
                  <a:pt x="11910" y="7473"/>
                  <a:pt x="11883" y="7601"/>
                </a:cubicBezTo>
                <a:cubicBezTo>
                  <a:pt x="11883" y="7800"/>
                  <a:pt x="11745" y="7879"/>
                  <a:pt x="11582" y="7976"/>
                </a:cubicBezTo>
                <a:cubicBezTo>
                  <a:pt x="10569" y="8534"/>
                  <a:pt x="9551" y="9092"/>
                  <a:pt x="8625" y="9748"/>
                </a:cubicBezTo>
                <a:cubicBezTo>
                  <a:pt x="8612" y="9759"/>
                  <a:pt x="8597" y="9765"/>
                  <a:pt x="8582" y="9765"/>
                </a:cubicBezTo>
                <a:cubicBezTo>
                  <a:pt x="8568" y="9765"/>
                  <a:pt x="8553" y="9759"/>
                  <a:pt x="8540" y="9748"/>
                </a:cubicBezTo>
                <a:cubicBezTo>
                  <a:pt x="8566" y="9723"/>
                  <a:pt x="8566" y="9699"/>
                  <a:pt x="8566" y="9699"/>
                </a:cubicBezTo>
                <a:cubicBezTo>
                  <a:pt x="8842" y="9189"/>
                  <a:pt x="9033" y="8686"/>
                  <a:pt x="9224" y="8158"/>
                </a:cubicBezTo>
                <a:cubicBezTo>
                  <a:pt x="9256" y="8031"/>
                  <a:pt x="9282" y="7903"/>
                  <a:pt x="9387" y="7775"/>
                </a:cubicBezTo>
                <a:cubicBezTo>
                  <a:pt x="9716" y="7400"/>
                  <a:pt x="10044" y="6993"/>
                  <a:pt x="10431" y="6666"/>
                </a:cubicBezTo>
                <a:cubicBezTo>
                  <a:pt x="11029" y="6132"/>
                  <a:pt x="11418" y="5525"/>
                  <a:pt x="11687" y="4822"/>
                </a:cubicBezTo>
                <a:cubicBezTo>
                  <a:pt x="11771" y="4543"/>
                  <a:pt x="11883" y="4288"/>
                  <a:pt x="12015" y="4034"/>
                </a:cubicBezTo>
                <a:cubicBezTo>
                  <a:pt x="12179" y="3706"/>
                  <a:pt x="12376" y="3354"/>
                  <a:pt x="12508" y="3002"/>
                </a:cubicBezTo>
                <a:cubicBezTo>
                  <a:pt x="12870" y="2141"/>
                  <a:pt x="13250" y="1304"/>
                  <a:pt x="13907" y="600"/>
                </a:cubicBezTo>
                <a:cubicBezTo>
                  <a:pt x="13960" y="546"/>
                  <a:pt x="13986" y="473"/>
                  <a:pt x="14019" y="425"/>
                </a:cubicBezTo>
                <a:cubicBezTo>
                  <a:pt x="14124" y="218"/>
                  <a:pt x="14098" y="91"/>
                  <a:pt x="13986" y="18"/>
                </a:cubicBezTo>
                <a:cubicBezTo>
                  <a:pt x="13960" y="6"/>
                  <a:pt x="13931" y="0"/>
                  <a:pt x="13902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172;p9"/>
          <p:cNvSpPr/>
          <p:nvPr/>
        </p:nvSpPr>
        <p:spPr>
          <a:xfrm rot="16200000">
            <a:off x="7180749" y="-1108687"/>
            <a:ext cx="1258125" cy="2253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1600" extrusionOk="0">
                <a:moveTo>
                  <a:pt x="20271" y="0"/>
                </a:moveTo>
                <a:cubicBezTo>
                  <a:pt x="18899" y="0"/>
                  <a:pt x="17527" y="67"/>
                  <a:pt x="16160" y="282"/>
                </a:cubicBezTo>
                <a:cubicBezTo>
                  <a:pt x="13297" y="619"/>
                  <a:pt x="10709" y="1252"/>
                  <a:pt x="8234" y="2222"/>
                </a:cubicBezTo>
                <a:cubicBezTo>
                  <a:pt x="6743" y="2859"/>
                  <a:pt x="5371" y="3544"/>
                  <a:pt x="4123" y="4378"/>
                </a:cubicBezTo>
                <a:cubicBezTo>
                  <a:pt x="3020" y="5148"/>
                  <a:pt x="2124" y="5985"/>
                  <a:pt x="1529" y="6888"/>
                </a:cubicBezTo>
                <a:cubicBezTo>
                  <a:pt x="633" y="7940"/>
                  <a:pt x="157" y="8977"/>
                  <a:pt x="38" y="10095"/>
                </a:cubicBezTo>
                <a:cubicBezTo>
                  <a:pt x="-107" y="11484"/>
                  <a:pt x="157" y="12823"/>
                  <a:pt x="903" y="14142"/>
                </a:cubicBezTo>
                <a:cubicBezTo>
                  <a:pt x="1767" y="15598"/>
                  <a:pt x="3139" y="16917"/>
                  <a:pt x="5107" y="18038"/>
                </a:cubicBezTo>
                <a:cubicBezTo>
                  <a:pt x="6743" y="19009"/>
                  <a:pt x="8710" y="19778"/>
                  <a:pt x="10828" y="20345"/>
                </a:cubicBezTo>
                <a:cubicBezTo>
                  <a:pt x="13178" y="21031"/>
                  <a:pt x="15684" y="21382"/>
                  <a:pt x="18154" y="21600"/>
                </a:cubicBezTo>
                <a:lnTo>
                  <a:pt x="20152" y="21600"/>
                </a:lnTo>
                <a:cubicBezTo>
                  <a:pt x="20747" y="21600"/>
                  <a:pt x="20898" y="21516"/>
                  <a:pt x="20898" y="21248"/>
                </a:cubicBezTo>
                <a:lnTo>
                  <a:pt x="20898" y="18741"/>
                </a:lnTo>
                <a:cubicBezTo>
                  <a:pt x="20898" y="15883"/>
                  <a:pt x="21017" y="13024"/>
                  <a:pt x="21017" y="10165"/>
                </a:cubicBezTo>
                <a:cubicBezTo>
                  <a:pt x="21017" y="7588"/>
                  <a:pt x="21136" y="5081"/>
                  <a:pt x="21136" y="2507"/>
                </a:cubicBezTo>
                <a:cubicBezTo>
                  <a:pt x="21255" y="1871"/>
                  <a:pt x="21255" y="1252"/>
                  <a:pt x="21255" y="619"/>
                </a:cubicBezTo>
                <a:cubicBezTo>
                  <a:pt x="21255" y="482"/>
                  <a:pt x="21374" y="349"/>
                  <a:pt x="21493" y="200"/>
                </a:cubicBezTo>
                <a:cubicBezTo>
                  <a:pt x="21255" y="0"/>
                  <a:pt x="21017" y="0"/>
                  <a:pt x="20628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62" name="Google Shape;173;p9"/>
          <p:cNvSpPr/>
          <p:nvPr/>
        </p:nvSpPr>
        <p:spPr>
          <a:xfrm>
            <a:off x="-401760" y="-1675411"/>
            <a:ext cx="1619349" cy="2897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745" y="0"/>
                </a:moveTo>
                <a:cubicBezTo>
                  <a:pt x="507" y="0"/>
                  <a:pt x="269" y="0"/>
                  <a:pt x="0" y="134"/>
                </a:cubicBezTo>
                <a:cubicBezTo>
                  <a:pt x="0" y="352"/>
                  <a:pt x="150" y="485"/>
                  <a:pt x="150" y="636"/>
                </a:cubicBezTo>
                <a:cubicBezTo>
                  <a:pt x="269" y="1252"/>
                  <a:pt x="269" y="1888"/>
                  <a:pt x="269" y="2507"/>
                </a:cubicBezTo>
                <a:cubicBezTo>
                  <a:pt x="388" y="5014"/>
                  <a:pt x="388" y="7591"/>
                  <a:pt x="507" y="10165"/>
                </a:cubicBezTo>
                <a:lnTo>
                  <a:pt x="507" y="18741"/>
                </a:lnTo>
                <a:cubicBezTo>
                  <a:pt x="507" y="19578"/>
                  <a:pt x="626" y="20412"/>
                  <a:pt x="626" y="21248"/>
                </a:cubicBezTo>
                <a:cubicBezTo>
                  <a:pt x="626" y="21533"/>
                  <a:pt x="745" y="21600"/>
                  <a:pt x="1253" y="21600"/>
                </a:cubicBezTo>
                <a:lnTo>
                  <a:pt x="3251" y="21600"/>
                </a:lnTo>
                <a:cubicBezTo>
                  <a:pt x="5839" y="21382"/>
                  <a:pt x="8344" y="21031"/>
                  <a:pt x="10694" y="20345"/>
                </a:cubicBezTo>
                <a:cubicBezTo>
                  <a:pt x="12811" y="19778"/>
                  <a:pt x="14659" y="19026"/>
                  <a:pt x="16388" y="18038"/>
                </a:cubicBezTo>
                <a:cubicBezTo>
                  <a:pt x="18261" y="16934"/>
                  <a:pt x="19752" y="15598"/>
                  <a:pt x="20617" y="14076"/>
                </a:cubicBezTo>
                <a:cubicBezTo>
                  <a:pt x="21362" y="12823"/>
                  <a:pt x="21600" y="11502"/>
                  <a:pt x="21481" y="10098"/>
                </a:cubicBezTo>
                <a:cubicBezTo>
                  <a:pt x="21243" y="8994"/>
                  <a:pt x="20736" y="7940"/>
                  <a:pt x="19990" y="6906"/>
                </a:cubicBezTo>
                <a:cubicBezTo>
                  <a:pt x="19245" y="5985"/>
                  <a:pt x="18380" y="5148"/>
                  <a:pt x="17278" y="4396"/>
                </a:cubicBezTo>
                <a:cubicBezTo>
                  <a:pt x="16150" y="3562"/>
                  <a:pt x="14778" y="2792"/>
                  <a:pt x="13168" y="2156"/>
                </a:cubicBezTo>
                <a:cubicBezTo>
                  <a:pt x="10813" y="1252"/>
                  <a:pt x="8194" y="636"/>
                  <a:pt x="5362" y="285"/>
                </a:cubicBezTo>
                <a:cubicBezTo>
                  <a:pt x="3996" y="67"/>
                  <a:pt x="2624" y="0"/>
                  <a:pt x="1253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63" name="Google Shape;174;p9"/>
          <p:cNvSpPr/>
          <p:nvPr/>
        </p:nvSpPr>
        <p:spPr>
          <a:xfrm>
            <a:off x="1490721" y="-208359"/>
            <a:ext cx="620977" cy="670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84" h="21600" extrusionOk="0">
                <a:moveTo>
                  <a:pt x="9526" y="0"/>
                </a:moveTo>
                <a:cubicBezTo>
                  <a:pt x="6511" y="0"/>
                  <a:pt x="3557" y="1317"/>
                  <a:pt x="1673" y="4288"/>
                </a:cubicBezTo>
                <a:cubicBezTo>
                  <a:pt x="-964" y="8398"/>
                  <a:pt x="-406" y="14643"/>
                  <a:pt x="2805" y="18252"/>
                </a:cubicBezTo>
                <a:cubicBezTo>
                  <a:pt x="4688" y="20465"/>
                  <a:pt x="7386" y="21600"/>
                  <a:pt x="10084" y="21600"/>
                </a:cubicBezTo>
                <a:cubicBezTo>
                  <a:pt x="11726" y="21600"/>
                  <a:pt x="13295" y="21223"/>
                  <a:pt x="14667" y="20404"/>
                </a:cubicBezTo>
                <a:cubicBezTo>
                  <a:pt x="18509" y="18131"/>
                  <a:pt x="20636" y="12823"/>
                  <a:pt x="19641" y="8140"/>
                </a:cubicBezTo>
                <a:cubicBezTo>
                  <a:pt x="18570" y="2971"/>
                  <a:pt x="14049" y="0"/>
                  <a:pt x="9526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64" name="Google Shape;177;p9"/>
          <p:cNvSpPr/>
          <p:nvPr/>
        </p:nvSpPr>
        <p:spPr>
          <a:xfrm rot="5400000">
            <a:off x="936246" y="4077549"/>
            <a:ext cx="1258125" cy="2253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1600" extrusionOk="0">
                <a:moveTo>
                  <a:pt x="20271" y="0"/>
                </a:moveTo>
                <a:cubicBezTo>
                  <a:pt x="18899" y="0"/>
                  <a:pt x="17527" y="67"/>
                  <a:pt x="16160" y="282"/>
                </a:cubicBezTo>
                <a:cubicBezTo>
                  <a:pt x="13297" y="619"/>
                  <a:pt x="10709" y="1252"/>
                  <a:pt x="8234" y="2222"/>
                </a:cubicBezTo>
                <a:cubicBezTo>
                  <a:pt x="6743" y="2859"/>
                  <a:pt x="5371" y="3544"/>
                  <a:pt x="4123" y="4378"/>
                </a:cubicBezTo>
                <a:cubicBezTo>
                  <a:pt x="3020" y="5148"/>
                  <a:pt x="2124" y="5985"/>
                  <a:pt x="1529" y="6888"/>
                </a:cubicBezTo>
                <a:cubicBezTo>
                  <a:pt x="633" y="7940"/>
                  <a:pt x="157" y="8977"/>
                  <a:pt x="38" y="10095"/>
                </a:cubicBezTo>
                <a:cubicBezTo>
                  <a:pt x="-107" y="11484"/>
                  <a:pt x="157" y="12823"/>
                  <a:pt x="903" y="14142"/>
                </a:cubicBezTo>
                <a:cubicBezTo>
                  <a:pt x="1767" y="15598"/>
                  <a:pt x="3139" y="16917"/>
                  <a:pt x="5107" y="18038"/>
                </a:cubicBezTo>
                <a:cubicBezTo>
                  <a:pt x="6743" y="19009"/>
                  <a:pt x="8710" y="19778"/>
                  <a:pt x="10828" y="20345"/>
                </a:cubicBezTo>
                <a:cubicBezTo>
                  <a:pt x="13178" y="21031"/>
                  <a:pt x="15684" y="21382"/>
                  <a:pt x="18154" y="21600"/>
                </a:cubicBezTo>
                <a:lnTo>
                  <a:pt x="20152" y="21600"/>
                </a:lnTo>
                <a:cubicBezTo>
                  <a:pt x="20747" y="21600"/>
                  <a:pt x="20898" y="21516"/>
                  <a:pt x="20898" y="21248"/>
                </a:cubicBezTo>
                <a:lnTo>
                  <a:pt x="20898" y="18741"/>
                </a:lnTo>
                <a:cubicBezTo>
                  <a:pt x="20898" y="15883"/>
                  <a:pt x="21017" y="13024"/>
                  <a:pt x="21017" y="10165"/>
                </a:cubicBezTo>
                <a:cubicBezTo>
                  <a:pt x="21017" y="7588"/>
                  <a:pt x="21136" y="5081"/>
                  <a:pt x="21136" y="2507"/>
                </a:cubicBezTo>
                <a:cubicBezTo>
                  <a:pt x="21255" y="1871"/>
                  <a:pt x="21255" y="1252"/>
                  <a:pt x="21255" y="619"/>
                </a:cubicBezTo>
                <a:cubicBezTo>
                  <a:pt x="21255" y="482"/>
                  <a:pt x="21374" y="349"/>
                  <a:pt x="21493" y="200"/>
                </a:cubicBezTo>
                <a:cubicBezTo>
                  <a:pt x="21255" y="0"/>
                  <a:pt x="21017" y="0"/>
                  <a:pt x="20628" y="0"/>
                </a:cubicBezTo>
                <a:close/>
              </a:path>
            </a:pathLst>
          </a:custGeom>
          <a:solidFill>
            <a:srgbClr val="80614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65" name="Google Shape;178;p9"/>
          <p:cNvSpPr/>
          <p:nvPr/>
        </p:nvSpPr>
        <p:spPr>
          <a:xfrm>
            <a:off x="-1269001" y="1740240"/>
            <a:ext cx="1979652" cy="1964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8" h="21600" extrusionOk="0">
                <a:moveTo>
                  <a:pt x="21443" y="0"/>
                </a:moveTo>
                <a:cubicBezTo>
                  <a:pt x="21383" y="0"/>
                  <a:pt x="21317" y="30"/>
                  <a:pt x="21257" y="30"/>
                </a:cubicBezTo>
                <a:cubicBezTo>
                  <a:pt x="21041" y="60"/>
                  <a:pt x="20824" y="90"/>
                  <a:pt x="20607" y="90"/>
                </a:cubicBezTo>
                <a:cubicBezTo>
                  <a:pt x="19979" y="120"/>
                  <a:pt x="19360" y="219"/>
                  <a:pt x="18740" y="437"/>
                </a:cubicBezTo>
                <a:cubicBezTo>
                  <a:pt x="18529" y="487"/>
                  <a:pt x="18302" y="542"/>
                  <a:pt x="18069" y="542"/>
                </a:cubicBezTo>
                <a:cubicBezTo>
                  <a:pt x="18022" y="542"/>
                  <a:pt x="17974" y="541"/>
                  <a:pt x="17926" y="536"/>
                </a:cubicBezTo>
                <a:cubicBezTo>
                  <a:pt x="17709" y="536"/>
                  <a:pt x="17522" y="596"/>
                  <a:pt x="17305" y="686"/>
                </a:cubicBezTo>
                <a:cubicBezTo>
                  <a:pt x="17178" y="724"/>
                  <a:pt x="17059" y="784"/>
                  <a:pt x="16932" y="845"/>
                </a:cubicBezTo>
                <a:cubicBezTo>
                  <a:pt x="16807" y="930"/>
                  <a:pt x="16681" y="972"/>
                  <a:pt x="16547" y="972"/>
                </a:cubicBezTo>
                <a:cubicBezTo>
                  <a:pt x="16481" y="972"/>
                  <a:pt x="16414" y="963"/>
                  <a:pt x="16342" y="942"/>
                </a:cubicBezTo>
                <a:cubicBezTo>
                  <a:pt x="16241" y="910"/>
                  <a:pt x="16145" y="896"/>
                  <a:pt x="16050" y="896"/>
                </a:cubicBezTo>
                <a:cubicBezTo>
                  <a:pt x="15851" y="896"/>
                  <a:pt x="15661" y="960"/>
                  <a:pt x="15469" y="1063"/>
                </a:cubicBezTo>
                <a:cubicBezTo>
                  <a:pt x="15193" y="1251"/>
                  <a:pt x="14938" y="1477"/>
                  <a:pt x="14692" y="1696"/>
                </a:cubicBezTo>
                <a:cubicBezTo>
                  <a:pt x="14564" y="1854"/>
                  <a:pt x="14445" y="1945"/>
                  <a:pt x="14258" y="1945"/>
                </a:cubicBezTo>
                <a:cubicBezTo>
                  <a:pt x="14005" y="1945"/>
                  <a:pt x="13848" y="2073"/>
                  <a:pt x="13758" y="2262"/>
                </a:cubicBezTo>
                <a:cubicBezTo>
                  <a:pt x="13631" y="2449"/>
                  <a:pt x="13542" y="2638"/>
                  <a:pt x="13474" y="2826"/>
                </a:cubicBezTo>
                <a:cubicBezTo>
                  <a:pt x="13355" y="3203"/>
                  <a:pt x="13228" y="3550"/>
                  <a:pt x="13100" y="3890"/>
                </a:cubicBezTo>
                <a:cubicBezTo>
                  <a:pt x="12698" y="4930"/>
                  <a:pt x="12108" y="5871"/>
                  <a:pt x="11457" y="6753"/>
                </a:cubicBezTo>
                <a:cubicBezTo>
                  <a:pt x="11084" y="7280"/>
                  <a:pt x="10644" y="7756"/>
                  <a:pt x="10150" y="8193"/>
                </a:cubicBezTo>
                <a:cubicBezTo>
                  <a:pt x="9524" y="8727"/>
                  <a:pt x="8933" y="9293"/>
                  <a:pt x="8343" y="9858"/>
                </a:cubicBezTo>
                <a:cubicBezTo>
                  <a:pt x="6819" y="11335"/>
                  <a:pt x="5446" y="12933"/>
                  <a:pt x="4138" y="14629"/>
                </a:cubicBezTo>
                <a:cubicBezTo>
                  <a:pt x="4078" y="14697"/>
                  <a:pt x="4048" y="14787"/>
                  <a:pt x="3952" y="14817"/>
                </a:cubicBezTo>
                <a:cubicBezTo>
                  <a:pt x="3952" y="14727"/>
                  <a:pt x="4018" y="14667"/>
                  <a:pt x="4018" y="14599"/>
                </a:cubicBezTo>
                <a:cubicBezTo>
                  <a:pt x="4638" y="13310"/>
                  <a:pt x="5139" y="11961"/>
                  <a:pt x="5729" y="10642"/>
                </a:cubicBezTo>
                <a:cubicBezTo>
                  <a:pt x="5916" y="10265"/>
                  <a:pt x="6132" y="9956"/>
                  <a:pt x="6506" y="9767"/>
                </a:cubicBezTo>
                <a:cubicBezTo>
                  <a:pt x="6940" y="9512"/>
                  <a:pt x="7312" y="9165"/>
                  <a:pt x="7723" y="8826"/>
                </a:cubicBezTo>
                <a:cubicBezTo>
                  <a:pt x="7940" y="8637"/>
                  <a:pt x="8127" y="8382"/>
                  <a:pt x="8246" y="8133"/>
                </a:cubicBezTo>
                <a:cubicBezTo>
                  <a:pt x="8372" y="7756"/>
                  <a:pt x="8559" y="7439"/>
                  <a:pt x="8806" y="7160"/>
                </a:cubicBezTo>
                <a:cubicBezTo>
                  <a:pt x="9030" y="6904"/>
                  <a:pt x="9120" y="6626"/>
                  <a:pt x="9060" y="6278"/>
                </a:cubicBezTo>
                <a:cubicBezTo>
                  <a:pt x="9030" y="6150"/>
                  <a:pt x="8993" y="5999"/>
                  <a:pt x="8963" y="5871"/>
                </a:cubicBezTo>
                <a:cubicBezTo>
                  <a:pt x="8903" y="5683"/>
                  <a:pt x="8933" y="5494"/>
                  <a:pt x="9030" y="5337"/>
                </a:cubicBezTo>
                <a:cubicBezTo>
                  <a:pt x="9180" y="5088"/>
                  <a:pt x="9180" y="4869"/>
                  <a:pt x="9030" y="4613"/>
                </a:cubicBezTo>
                <a:cubicBezTo>
                  <a:pt x="8844" y="4334"/>
                  <a:pt x="8776" y="3987"/>
                  <a:pt x="8776" y="3641"/>
                </a:cubicBezTo>
                <a:cubicBezTo>
                  <a:pt x="8776" y="3324"/>
                  <a:pt x="8657" y="3075"/>
                  <a:pt x="8432" y="2917"/>
                </a:cubicBezTo>
                <a:cubicBezTo>
                  <a:pt x="8283" y="2796"/>
                  <a:pt x="8157" y="2698"/>
                  <a:pt x="8030" y="2638"/>
                </a:cubicBezTo>
                <a:cubicBezTo>
                  <a:pt x="7783" y="2479"/>
                  <a:pt x="7686" y="2262"/>
                  <a:pt x="7656" y="2005"/>
                </a:cubicBezTo>
                <a:cubicBezTo>
                  <a:pt x="7656" y="1975"/>
                  <a:pt x="7686" y="1915"/>
                  <a:pt x="7656" y="1885"/>
                </a:cubicBezTo>
                <a:cubicBezTo>
                  <a:pt x="7656" y="1816"/>
                  <a:pt x="7626" y="1756"/>
                  <a:pt x="7566" y="1756"/>
                </a:cubicBezTo>
                <a:cubicBezTo>
                  <a:pt x="7548" y="1748"/>
                  <a:pt x="7531" y="1744"/>
                  <a:pt x="7515" y="1744"/>
                </a:cubicBezTo>
                <a:cubicBezTo>
                  <a:pt x="7469" y="1744"/>
                  <a:pt x="7431" y="1772"/>
                  <a:pt x="7409" y="1816"/>
                </a:cubicBezTo>
                <a:cubicBezTo>
                  <a:pt x="7350" y="1885"/>
                  <a:pt x="7282" y="1945"/>
                  <a:pt x="7222" y="1975"/>
                </a:cubicBezTo>
                <a:cubicBezTo>
                  <a:pt x="6879" y="2194"/>
                  <a:pt x="6753" y="2479"/>
                  <a:pt x="6789" y="2856"/>
                </a:cubicBezTo>
                <a:cubicBezTo>
                  <a:pt x="6819" y="3075"/>
                  <a:pt x="6723" y="3264"/>
                  <a:pt x="6603" y="3452"/>
                </a:cubicBezTo>
                <a:cubicBezTo>
                  <a:pt x="6476" y="3581"/>
                  <a:pt x="6349" y="3701"/>
                  <a:pt x="6230" y="3799"/>
                </a:cubicBezTo>
                <a:cubicBezTo>
                  <a:pt x="6073" y="3956"/>
                  <a:pt x="5945" y="4175"/>
                  <a:pt x="5916" y="4394"/>
                </a:cubicBezTo>
                <a:cubicBezTo>
                  <a:pt x="5886" y="4643"/>
                  <a:pt x="5759" y="4869"/>
                  <a:pt x="5601" y="5058"/>
                </a:cubicBezTo>
                <a:cubicBezTo>
                  <a:pt x="5482" y="5178"/>
                  <a:pt x="5356" y="5337"/>
                  <a:pt x="5199" y="5494"/>
                </a:cubicBezTo>
                <a:cubicBezTo>
                  <a:pt x="4825" y="5931"/>
                  <a:pt x="4668" y="6437"/>
                  <a:pt x="4796" y="7031"/>
                </a:cubicBezTo>
                <a:cubicBezTo>
                  <a:pt x="4825" y="7250"/>
                  <a:pt x="4825" y="7439"/>
                  <a:pt x="4736" y="7627"/>
                </a:cubicBezTo>
                <a:cubicBezTo>
                  <a:pt x="4609" y="7944"/>
                  <a:pt x="4609" y="8223"/>
                  <a:pt x="4698" y="8539"/>
                </a:cubicBezTo>
                <a:cubicBezTo>
                  <a:pt x="4796" y="8886"/>
                  <a:pt x="4982" y="9165"/>
                  <a:pt x="5199" y="9452"/>
                </a:cubicBezTo>
                <a:cubicBezTo>
                  <a:pt x="5325" y="9610"/>
                  <a:pt x="5416" y="9731"/>
                  <a:pt x="5542" y="9888"/>
                </a:cubicBezTo>
                <a:cubicBezTo>
                  <a:pt x="5669" y="10076"/>
                  <a:pt x="5699" y="10295"/>
                  <a:pt x="5601" y="10522"/>
                </a:cubicBezTo>
                <a:cubicBezTo>
                  <a:pt x="5446" y="10861"/>
                  <a:pt x="5295" y="11238"/>
                  <a:pt x="5139" y="11584"/>
                </a:cubicBezTo>
                <a:cubicBezTo>
                  <a:pt x="4766" y="12406"/>
                  <a:pt x="4452" y="13250"/>
                  <a:pt x="4078" y="14034"/>
                </a:cubicBezTo>
                <a:cubicBezTo>
                  <a:pt x="3862" y="14478"/>
                  <a:pt x="3675" y="14946"/>
                  <a:pt x="3518" y="15383"/>
                </a:cubicBezTo>
                <a:cubicBezTo>
                  <a:pt x="3459" y="15511"/>
                  <a:pt x="3391" y="15638"/>
                  <a:pt x="3302" y="15729"/>
                </a:cubicBezTo>
                <a:cubicBezTo>
                  <a:pt x="2554" y="16800"/>
                  <a:pt x="1868" y="17870"/>
                  <a:pt x="1217" y="19000"/>
                </a:cubicBezTo>
                <a:cubicBezTo>
                  <a:pt x="777" y="19687"/>
                  <a:pt x="374" y="20440"/>
                  <a:pt x="0" y="21164"/>
                </a:cubicBezTo>
                <a:lnTo>
                  <a:pt x="0" y="21600"/>
                </a:lnTo>
                <a:cubicBezTo>
                  <a:pt x="934" y="19687"/>
                  <a:pt x="2025" y="17900"/>
                  <a:pt x="3242" y="16174"/>
                </a:cubicBezTo>
                <a:cubicBezTo>
                  <a:pt x="3332" y="16046"/>
                  <a:pt x="3459" y="15887"/>
                  <a:pt x="3578" y="15797"/>
                </a:cubicBezTo>
                <a:cubicBezTo>
                  <a:pt x="4138" y="15232"/>
                  <a:pt x="4736" y="14727"/>
                  <a:pt x="5386" y="14221"/>
                </a:cubicBezTo>
                <a:cubicBezTo>
                  <a:pt x="6132" y="13687"/>
                  <a:pt x="6940" y="13220"/>
                  <a:pt x="7843" y="12933"/>
                </a:cubicBezTo>
                <a:cubicBezTo>
                  <a:pt x="8106" y="12854"/>
                  <a:pt x="8371" y="12816"/>
                  <a:pt x="8638" y="12816"/>
                </a:cubicBezTo>
                <a:cubicBezTo>
                  <a:pt x="8877" y="12816"/>
                  <a:pt x="9120" y="12846"/>
                  <a:pt x="9367" y="12903"/>
                </a:cubicBezTo>
                <a:cubicBezTo>
                  <a:pt x="9866" y="13031"/>
                  <a:pt x="10300" y="13310"/>
                  <a:pt x="10673" y="13657"/>
                </a:cubicBezTo>
                <a:cubicBezTo>
                  <a:pt x="10860" y="13785"/>
                  <a:pt x="11047" y="13914"/>
                  <a:pt x="11234" y="14004"/>
                </a:cubicBezTo>
                <a:cubicBezTo>
                  <a:pt x="11520" y="14135"/>
                  <a:pt x="11827" y="14199"/>
                  <a:pt x="12139" y="14199"/>
                </a:cubicBezTo>
                <a:cubicBezTo>
                  <a:pt x="12201" y="14199"/>
                  <a:pt x="12262" y="14197"/>
                  <a:pt x="12324" y="14191"/>
                </a:cubicBezTo>
                <a:cubicBezTo>
                  <a:pt x="12728" y="14131"/>
                  <a:pt x="13138" y="14004"/>
                  <a:pt x="13512" y="13785"/>
                </a:cubicBezTo>
                <a:cubicBezTo>
                  <a:pt x="13848" y="13597"/>
                  <a:pt x="14220" y="13468"/>
                  <a:pt x="14632" y="13468"/>
                </a:cubicBezTo>
                <a:lnTo>
                  <a:pt x="14968" y="13468"/>
                </a:lnTo>
                <a:cubicBezTo>
                  <a:pt x="15378" y="13468"/>
                  <a:pt x="15714" y="13310"/>
                  <a:pt x="15999" y="13061"/>
                </a:cubicBezTo>
                <a:cubicBezTo>
                  <a:pt x="16156" y="12903"/>
                  <a:pt x="16313" y="12782"/>
                  <a:pt x="16432" y="12624"/>
                </a:cubicBezTo>
                <a:cubicBezTo>
                  <a:pt x="16499" y="12527"/>
                  <a:pt x="16589" y="12436"/>
                  <a:pt x="16686" y="12338"/>
                </a:cubicBezTo>
                <a:cubicBezTo>
                  <a:pt x="16989" y="12053"/>
                  <a:pt x="17320" y="11911"/>
                  <a:pt x="17678" y="11911"/>
                </a:cubicBezTo>
                <a:cubicBezTo>
                  <a:pt x="17867" y="11911"/>
                  <a:pt x="18065" y="11951"/>
                  <a:pt x="18270" y="12029"/>
                </a:cubicBezTo>
                <a:cubicBezTo>
                  <a:pt x="18396" y="12059"/>
                  <a:pt x="18485" y="12119"/>
                  <a:pt x="18612" y="12180"/>
                </a:cubicBezTo>
                <a:cubicBezTo>
                  <a:pt x="18633" y="12180"/>
                  <a:pt x="18653" y="12197"/>
                  <a:pt x="18672" y="12197"/>
                </a:cubicBezTo>
                <a:cubicBezTo>
                  <a:pt x="18682" y="12197"/>
                  <a:pt x="18693" y="12193"/>
                  <a:pt x="18702" y="12180"/>
                </a:cubicBezTo>
                <a:cubicBezTo>
                  <a:pt x="18769" y="12150"/>
                  <a:pt x="18740" y="12089"/>
                  <a:pt x="18740" y="12059"/>
                </a:cubicBezTo>
                <a:cubicBezTo>
                  <a:pt x="18672" y="11931"/>
                  <a:pt x="18612" y="11841"/>
                  <a:pt x="18516" y="11772"/>
                </a:cubicBezTo>
                <a:cubicBezTo>
                  <a:pt x="18329" y="11584"/>
                  <a:pt x="18180" y="11425"/>
                  <a:pt x="18023" y="11208"/>
                </a:cubicBezTo>
                <a:cubicBezTo>
                  <a:pt x="17739" y="10929"/>
                  <a:pt x="17433" y="10672"/>
                  <a:pt x="17089" y="10454"/>
                </a:cubicBezTo>
                <a:cubicBezTo>
                  <a:pt x="16746" y="10265"/>
                  <a:pt x="16372" y="10107"/>
                  <a:pt x="16028" y="9888"/>
                </a:cubicBezTo>
                <a:cubicBezTo>
                  <a:pt x="15655" y="9610"/>
                  <a:pt x="15222" y="9482"/>
                  <a:pt x="14751" y="9422"/>
                </a:cubicBezTo>
                <a:cubicBezTo>
                  <a:pt x="14288" y="9391"/>
                  <a:pt x="13818" y="9323"/>
                  <a:pt x="13355" y="9203"/>
                </a:cubicBezTo>
                <a:cubicBezTo>
                  <a:pt x="13142" y="9145"/>
                  <a:pt x="12930" y="9113"/>
                  <a:pt x="12723" y="9113"/>
                </a:cubicBezTo>
                <a:cubicBezTo>
                  <a:pt x="12470" y="9113"/>
                  <a:pt x="12222" y="9160"/>
                  <a:pt x="11980" y="9263"/>
                </a:cubicBezTo>
                <a:cubicBezTo>
                  <a:pt x="11547" y="9391"/>
                  <a:pt x="11143" y="9580"/>
                  <a:pt x="10771" y="9828"/>
                </a:cubicBezTo>
                <a:cubicBezTo>
                  <a:pt x="10397" y="10107"/>
                  <a:pt x="9964" y="10333"/>
                  <a:pt x="9524" y="10522"/>
                </a:cubicBezTo>
                <a:cubicBezTo>
                  <a:pt x="9060" y="10710"/>
                  <a:pt x="8686" y="10989"/>
                  <a:pt x="8402" y="11395"/>
                </a:cubicBezTo>
                <a:cubicBezTo>
                  <a:pt x="8127" y="11772"/>
                  <a:pt x="7813" y="12119"/>
                  <a:pt x="7469" y="12467"/>
                </a:cubicBezTo>
                <a:cubicBezTo>
                  <a:pt x="7350" y="12557"/>
                  <a:pt x="7222" y="12715"/>
                  <a:pt x="7125" y="12842"/>
                </a:cubicBezTo>
                <a:cubicBezTo>
                  <a:pt x="7036" y="12933"/>
                  <a:pt x="6940" y="13031"/>
                  <a:pt x="6819" y="13091"/>
                </a:cubicBezTo>
                <a:cubicBezTo>
                  <a:pt x="5945" y="13597"/>
                  <a:pt x="5139" y="14161"/>
                  <a:pt x="4392" y="14787"/>
                </a:cubicBezTo>
                <a:cubicBezTo>
                  <a:pt x="4362" y="14817"/>
                  <a:pt x="4324" y="14855"/>
                  <a:pt x="4235" y="14885"/>
                </a:cubicBezTo>
                <a:cubicBezTo>
                  <a:pt x="4265" y="14757"/>
                  <a:pt x="4324" y="14727"/>
                  <a:pt x="4362" y="14667"/>
                </a:cubicBezTo>
                <a:cubicBezTo>
                  <a:pt x="4766" y="14131"/>
                  <a:pt x="5169" y="13627"/>
                  <a:pt x="5601" y="13121"/>
                </a:cubicBezTo>
                <a:cubicBezTo>
                  <a:pt x="7125" y="11275"/>
                  <a:pt x="8776" y="9542"/>
                  <a:pt x="10644" y="8005"/>
                </a:cubicBezTo>
                <a:cubicBezTo>
                  <a:pt x="10898" y="7816"/>
                  <a:pt x="11174" y="7627"/>
                  <a:pt x="11487" y="7567"/>
                </a:cubicBezTo>
                <a:cubicBezTo>
                  <a:pt x="11577" y="7537"/>
                  <a:pt x="11674" y="7507"/>
                  <a:pt x="11764" y="7439"/>
                </a:cubicBezTo>
                <a:cubicBezTo>
                  <a:pt x="12205" y="7318"/>
                  <a:pt x="12607" y="7190"/>
                  <a:pt x="13041" y="7092"/>
                </a:cubicBezTo>
                <a:cubicBezTo>
                  <a:pt x="13788" y="7001"/>
                  <a:pt x="14535" y="6874"/>
                  <a:pt x="15282" y="6844"/>
                </a:cubicBezTo>
                <a:cubicBezTo>
                  <a:pt x="15939" y="6813"/>
                  <a:pt x="16559" y="6753"/>
                  <a:pt x="17208" y="6565"/>
                </a:cubicBezTo>
                <a:cubicBezTo>
                  <a:pt x="17492" y="6467"/>
                  <a:pt x="17739" y="6377"/>
                  <a:pt x="18023" y="6218"/>
                </a:cubicBezTo>
                <a:cubicBezTo>
                  <a:pt x="18329" y="5999"/>
                  <a:pt x="18642" y="5773"/>
                  <a:pt x="18986" y="5622"/>
                </a:cubicBezTo>
                <a:cubicBezTo>
                  <a:pt x="19113" y="5554"/>
                  <a:pt x="19203" y="5434"/>
                  <a:pt x="19263" y="5307"/>
                </a:cubicBezTo>
                <a:cubicBezTo>
                  <a:pt x="19330" y="5208"/>
                  <a:pt x="19390" y="5088"/>
                  <a:pt x="19449" y="4960"/>
                </a:cubicBezTo>
                <a:cubicBezTo>
                  <a:pt x="19607" y="4552"/>
                  <a:pt x="19823" y="4235"/>
                  <a:pt x="20196" y="4017"/>
                </a:cubicBezTo>
                <a:cubicBezTo>
                  <a:pt x="20383" y="3860"/>
                  <a:pt x="20540" y="3671"/>
                  <a:pt x="20607" y="3452"/>
                </a:cubicBezTo>
                <a:cubicBezTo>
                  <a:pt x="20637" y="3324"/>
                  <a:pt x="20667" y="3234"/>
                  <a:pt x="20697" y="3105"/>
                </a:cubicBezTo>
                <a:cubicBezTo>
                  <a:pt x="20756" y="2826"/>
                  <a:pt x="20794" y="2511"/>
                  <a:pt x="20943" y="2262"/>
                </a:cubicBezTo>
                <a:cubicBezTo>
                  <a:pt x="21167" y="1945"/>
                  <a:pt x="21257" y="1568"/>
                  <a:pt x="21287" y="1190"/>
                </a:cubicBezTo>
                <a:cubicBezTo>
                  <a:pt x="21287" y="912"/>
                  <a:pt x="21353" y="596"/>
                  <a:pt x="21540" y="347"/>
                </a:cubicBezTo>
                <a:cubicBezTo>
                  <a:pt x="21540" y="279"/>
                  <a:pt x="21570" y="249"/>
                  <a:pt x="21570" y="189"/>
                </a:cubicBezTo>
                <a:cubicBezTo>
                  <a:pt x="21600" y="90"/>
                  <a:pt x="21540" y="30"/>
                  <a:pt x="21443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66" name="Google Shape;179;p9"/>
          <p:cNvSpPr/>
          <p:nvPr/>
        </p:nvSpPr>
        <p:spPr>
          <a:xfrm>
            <a:off x="8216640" y="-967680"/>
            <a:ext cx="2502180" cy="2870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600" extrusionOk="0">
                <a:moveTo>
                  <a:pt x="17664" y="3406"/>
                </a:moveTo>
                <a:cubicBezTo>
                  <a:pt x="17764" y="3468"/>
                  <a:pt x="17702" y="3522"/>
                  <a:pt x="17702" y="3577"/>
                </a:cubicBezTo>
                <a:cubicBezTo>
                  <a:pt x="17633" y="4150"/>
                  <a:pt x="17438" y="4660"/>
                  <a:pt x="17274" y="5198"/>
                </a:cubicBezTo>
                <a:cubicBezTo>
                  <a:pt x="17180" y="5512"/>
                  <a:pt x="17118" y="5852"/>
                  <a:pt x="17016" y="6193"/>
                </a:cubicBezTo>
                <a:cubicBezTo>
                  <a:pt x="16954" y="6302"/>
                  <a:pt x="16884" y="6418"/>
                  <a:pt x="16759" y="6472"/>
                </a:cubicBezTo>
                <a:cubicBezTo>
                  <a:pt x="16626" y="6534"/>
                  <a:pt x="16564" y="6616"/>
                  <a:pt x="16462" y="6704"/>
                </a:cubicBezTo>
                <a:cubicBezTo>
                  <a:pt x="16143" y="6984"/>
                  <a:pt x="15754" y="7215"/>
                  <a:pt x="15294" y="7385"/>
                </a:cubicBezTo>
                <a:cubicBezTo>
                  <a:pt x="14903" y="7494"/>
                  <a:pt x="14515" y="7637"/>
                  <a:pt x="14093" y="7753"/>
                </a:cubicBezTo>
                <a:cubicBezTo>
                  <a:pt x="14057" y="7769"/>
                  <a:pt x="14031" y="7785"/>
                  <a:pt x="13997" y="7785"/>
                </a:cubicBezTo>
                <a:cubicBezTo>
                  <a:pt x="13972" y="7785"/>
                  <a:pt x="13942" y="7776"/>
                  <a:pt x="13898" y="7753"/>
                </a:cubicBezTo>
                <a:cubicBezTo>
                  <a:pt x="14093" y="7521"/>
                  <a:pt x="14288" y="7269"/>
                  <a:pt x="14515" y="7045"/>
                </a:cubicBezTo>
                <a:cubicBezTo>
                  <a:pt x="14810" y="6704"/>
                  <a:pt x="15130" y="6391"/>
                  <a:pt x="15457" y="6077"/>
                </a:cubicBezTo>
                <a:cubicBezTo>
                  <a:pt x="16011" y="5512"/>
                  <a:pt x="16494" y="4939"/>
                  <a:pt x="16923" y="4320"/>
                </a:cubicBezTo>
                <a:cubicBezTo>
                  <a:pt x="17149" y="4006"/>
                  <a:pt x="17438" y="3720"/>
                  <a:pt x="17664" y="3406"/>
                </a:cubicBezTo>
                <a:close/>
                <a:moveTo>
                  <a:pt x="17274" y="6220"/>
                </a:moveTo>
                <a:cubicBezTo>
                  <a:pt x="17344" y="6391"/>
                  <a:pt x="17375" y="6561"/>
                  <a:pt x="17375" y="6704"/>
                </a:cubicBezTo>
                <a:cubicBezTo>
                  <a:pt x="17407" y="7242"/>
                  <a:pt x="17375" y="7780"/>
                  <a:pt x="17274" y="8346"/>
                </a:cubicBezTo>
                <a:cubicBezTo>
                  <a:pt x="17211" y="8632"/>
                  <a:pt x="17079" y="8918"/>
                  <a:pt x="16923" y="9198"/>
                </a:cubicBezTo>
                <a:cubicBezTo>
                  <a:pt x="16595" y="9824"/>
                  <a:pt x="16269" y="10479"/>
                  <a:pt x="15879" y="11044"/>
                </a:cubicBezTo>
                <a:cubicBezTo>
                  <a:pt x="15847" y="11099"/>
                  <a:pt x="15816" y="11132"/>
                  <a:pt x="15754" y="11159"/>
                </a:cubicBezTo>
                <a:cubicBezTo>
                  <a:pt x="15684" y="10963"/>
                  <a:pt x="15715" y="10758"/>
                  <a:pt x="15715" y="10587"/>
                </a:cubicBezTo>
                <a:cubicBezTo>
                  <a:pt x="15684" y="10281"/>
                  <a:pt x="15652" y="9994"/>
                  <a:pt x="15652" y="9682"/>
                </a:cubicBezTo>
                <a:cubicBezTo>
                  <a:pt x="15684" y="9395"/>
                  <a:pt x="15949" y="9143"/>
                  <a:pt x="16074" y="8884"/>
                </a:cubicBezTo>
                <a:cubicBezTo>
                  <a:pt x="16564" y="8067"/>
                  <a:pt x="16923" y="7215"/>
                  <a:pt x="17211" y="6363"/>
                </a:cubicBezTo>
                <a:cubicBezTo>
                  <a:pt x="17211" y="6329"/>
                  <a:pt x="17243" y="6302"/>
                  <a:pt x="17274" y="6220"/>
                </a:cubicBezTo>
                <a:close/>
                <a:moveTo>
                  <a:pt x="16626" y="7100"/>
                </a:moveTo>
                <a:cubicBezTo>
                  <a:pt x="16657" y="7181"/>
                  <a:pt x="16595" y="7269"/>
                  <a:pt x="16564" y="7324"/>
                </a:cubicBezTo>
                <a:cubicBezTo>
                  <a:pt x="16269" y="8067"/>
                  <a:pt x="15879" y="8748"/>
                  <a:pt x="15489" y="9430"/>
                </a:cubicBezTo>
                <a:cubicBezTo>
                  <a:pt x="15130" y="9967"/>
                  <a:pt x="14779" y="10506"/>
                  <a:pt x="14390" y="11017"/>
                </a:cubicBezTo>
                <a:cubicBezTo>
                  <a:pt x="14226" y="11214"/>
                  <a:pt x="14000" y="11357"/>
                  <a:pt x="13734" y="11473"/>
                </a:cubicBezTo>
                <a:cubicBezTo>
                  <a:pt x="12893" y="11780"/>
                  <a:pt x="12012" y="11841"/>
                  <a:pt x="11139" y="11950"/>
                </a:cubicBezTo>
                <a:cubicBezTo>
                  <a:pt x="11108" y="11950"/>
                  <a:pt x="11077" y="11923"/>
                  <a:pt x="11038" y="11923"/>
                </a:cubicBezTo>
                <a:cubicBezTo>
                  <a:pt x="11108" y="11780"/>
                  <a:pt x="11202" y="11698"/>
                  <a:pt x="11303" y="11582"/>
                </a:cubicBezTo>
                <a:cubicBezTo>
                  <a:pt x="11498" y="11411"/>
                  <a:pt x="11692" y="11214"/>
                  <a:pt x="11887" y="11044"/>
                </a:cubicBezTo>
                <a:cubicBezTo>
                  <a:pt x="12246" y="10758"/>
                  <a:pt x="12503" y="10451"/>
                  <a:pt x="12698" y="10076"/>
                </a:cubicBezTo>
                <a:cubicBezTo>
                  <a:pt x="12761" y="9967"/>
                  <a:pt x="12862" y="9851"/>
                  <a:pt x="13026" y="9797"/>
                </a:cubicBezTo>
                <a:cubicBezTo>
                  <a:pt x="13446" y="9627"/>
                  <a:pt x="13805" y="9395"/>
                  <a:pt x="14125" y="9089"/>
                </a:cubicBezTo>
                <a:cubicBezTo>
                  <a:pt x="14515" y="8713"/>
                  <a:pt x="14935" y="8374"/>
                  <a:pt x="15395" y="8067"/>
                </a:cubicBezTo>
                <a:cubicBezTo>
                  <a:pt x="15785" y="7780"/>
                  <a:pt x="16174" y="7494"/>
                  <a:pt x="16533" y="7154"/>
                </a:cubicBezTo>
                <a:cubicBezTo>
                  <a:pt x="16533" y="7127"/>
                  <a:pt x="16564" y="7100"/>
                  <a:pt x="16626" y="7100"/>
                </a:cubicBezTo>
                <a:close/>
                <a:moveTo>
                  <a:pt x="13282" y="12182"/>
                </a:moveTo>
                <a:cubicBezTo>
                  <a:pt x="13088" y="12380"/>
                  <a:pt x="12956" y="12549"/>
                  <a:pt x="12792" y="12720"/>
                </a:cubicBezTo>
                <a:cubicBezTo>
                  <a:pt x="12441" y="13033"/>
                  <a:pt x="12113" y="13347"/>
                  <a:pt x="11754" y="13627"/>
                </a:cubicBezTo>
                <a:cubicBezTo>
                  <a:pt x="11428" y="13912"/>
                  <a:pt x="11007" y="14082"/>
                  <a:pt x="10585" y="14226"/>
                </a:cubicBezTo>
                <a:cubicBezTo>
                  <a:pt x="10453" y="14253"/>
                  <a:pt x="10297" y="14253"/>
                  <a:pt x="10133" y="14253"/>
                </a:cubicBezTo>
                <a:cubicBezTo>
                  <a:pt x="9590" y="14231"/>
                  <a:pt x="9052" y="14189"/>
                  <a:pt x="8510" y="14189"/>
                </a:cubicBezTo>
                <a:cubicBezTo>
                  <a:pt x="8368" y="14189"/>
                  <a:pt x="8226" y="14191"/>
                  <a:pt x="8084" y="14198"/>
                </a:cubicBezTo>
                <a:cubicBezTo>
                  <a:pt x="8052" y="14198"/>
                  <a:pt x="8052" y="14198"/>
                  <a:pt x="8021" y="14164"/>
                </a:cubicBezTo>
                <a:cubicBezTo>
                  <a:pt x="8505" y="13966"/>
                  <a:pt x="8995" y="13714"/>
                  <a:pt x="9518" y="13545"/>
                </a:cubicBezTo>
                <a:cubicBezTo>
                  <a:pt x="9806" y="13456"/>
                  <a:pt x="10133" y="13429"/>
                  <a:pt x="10421" y="13347"/>
                </a:cubicBezTo>
                <a:cubicBezTo>
                  <a:pt x="11365" y="13115"/>
                  <a:pt x="12246" y="12801"/>
                  <a:pt x="13282" y="12182"/>
                </a:cubicBezTo>
                <a:close/>
                <a:moveTo>
                  <a:pt x="15364" y="10076"/>
                </a:moveTo>
                <a:cubicBezTo>
                  <a:pt x="15457" y="10335"/>
                  <a:pt x="15457" y="10758"/>
                  <a:pt x="15395" y="10963"/>
                </a:cubicBezTo>
                <a:cubicBezTo>
                  <a:pt x="15262" y="11330"/>
                  <a:pt x="15169" y="11725"/>
                  <a:pt x="15130" y="12121"/>
                </a:cubicBezTo>
                <a:cubicBezTo>
                  <a:pt x="15098" y="12264"/>
                  <a:pt x="15067" y="12380"/>
                  <a:pt x="14974" y="12495"/>
                </a:cubicBezTo>
                <a:cubicBezTo>
                  <a:pt x="14679" y="12801"/>
                  <a:pt x="14421" y="13115"/>
                  <a:pt x="14156" y="13456"/>
                </a:cubicBezTo>
                <a:cubicBezTo>
                  <a:pt x="13961" y="13714"/>
                  <a:pt x="13734" y="13966"/>
                  <a:pt x="13477" y="14164"/>
                </a:cubicBezTo>
                <a:cubicBezTo>
                  <a:pt x="13120" y="14505"/>
                  <a:pt x="12831" y="14880"/>
                  <a:pt x="12636" y="15302"/>
                </a:cubicBezTo>
                <a:cubicBezTo>
                  <a:pt x="12503" y="15561"/>
                  <a:pt x="12371" y="15786"/>
                  <a:pt x="12246" y="16011"/>
                </a:cubicBezTo>
                <a:cubicBezTo>
                  <a:pt x="12175" y="16072"/>
                  <a:pt x="12175" y="16127"/>
                  <a:pt x="12082" y="16181"/>
                </a:cubicBezTo>
                <a:cubicBezTo>
                  <a:pt x="12051" y="16154"/>
                  <a:pt x="12051" y="16154"/>
                  <a:pt x="12051" y="16127"/>
                </a:cubicBezTo>
                <a:cubicBezTo>
                  <a:pt x="12144" y="15329"/>
                  <a:pt x="12144" y="14539"/>
                  <a:pt x="12339" y="13741"/>
                </a:cubicBezTo>
                <a:lnTo>
                  <a:pt x="12339" y="13599"/>
                </a:lnTo>
                <a:cubicBezTo>
                  <a:pt x="12339" y="13456"/>
                  <a:pt x="12402" y="13374"/>
                  <a:pt x="12503" y="13286"/>
                </a:cubicBezTo>
                <a:cubicBezTo>
                  <a:pt x="13415" y="12495"/>
                  <a:pt x="14257" y="11609"/>
                  <a:pt x="14974" y="10649"/>
                </a:cubicBezTo>
                <a:cubicBezTo>
                  <a:pt x="15098" y="10479"/>
                  <a:pt x="15231" y="10281"/>
                  <a:pt x="15364" y="10076"/>
                </a:cubicBezTo>
                <a:close/>
                <a:moveTo>
                  <a:pt x="18185" y="0"/>
                </a:moveTo>
                <a:cubicBezTo>
                  <a:pt x="18123" y="851"/>
                  <a:pt x="18021" y="1704"/>
                  <a:pt x="17897" y="2555"/>
                </a:cubicBezTo>
                <a:cubicBezTo>
                  <a:pt x="17859" y="2698"/>
                  <a:pt x="17828" y="2814"/>
                  <a:pt x="17733" y="2923"/>
                </a:cubicBezTo>
                <a:cubicBezTo>
                  <a:pt x="17375" y="3433"/>
                  <a:pt x="16985" y="3917"/>
                  <a:pt x="16494" y="4347"/>
                </a:cubicBezTo>
                <a:cubicBezTo>
                  <a:pt x="15715" y="5028"/>
                  <a:pt x="14903" y="5683"/>
                  <a:pt x="14000" y="6220"/>
                </a:cubicBezTo>
                <a:cubicBezTo>
                  <a:pt x="13641" y="6445"/>
                  <a:pt x="13282" y="6704"/>
                  <a:pt x="13026" y="7011"/>
                </a:cubicBezTo>
                <a:cubicBezTo>
                  <a:pt x="12636" y="7467"/>
                  <a:pt x="12277" y="7897"/>
                  <a:pt x="11818" y="8292"/>
                </a:cubicBezTo>
                <a:cubicBezTo>
                  <a:pt x="11592" y="8713"/>
                  <a:pt x="11139" y="8884"/>
                  <a:pt x="10687" y="9116"/>
                </a:cubicBezTo>
                <a:cubicBezTo>
                  <a:pt x="9744" y="9566"/>
                  <a:pt x="8800" y="10022"/>
                  <a:pt x="7857" y="10417"/>
                </a:cubicBezTo>
                <a:cubicBezTo>
                  <a:pt x="7210" y="10676"/>
                  <a:pt x="6595" y="10963"/>
                  <a:pt x="5939" y="11214"/>
                </a:cubicBezTo>
                <a:cubicBezTo>
                  <a:pt x="5908" y="11241"/>
                  <a:pt x="5846" y="11269"/>
                  <a:pt x="5777" y="11303"/>
                </a:cubicBezTo>
                <a:cubicBezTo>
                  <a:pt x="5746" y="11330"/>
                  <a:pt x="5715" y="11384"/>
                  <a:pt x="5715" y="11439"/>
                </a:cubicBezTo>
                <a:cubicBezTo>
                  <a:pt x="5746" y="11500"/>
                  <a:pt x="5777" y="11527"/>
                  <a:pt x="5846" y="11527"/>
                </a:cubicBezTo>
                <a:lnTo>
                  <a:pt x="6041" y="11527"/>
                </a:lnTo>
                <a:cubicBezTo>
                  <a:pt x="6431" y="11500"/>
                  <a:pt x="6821" y="11500"/>
                  <a:pt x="7210" y="11473"/>
                </a:cubicBezTo>
                <a:cubicBezTo>
                  <a:pt x="8154" y="11473"/>
                  <a:pt x="9089" y="11303"/>
                  <a:pt x="9970" y="10901"/>
                </a:cubicBezTo>
                <a:cubicBezTo>
                  <a:pt x="10102" y="10847"/>
                  <a:pt x="10197" y="10820"/>
                  <a:pt x="10328" y="10758"/>
                </a:cubicBezTo>
                <a:cubicBezTo>
                  <a:pt x="10350" y="10758"/>
                  <a:pt x="10370" y="10746"/>
                  <a:pt x="10400" y="10746"/>
                </a:cubicBezTo>
                <a:cubicBezTo>
                  <a:pt x="10415" y="10746"/>
                  <a:pt x="10432" y="10749"/>
                  <a:pt x="10453" y="10758"/>
                </a:cubicBezTo>
                <a:cubicBezTo>
                  <a:pt x="10453" y="10792"/>
                  <a:pt x="10421" y="10820"/>
                  <a:pt x="10390" y="10847"/>
                </a:cubicBezTo>
                <a:cubicBezTo>
                  <a:pt x="10002" y="11187"/>
                  <a:pt x="9643" y="11582"/>
                  <a:pt x="9284" y="11984"/>
                </a:cubicBezTo>
                <a:cubicBezTo>
                  <a:pt x="9190" y="12093"/>
                  <a:pt x="9089" y="12121"/>
                  <a:pt x="8964" y="12121"/>
                </a:cubicBezTo>
                <a:cubicBezTo>
                  <a:pt x="8216" y="12121"/>
                  <a:pt x="7467" y="12121"/>
                  <a:pt x="6751" y="12209"/>
                </a:cubicBezTo>
                <a:cubicBezTo>
                  <a:pt x="6236" y="12264"/>
                  <a:pt x="5746" y="12291"/>
                  <a:pt x="5231" y="12353"/>
                </a:cubicBezTo>
                <a:cubicBezTo>
                  <a:pt x="4869" y="12382"/>
                  <a:pt x="4502" y="12398"/>
                  <a:pt x="4135" y="12398"/>
                </a:cubicBezTo>
                <a:cubicBezTo>
                  <a:pt x="3511" y="12398"/>
                  <a:pt x="2882" y="12354"/>
                  <a:pt x="2269" y="12264"/>
                </a:cubicBezTo>
                <a:cubicBezTo>
                  <a:pt x="2217" y="12248"/>
                  <a:pt x="2155" y="12226"/>
                  <a:pt x="2098" y="12226"/>
                </a:cubicBezTo>
                <a:cubicBezTo>
                  <a:pt x="2051" y="12226"/>
                  <a:pt x="2009" y="12241"/>
                  <a:pt x="1980" y="12291"/>
                </a:cubicBezTo>
                <a:cubicBezTo>
                  <a:pt x="1949" y="12434"/>
                  <a:pt x="2113" y="12434"/>
                  <a:pt x="2206" y="12495"/>
                </a:cubicBezTo>
                <a:cubicBezTo>
                  <a:pt x="2659" y="12631"/>
                  <a:pt x="3149" y="12801"/>
                  <a:pt x="3633" y="12945"/>
                </a:cubicBezTo>
                <a:cubicBezTo>
                  <a:pt x="4802" y="13347"/>
                  <a:pt x="6010" y="13572"/>
                  <a:pt x="7272" y="13599"/>
                </a:cubicBezTo>
                <a:cubicBezTo>
                  <a:pt x="7303" y="13599"/>
                  <a:pt x="7374" y="13599"/>
                  <a:pt x="7405" y="13654"/>
                </a:cubicBezTo>
                <a:cubicBezTo>
                  <a:pt x="7141" y="13857"/>
                  <a:pt x="6884" y="14082"/>
                  <a:pt x="6556" y="14226"/>
                </a:cubicBezTo>
                <a:cubicBezTo>
                  <a:pt x="6431" y="14253"/>
                  <a:pt x="6298" y="14334"/>
                  <a:pt x="6134" y="14369"/>
                </a:cubicBezTo>
                <a:cubicBezTo>
                  <a:pt x="5262" y="14423"/>
                  <a:pt x="4380" y="14567"/>
                  <a:pt x="3539" y="14737"/>
                </a:cubicBezTo>
                <a:cubicBezTo>
                  <a:pt x="2877" y="14880"/>
                  <a:pt x="2220" y="14981"/>
                  <a:pt x="1560" y="14981"/>
                </a:cubicBezTo>
                <a:cubicBezTo>
                  <a:pt x="1311" y="14981"/>
                  <a:pt x="1061" y="14966"/>
                  <a:pt x="811" y="14935"/>
                </a:cubicBezTo>
                <a:cubicBezTo>
                  <a:pt x="647" y="14935"/>
                  <a:pt x="484" y="14907"/>
                  <a:pt x="320" y="14907"/>
                </a:cubicBezTo>
                <a:cubicBezTo>
                  <a:pt x="284" y="14907"/>
                  <a:pt x="245" y="14905"/>
                  <a:pt x="207" y="14905"/>
                </a:cubicBezTo>
                <a:cubicBezTo>
                  <a:pt x="112" y="14905"/>
                  <a:pt x="23" y="14918"/>
                  <a:pt x="0" y="15016"/>
                </a:cubicBezTo>
                <a:cubicBezTo>
                  <a:pt x="0" y="15158"/>
                  <a:pt x="164" y="15187"/>
                  <a:pt x="257" y="15220"/>
                </a:cubicBezTo>
                <a:cubicBezTo>
                  <a:pt x="616" y="15274"/>
                  <a:pt x="975" y="15329"/>
                  <a:pt x="1295" y="15418"/>
                </a:cubicBezTo>
                <a:cubicBezTo>
                  <a:pt x="2387" y="15704"/>
                  <a:pt x="3500" y="15826"/>
                  <a:pt x="4617" y="15826"/>
                </a:cubicBezTo>
                <a:cubicBezTo>
                  <a:pt x="4831" y="15826"/>
                  <a:pt x="5047" y="15821"/>
                  <a:pt x="5262" y="15813"/>
                </a:cubicBezTo>
                <a:cubicBezTo>
                  <a:pt x="6072" y="15786"/>
                  <a:pt x="6852" y="15643"/>
                  <a:pt x="7662" y="15499"/>
                </a:cubicBezTo>
                <a:cubicBezTo>
                  <a:pt x="8606" y="15356"/>
                  <a:pt x="9448" y="15104"/>
                  <a:pt x="10228" y="14594"/>
                </a:cubicBezTo>
                <a:cubicBezTo>
                  <a:pt x="10328" y="14539"/>
                  <a:pt x="10421" y="14505"/>
                  <a:pt x="10554" y="14505"/>
                </a:cubicBezTo>
                <a:cubicBezTo>
                  <a:pt x="10421" y="14648"/>
                  <a:pt x="10228" y="14710"/>
                  <a:pt x="10102" y="14819"/>
                </a:cubicBezTo>
                <a:cubicBezTo>
                  <a:pt x="9549" y="15220"/>
                  <a:pt x="8933" y="15418"/>
                  <a:pt x="8279" y="15588"/>
                </a:cubicBezTo>
                <a:cubicBezTo>
                  <a:pt x="7959" y="15670"/>
                  <a:pt x="7631" y="15759"/>
                  <a:pt x="7303" y="15840"/>
                </a:cubicBezTo>
                <a:cubicBezTo>
                  <a:pt x="6103" y="16270"/>
                  <a:pt x="4934" y="16780"/>
                  <a:pt x="3828" y="17401"/>
                </a:cubicBezTo>
                <a:cubicBezTo>
                  <a:pt x="2892" y="17945"/>
                  <a:pt x="1879" y="18395"/>
                  <a:pt x="679" y="18457"/>
                </a:cubicBezTo>
                <a:lnTo>
                  <a:pt x="554" y="18457"/>
                </a:lnTo>
                <a:cubicBezTo>
                  <a:pt x="484" y="18484"/>
                  <a:pt x="421" y="18511"/>
                  <a:pt x="421" y="18593"/>
                </a:cubicBezTo>
                <a:cubicBezTo>
                  <a:pt x="421" y="18682"/>
                  <a:pt x="484" y="18709"/>
                  <a:pt x="585" y="18709"/>
                </a:cubicBezTo>
                <a:lnTo>
                  <a:pt x="679" y="18709"/>
                </a:lnTo>
                <a:cubicBezTo>
                  <a:pt x="897" y="18709"/>
                  <a:pt x="1128" y="18697"/>
                  <a:pt x="1354" y="18697"/>
                </a:cubicBezTo>
                <a:cubicBezTo>
                  <a:pt x="1467" y="18697"/>
                  <a:pt x="1578" y="18699"/>
                  <a:pt x="1684" y="18709"/>
                </a:cubicBezTo>
                <a:cubicBezTo>
                  <a:pt x="2308" y="18709"/>
                  <a:pt x="2923" y="18627"/>
                  <a:pt x="3508" y="18484"/>
                </a:cubicBezTo>
                <a:cubicBezTo>
                  <a:pt x="4187" y="18341"/>
                  <a:pt x="4841" y="18143"/>
                  <a:pt x="5488" y="17945"/>
                </a:cubicBezTo>
                <a:cubicBezTo>
                  <a:pt x="6072" y="17775"/>
                  <a:pt x="6657" y="17571"/>
                  <a:pt x="7210" y="17346"/>
                </a:cubicBezTo>
                <a:cubicBezTo>
                  <a:pt x="7725" y="17121"/>
                  <a:pt x="8115" y="16780"/>
                  <a:pt x="8544" y="16494"/>
                </a:cubicBezTo>
                <a:cubicBezTo>
                  <a:pt x="8894" y="16243"/>
                  <a:pt x="9252" y="15956"/>
                  <a:pt x="9580" y="15670"/>
                </a:cubicBezTo>
                <a:cubicBezTo>
                  <a:pt x="9775" y="15445"/>
                  <a:pt x="10033" y="15247"/>
                  <a:pt x="10297" y="15050"/>
                </a:cubicBezTo>
                <a:cubicBezTo>
                  <a:pt x="9970" y="15615"/>
                  <a:pt x="9549" y="16072"/>
                  <a:pt x="9128" y="16548"/>
                </a:cubicBezTo>
                <a:cubicBezTo>
                  <a:pt x="8575" y="17176"/>
                  <a:pt x="8021" y="17802"/>
                  <a:pt x="7498" y="18457"/>
                </a:cubicBezTo>
                <a:cubicBezTo>
                  <a:pt x="7079" y="19021"/>
                  <a:pt x="6626" y="19587"/>
                  <a:pt x="6267" y="20188"/>
                </a:cubicBezTo>
                <a:cubicBezTo>
                  <a:pt x="6103" y="20467"/>
                  <a:pt x="5908" y="20752"/>
                  <a:pt x="5682" y="20977"/>
                </a:cubicBezTo>
                <a:cubicBezTo>
                  <a:pt x="5551" y="21093"/>
                  <a:pt x="5426" y="21237"/>
                  <a:pt x="5293" y="21353"/>
                </a:cubicBezTo>
                <a:cubicBezTo>
                  <a:pt x="5262" y="21434"/>
                  <a:pt x="5192" y="21489"/>
                  <a:pt x="5293" y="21578"/>
                </a:cubicBezTo>
                <a:cubicBezTo>
                  <a:pt x="5320" y="21593"/>
                  <a:pt x="5346" y="21600"/>
                  <a:pt x="5369" y="21600"/>
                </a:cubicBezTo>
                <a:cubicBezTo>
                  <a:pt x="5427" y="21600"/>
                  <a:pt x="5475" y="21561"/>
                  <a:pt x="5520" y="21522"/>
                </a:cubicBezTo>
                <a:cubicBezTo>
                  <a:pt x="5682" y="21353"/>
                  <a:pt x="5846" y="21209"/>
                  <a:pt x="5971" y="21039"/>
                </a:cubicBezTo>
                <a:cubicBezTo>
                  <a:pt x="6267" y="20725"/>
                  <a:pt x="6595" y="20411"/>
                  <a:pt x="6946" y="20160"/>
                </a:cubicBezTo>
                <a:cubicBezTo>
                  <a:pt x="7405" y="19819"/>
                  <a:pt x="7826" y="19417"/>
                  <a:pt x="8279" y="19049"/>
                </a:cubicBezTo>
                <a:cubicBezTo>
                  <a:pt x="8606" y="18736"/>
                  <a:pt x="8964" y="18422"/>
                  <a:pt x="9252" y="18081"/>
                </a:cubicBezTo>
                <a:cubicBezTo>
                  <a:pt x="9674" y="17571"/>
                  <a:pt x="9970" y="16978"/>
                  <a:pt x="10165" y="16379"/>
                </a:cubicBezTo>
                <a:cubicBezTo>
                  <a:pt x="10421" y="15588"/>
                  <a:pt x="10780" y="14846"/>
                  <a:pt x="11397" y="14253"/>
                </a:cubicBezTo>
                <a:cubicBezTo>
                  <a:pt x="11458" y="14229"/>
                  <a:pt x="11489" y="14159"/>
                  <a:pt x="11558" y="14159"/>
                </a:cubicBezTo>
                <a:cubicBezTo>
                  <a:pt x="11567" y="14159"/>
                  <a:pt x="11580" y="14160"/>
                  <a:pt x="11592" y="14164"/>
                </a:cubicBezTo>
                <a:cubicBezTo>
                  <a:pt x="11272" y="14737"/>
                  <a:pt x="11139" y="15329"/>
                  <a:pt x="10882" y="15902"/>
                </a:cubicBezTo>
                <a:cubicBezTo>
                  <a:pt x="10554" y="16610"/>
                  <a:pt x="10453" y="17346"/>
                  <a:pt x="10554" y="18081"/>
                </a:cubicBezTo>
                <a:cubicBezTo>
                  <a:pt x="10648" y="18825"/>
                  <a:pt x="10648" y="19560"/>
                  <a:pt x="10585" y="20269"/>
                </a:cubicBezTo>
                <a:lnTo>
                  <a:pt x="10585" y="20467"/>
                </a:lnTo>
                <a:cubicBezTo>
                  <a:pt x="10585" y="20555"/>
                  <a:pt x="10616" y="20636"/>
                  <a:pt x="10749" y="20636"/>
                </a:cubicBezTo>
                <a:cubicBezTo>
                  <a:pt x="10843" y="20636"/>
                  <a:pt x="10882" y="20582"/>
                  <a:pt x="10913" y="20500"/>
                </a:cubicBezTo>
                <a:cubicBezTo>
                  <a:pt x="11007" y="20269"/>
                  <a:pt x="11077" y="20044"/>
                  <a:pt x="11170" y="19847"/>
                </a:cubicBezTo>
                <a:cubicBezTo>
                  <a:pt x="11561" y="18907"/>
                  <a:pt x="11918" y="18000"/>
                  <a:pt x="11949" y="17005"/>
                </a:cubicBezTo>
                <a:cubicBezTo>
                  <a:pt x="11949" y="16862"/>
                  <a:pt x="12012" y="16808"/>
                  <a:pt x="12144" y="16753"/>
                </a:cubicBezTo>
                <a:cubicBezTo>
                  <a:pt x="12441" y="16637"/>
                  <a:pt x="12698" y="16467"/>
                  <a:pt x="12956" y="16297"/>
                </a:cubicBezTo>
                <a:cubicBezTo>
                  <a:pt x="13344" y="16011"/>
                  <a:pt x="13734" y="15731"/>
                  <a:pt x="14156" y="15445"/>
                </a:cubicBezTo>
                <a:lnTo>
                  <a:pt x="14195" y="15499"/>
                </a:lnTo>
                <a:cubicBezTo>
                  <a:pt x="14125" y="16038"/>
                  <a:pt x="14125" y="16548"/>
                  <a:pt x="13930" y="17060"/>
                </a:cubicBezTo>
                <a:cubicBezTo>
                  <a:pt x="13734" y="17660"/>
                  <a:pt x="13539" y="18286"/>
                  <a:pt x="13376" y="18879"/>
                </a:cubicBezTo>
                <a:cubicBezTo>
                  <a:pt x="13182" y="19615"/>
                  <a:pt x="12956" y="20357"/>
                  <a:pt x="12534" y="21012"/>
                </a:cubicBezTo>
                <a:cubicBezTo>
                  <a:pt x="12503" y="21066"/>
                  <a:pt x="12503" y="21093"/>
                  <a:pt x="12472" y="21148"/>
                </a:cubicBezTo>
                <a:cubicBezTo>
                  <a:pt x="12441" y="21209"/>
                  <a:pt x="12441" y="21264"/>
                  <a:pt x="12503" y="21291"/>
                </a:cubicBezTo>
                <a:cubicBezTo>
                  <a:pt x="12538" y="21313"/>
                  <a:pt x="12571" y="21323"/>
                  <a:pt x="12598" y="21323"/>
                </a:cubicBezTo>
                <a:cubicBezTo>
                  <a:pt x="12644" y="21323"/>
                  <a:pt x="12678" y="21297"/>
                  <a:pt x="12698" y="21264"/>
                </a:cubicBezTo>
                <a:cubicBezTo>
                  <a:pt x="12761" y="21209"/>
                  <a:pt x="12792" y="21121"/>
                  <a:pt x="12831" y="21066"/>
                </a:cubicBezTo>
                <a:cubicBezTo>
                  <a:pt x="13026" y="20841"/>
                  <a:pt x="13182" y="20582"/>
                  <a:pt x="13344" y="20330"/>
                </a:cubicBezTo>
                <a:cubicBezTo>
                  <a:pt x="13766" y="19731"/>
                  <a:pt x="14195" y="19165"/>
                  <a:pt x="14584" y="18566"/>
                </a:cubicBezTo>
                <a:cubicBezTo>
                  <a:pt x="15231" y="17571"/>
                  <a:pt x="15590" y="16521"/>
                  <a:pt x="15785" y="15418"/>
                </a:cubicBezTo>
                <a:cubicBezTo>
                  <a:pt x="15879" y="14962"/>
                  <a:pt x="15949" y="14478"/>
                  <a:pt x="16011" y="13994"/>
                </a:cubicBezTo>
                <a:cubicBezTo>
                  <a:pt x="16043" y="13654"/>
                  <a:pt x="16143" y="13347"/>
                  <a:pt x="16338" y="13033"/>
                </a:cubicBezTo>
                <a:cubicBezTo>
                  <a:pt x="16400" y="12945"/>
                  <a:pt x="16431" y="12801"/>
                  <a:pt x="16494" y="12692"/>
                </a:cubicBezTo>
                <a:cubicBezTo>
                  <a:pt x="16626" y="12353"/>
                  <a:pt x="16728" y="12012"/>
                  <a:pt x="16884" y="11698"/>
                </a:cubicBezTo>
                <a:cubicBezTo>
                  <a:pt x="17118" y="11269"/>
                  <a:pt x="17243" y="10820"/>
                  <a:pt x="17243" y="10335"/>
                </a:cubicBezTo>
                <a:cubicBezTo>
                  <a:pt x="17274" y="9736"/>
                  <a:pt x="17375" y="9170"/>
                  <a:pt x="17508" y="8604"/>
                </a:cubicBezTo>
                <a:cubicBezTo>
                  <a:pt x="17570" y="8149"/>
                  <a:pt x="17602" y="7726"/>
                  <a:pt x="17633" y="7296"/>
                </a:cubicBezTo>
                <a:cubicBezTo>
                  <a:pt x="17702" y="6732"/>
                  <a:pt x="17539" y="6193"/>
                  <a:pt x="17539" y="5621"/>
                </a:cubicBezTo>
                <a:cubicBezTo>
                  <a:pt x="17539" y="5512"/>
                  <a:pt x="17539" y="5396"/>
                  <a:pt x="17570" y="5280"/>
                </a:cubicBezTo>
                <a:cubicBezTo>
                  <a:pt x="17633" y="5082"/>
                  <a:pt x="17664" y="4912"/>
                  <a:pt x="17733" y="4741"/>
                </a:cubicBezTo>
                <a:cubicBezTo>
                  <a:pt x="17733" y="4714"/>
                  <a:pt x="17733" y="4627"/>
                  <a:pt x="17828" y="4599"/>
                </a:cubicBezTo>
                <a:cubicBezTo>
                  <a:pt x="17828" y="4769"/>
                  <a:pt x="17828" y="4912"/>
                  <a:pt x="17859" y="5055"/>
                </a:cubicBezTo>
                <a:cubicBezTo>
                  <a:pt x="17928" y="6022"/>
                  <a:pt x="17897" y="6984"/>
                  <a:pt x="17959" y="7951"/>
                </a:cubicBezTo>
                <a:cubicBezTo>
                  <a:pt x="18021" y="9198"/>
                  <a:pt x="18287" y="10417"/>
                  <a:pt x="18739" y="11609"/>
                </a:cubicBezTo>
                <a:cubicBezTo>
                  <a:pt x="19098" y="12522"/>
                  <a:pt x="19612" y="13374"/>
                  <a:pt x="20197" y="14198"/>
                </a:cubicBezTo>
                <a:cubicBezTo>
                  <a:pt x="20493" y="14621"/>
                  <a:pt x="20820" y="15016"/>
                  <a:pt x="21139" y="15418"/>
                </a:cubicBezTo>
                <a:cubicBezTo>
                  <a:pt x="21233" y="15537"/>
                  <a:pt x="21325" y="15586"/>
                  <a:pt x="21394" y="15586"/>
                </a:cubicBezTo>
                <a:cubicBezTo>
                  <a:pt x="21424" y="15586"/>
                  <a:pt x="21448" y="15578"/>
                  <a:pt x="21467" y="15561"/>
                </a:cubicBezTo>
                <a:cubicBezTo>
                  <a:pt x="21600" y="15445"/>
                  <a:pt x="21530" y="15329"/>
                  <a:pt x="21467" y="15247"/>
                </a:cubicBezTo>
                <a:cubicBezTo>
                  <a:pt x="21077" y="14567"/>
                  <a:pt x="20720" y="13885"/>
                  <a:pt x="20392" y="13177"/>
                </a:cubicBezTo>
                <a:cubicBezTo>
                  <a:pt x="20166" y="12747"/>
                  <a:pt x="20072" y="12291"/>
                  <a:pt x="20103" y="11814"/>
                </a:cubicBezTo>
                <a:cubicBezTo>
                  <a:pt x="20134" y="11644"/>
                  <a:pt x="20134" y="11473"/>
                  <a:pt x="20103" y="11303"/>
                </a:cubicBezTo>
                <a:cubicBezTo>
                  <a:pt x="19939" y="10676"/>
                  <a:pt x="19776" y="10022"/>
                  <a:pt x="19354" y="9457"/>
                </a:cubicBezTo>
                <a:cubicBezTo>
                  <a:pt x="19161" y="9225"/>
                  <a:pt x="19028" y="8973"/>
                  <a:pt x="18934" y="8713"/>
                </a:cubicBezTo>
                <a:cubicBezTo>
                  <a:pt x="18677" y="8033"/>
                  <a:pt x="18513" y="7385"/>
                  <a:pt x="18349" y="6704"/>
                </a:cubicBezTo>
                <a:cubicBezTo>
                  <a:pt x="18216" y="6220"/>
                  <a:pt x="18216" y="5764"/>
                  <a:pt x="18154" y="5280"/>
                </a:cubicBezTo>
                <a:cubicBezTo>
                  <a:pt x="18021" y="4489"/>
                  <a:pt x="18021" y="3693"/>
                  <a:pt x="18123" y="2896"/>
                </a:cubicBezTo>
                <a:cubicBezTo>
                  <a:pt x="18216" y="2072"/>
                  <a:pt x="18318" y="1281"/>
                  <a:pt x="18412" y="457"/>
                </a:cubicBezTo>
                <a:cubicBezTo>
                  <a:pt x="18412" y="287"/>
                  <a:pt x="18443" y="143"/>
                  <a:pt x="18443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870" name="Google Shape;180;p9"/>
          <p:cNvGrpSpPr/>
          <p:nvPr/>
        </p:nvGrpSpPr>
        <p:grpSpPr>
          <a:xfrm>
            <a:off x="-630838" y="3959280"/>
            <a:ext cx="1622100" cy="2775601"/>
            <a:chOff x="0" y="0"/>
            <a:chExt cx="1622099" cy="2775600"/>
          </a:xfrm>
        </p:grpSpPr>
        <p:sp>
          <p:nvSpPr>
            <p:cNvPr id="867" name="Google Shape;181;p9"/>
            <p:cNvSpPr/>
            <p:nvPr/>
          </p:nvSpPr>
          <p:spPr>
            <a:xfrm>
              <a:off x="0" y="0"/>
              <a:ext cx="1622100" cy="277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11535" y="0"/>
                  </a:moveTo>
                  <a:cubicBezTo>
                    <a:pt x="10536" y="0"/>
                    <a:pt x="9587" y="86"/>
                    <a:pt x="8576" y="204"/>
                  </a:cubicBezTo>
                  <a:cubicBezTo>
                    <a:pt x="7433" y="353"/>
                    <a:pt x="6327" y="585"/>
                    <a:pt x="5328" y="938"/>
                  </a:cubicBezTo>
                  <a:cubicBezTo>
                    <a:pt x="4968" y="1086"/>
                    <a:pt x="4619" y="1262"/>
                    <a:pt x="4222" y="1437"/>
                  </a:cubicBezTo>
                  <a:cubicBezTo>
                    <a:pt x="2768" y="2050"/>
                    <a:pt x="1865" y="2902"/>
                    <a:pt x="1263" y="3904"/>
                  </a:cubicBezTo>
                  <a:cubicBezTo>
                    <a:pt x="818" y="4664"/>
                    <a:pt x="517" y="5425"/>
                    <a:pt x="362" y="6221"/>
                  </a:cubicBezTo>
                  <a:cubicBezTo>
                    <a:pt x="266" y="6694"/>
                    <a:pt x="109" y="7186"/>
                    <a:pt x="109" y="7686"/>
                  </a:cubicBezTo>
                  <a:cubicBezTo>
                    <a:pt x="61" y="8743"/>
                    <a:pt x="61" y="9827"/>
                    <a:pt x="61" y="10885"/>
                  </a:cubicBezTo>
                  <a:cubicBezTo>
                    <a:pt x="61" y="11328"/>
                    <a:pt x="-35" y="11765"/>
                    <a:pt x="13" y="12181"/>
                  </a:cubicBezTo>
                  <a:cubicBezTo>
                    <a:pt x="13" y="13033"/>
                    <a:pt x="61" y="13878"/>
                    <a:pt x="109" y="14703"/>
                  </a:cubicBezTo>
                  <a:cubicBezTo>
                    <a:pt x="109" y="15379"/>
                    <a:pt x="218" y="16056"/>
                    <a:pt x="218" y="16732"/>
                  </a:cubicBezTo>
                  <a:cubicBezTo>
                    <a:pt x="218" y="17964"/>
                    <a:pt x="157" y="19163"/>
                    <a:pt x="362" y="20367"/>
                  </a:cubicBezTo>
                  <a:cubicBezTo>
                    <a:pt x="410" y="20782"/>
                    <a:pt x="517" y="21163"/>
                    <a:pt x="711" y="21600"/>
                  </a:cubicBezTo>
                  <a:cubicBezTo>
                    <a:pt x="1215" y="21572"/>
                    <a:pt x="1769" y="21544"/>
                    <a:pt x="2371" y="21516"/>
                  </a:cubicBezTo>
                  <a:lnTo>
                    <a:pt x="2371" y="20959"/>
                  </a:lnTo>
                  <a:cubicBezTo>
                    <a:pt x="2323" y="20135"/>
                    <a:pt x="2262" y="19281"/>
                    <a:pt x="2214" y="18458"/>
                  </a:cubicBezTo>
                  <a:cubicBezTo>
                    <a:pt x="2214" y="18049"/>
                    <a:pt x="2214" y="17641"/>
                    <a:pt x="2166" y="17225"/>
                  </a:cubicBezTo>
                  <a:cubicBezTo>
                    <a:pt x="2118" y="16668"/>
                    <a:pt x="2022" y="16112"/>
                    <a:pt x="2022" y="15555"/>
                  </a:cubicBezTo>
                  <a:cubicBezTo>
                    <a:pt x="1961" y="14294"/>
                    <a:pt x="1913" y="13062"/>
                    <a:pt x="1913" y="11829"/>
                  </a:cubicBezTo>
                  <a:cubicBezTo>
                    <a:pt x="1913" y="10976"/>
                    <a:pt x="1913" y="10152"/>
                    <a:pt x="1961" y="9335"/>
                  </a:cubicBezTo>
                  <a:cubicBezTo>
                    <a:pt x="1961" y="9039"/>
                    <a:pt x="2070" y="8743"/>
                    <a:pt x="2070" y="8454"/>
                  </a:cubicBezTo>
                  <a:cubicBezTo>
                    <a:pt x="2118" y="7602"/>
                    <a:pt x="2262" y="6750"/>
                    <a:pt x="2467" y="5869"/>
                  </a:cubicBezTo>
                  <a:cubicBezTo>
                    <a:pt x="2768" y="4580"/>
                    <a:pt x="3620" y="3403"/>
                    <a:pt x="5221" y="2467"/>
                  </a:cubicBezTo>
                  <a:cubicBezTo>
                    <a:pt x="6170" y="1902"/>
                    <a:pt x="7278" y="1522"/>
                    <a:pt x="8576" y="1347"/>
                  </a:cubicBezTo>
                  <a:cubicBezTo>
                    <a:pt x="9082" y="1262"/>
                    <a:pt x="9635" y="1234"/>
                    <a:pt x="10187" y="1234"/>
                  </a:cubicBezTo>
                  <a:cubicBezTo>
                    <a:pt x="10789" y="1234"/>
                    <a:pt x="11391" y="1262"/>
                    <a:pt x="11993" y="1318"/>
                  </a:cubicBezTo>
                  <a:cubicBezTo>
                    <a:pt x="13038" y="1465"/>
                    <a:pt x="13989" y="1762"/>
                    <a:pt x="14890" y="2079"/>
                  </a:cubicBezTo>
                  <a:cubicBezTo>
                    <a:pt x="15792" y="2431"/>
                    <a:pt x="16551" y="2874"/>
                    <a:pt x="17055" y="3431"/>
                  </a:cubicBezTo>
                  <a:cubicBezTo>
                    <a:pt x="17548" y="4016"/>
                    <a:pt x="17849" y="4636"/>
                    <a:pt x="18150" y="5249"/>
                  </a:cubicBezTo>
                  <a:cubicBezTo>
                    <a:pt x="18259" y="5460"/>
                    <a:pt x="18355" y="5664"/>
                    <a:pt x="18403" y="5840"/>
                  </a:cubicBezTo>
                  <a:cubicBezTo>
                    <a:pt x="18451" y="6426"/>
                    <a:pt x="18560" y="6981"/>
                    <a:pt x="18560" y="7574"/>
                  </a:cubicBezTo>
                  <a:cubicBezTo>
                    <a:pt x="18656" y="8835"/>
                    <a:pt x="18704" y="10096"/>
                    <a:pt x="18752" y="11385"/>
                  </a:cubicBezTo>
                  <a:cubicBezTo>
                    <a:pt x="18752" y="12210"/>
                    <a:pt x="18800" y="13033"/>
                    <a:pt x="18800" y="13850"/>
                  </a:cubicBezTo>
                  <a:cubicBezTo>
                    <a:pt x="18861" y="15174"/>
                    <a:pt x="18957" y="16463"/>
                    <a:pt x="19005" y="17754"/>
                  </a:cubicBezTo>
                  <a:cubicBezTo>
                    <a:pt x="19053" y="18782"/>
                    <a:pt x="19101" y="19810"/>
                    <a:pt x="19159" y="20810"/>
                  </a:cubicBezTo>
                  <a:cubicBezTo>
                    <a:pt x="19159" y="20923"/>
                    <a:pt x="19207" y="21015"/>
                    <a:pt x="19256" y="21099"/>
                  </a:cubicBezTo>
                  <a:cubicBezTo>
                    <a:pt x="19352" y="21191"/>
                    <a:pt x="19508" y="21276"/>
                    <a:pt x="19605" y="21276"/>
                  </a:cubicBezTo>
                  <a:lnTo>
                    <a:pt x="20255" y="21276"/>
                  </a:lnTo>
                  <a:cubicBezTo>
                    <a:pt x="20604" y="21276"/>
                    <a:pt x="21013" y="21247"/>
                    <a:pt x="21410" y="21191"/>
                  </a:cubicBezTo>
                  <a:lnTo>
                    <a:pt x="21410" y="19958"/>
                  </a:lnTo>
                  <a:cubicBezTo>
                    <a:pt x="21362" y="19310"/>
                    <a:pt x="21314" y="18669"/>
                    <a:pt x="21314" y="18021"/>
                  </a:cubicBezTo>
                  <a:cubicBezTo>
                    <a:pt x="21314" y="17260"/>
                    <a:pt x="21410" y="16520"/>
                    <a:pt x="21410" y="15788"/>
                  </a:cubicBezTo>
                  <a:lnTo>
                    <a:pt x="21410" y="12737"/>
                  </a:lnTo>
                  <a:cubicBezTo>
                    <a:pt x="21410" y="11624"/>
                    <a:pt x="21506" y="10504"/>
                    <a:pt x="21506" y="9392"/>
                  </a:cubicBezTo>
                  <a:cubicBezTo>
                    <a:pt x="21565" y="8454"/>
                    <a:pt x="21565" y="7482"/>
                    <a:pt x="21506" y="6545"/>
                  </a:cubicBezTo>
                  <a:cubicBezTo>
                    <a:pt x="21458" y="5953"/>
                    <a:pt x="21362" y="5397"/>
                    <a:pt x="21266" y="4812"/>
                  </a:cubicBezTo>
                  <a:cubicBezTo>
                    <a:pt x="21157" y="4227"/>
                    <a:pt x="20856" y="3699"/>
                    <a:pt x="20363" y="3171"/>
                  </a:cubicBezTo>
                  <a:cubicBezTo>
                    <a:pt x="19653" y="2375"/>
                    <a:pt x="18704" y="1698"/>
                    <a:pt x="17500" y="1170"/>
                  </a:cubicBezTo>
                  <a:cubicBezTo>
                    <a:pt x="15853" y="437"/>
                    <a:pt x="13989" y="56"/>
                    <a:pt x="1188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68" name="Google Shape;182;p9"/>
            <p:cNvSpPr/>
            <p:nvPr/>
          </p:nvSpPr>
          <p:spPr>
            <a:xfrm>
              <a:off x="387844" y="576719"/>
              <a:ext cx="823314" cy="2176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2072" y="0"/>
                  </a:moveTo>
                  <a:cubicBezTo>
                    <a:pt x="7644" y="72"/>
                    <a:pt x="4376" y="863"/>
                    <a:pt x="2314" y="2318"/>
                  </a:cubicBezTo>
                  <a:cubicBezTo>
                    <a:pt x="630" y="3486"/>
                    <a:pt x="136" y="4754"/>
                    <a:pt x="42" y="6065"/>
                  </a:cubicBezTo>
                  <a:cubicBezTo>
                    <a:pt x="-53" y="6891"/>
                    <a:pt x="42" y="7709"/>
                    <a:pt x="42" y="8499"/>
                  </a:cubicBezTo>
                  <a:lnTo>
                    <a:pt x="42" y="12804"/>
                  </a:lnTo>
                  <a:cubicBezTo>
                    <a:pt x="136" y="13855"/>
                    <a:pt x="231" y="14943"/>
                    <a:pt x="346" y="16020"/>
                  </a:cubicBezTo>
                  <a:cubicBezTo>
                    <a:pt x="346" y="16290"/>
                    <a:pt x="346" y="16551"/>
                    <a:pt x="441" y="16812"/>
                  </a:cubicBezTo>
                  <a:cubicBezTo>
                    <a:pt x="536" y="17520"/>
                    <a:pt x="630" y="18231"/>
                    <a:pt x="820" y="18940"/>
                  </a:cubicBezTo>
                  <a:cubicBezTo>
                    <a:pt x="939" y="19731"/>
                    <a:pt x="1034" y="20513"/>
                    <a:pt x="1128" y="21303"/>
                  </a:cubicBezTo>
                  <a:cubicBezTo>
                    <a:pt x="1128" y="21411"/>
                    <a:pt x="1223" y="21492"/>
                    <a:pt x="1318" y="21600"/>
                  </a:cubicBezTo>
                  <a:lnTo>
                    <a:pt x="4586" y="21600"/>
                  </a:lnTo>
                  <a:cubicBezTo>
                    <a:pt x="5084" y="21411"/>
                    <a:pt x="4968" y="21232"/>
                    <a:pt x="4968" y="21007"/>
                  </a:cubicBezTo>
                  <a:cubicBezTo>
                    <a:pt x="4874" y="20818"/>
                    <a:pt x="4779" y="20593"/>
                    <a:pt x="4779" y="20404"/>
                  </a:cubicBezTo>
                  <a:cubicBezTo>
                    <a:pt x="4684" y="19057"/>
                    <a:pt x="4586" y="17709"/>
                    <a:pt x="4491" y="16362"/>
                  </a:cubicBezTo>
                  <a:cubicBezTo>
                    <a:pt x="4491" y="14673"/>
                    <a:pt x="4376" y="13029"/>
                    <a:pt x="4376" y="11349"/>
                  </a:cubicBezTo>
                  <a:cubicBezTo>
                    <a:pt x="4281" y="10368"/>
                    <a:pt x="4376" y="9399"/>
                    <a:pt x="4491" y="8428"/>
                  </a:cubicBezTo>
                  <a:cubicBezTo>
                    <a:pt x="4491" y="7791"/>
                    <a:pt x="4586" y="7152"/>
                    <a:pt x="4779" y="6515"/>
                  </a:cubicBezTo>
                  <a:cubicBezTo>
                    <a:pt x="5178" y="5463"/>
                    <a:pt x="5771" y="4421"/>
                    <a:pt x="6648" y="3441"/>
                  </a:cubicBezTo>
                  <a:cubicBezTo>
                    <a:pt x="7240" y="2849"/>
                    <a:pt x="8142" y="2318"/>
                    <a:pt x="9512" y="1986"/>
                  </a:cubicBezTo>
                  <a:cubicBezTo>
                    <a:pt x="10105" y="1869"/>
                    <a:pt x="10887" y="1797"/>
                    <a:pt x="11599" y="1761"/>
                  </a:cubicBezTo>
                  <a:cubicBezTo>
                    <a:pt x="11694" y="1761"/>
                    <a:pt x="11788" y="1725"/>
                    <a:pt x="11883" y="1725"/>
                  </a:cubicBezTo>
                  <a:cubicBezTo>
                    <a:pt x="12381" y="1725"/>
                    <a:pt x="12974" y="1797"/>
                    <a:pt x="13472" y="1833"/>
                  </a:cubicBezTo>
                  <a:cubicBezTo>
                    <a:pt x="14250" y="1869"/>
                    <a:pt x="14842" y="2058"/>
                    <a:pt x="15340" y="2283"/>
                  </a:cubicBezTo>
                  <a:cubicBezTo>
                    <a:pt x="16431" y="2768"/>
                    <a:pt x="16715" y="3369"/>
                    <a:pt x="17024" y="3936"/>
                  </a:cubicBezTo>
                  <a:cubicBezTo>
                    <a:pt x="17308" y="4646"/>
                    <a:pt x="17402" y="5319"/>
                    <a:pt x="17522" y="6030"/>
                  </a:cubicBezTo>
                  <a:cubicBezTo>
                    <a:pt x="17616" y="7188"/>
                    <a:pt x="17711" y="8311"/>
                    <a:pt x="17711" y="9471"/>
                  </a:cubicBezTo>
                  <a:cubicBezTo>
                    <a:pt x="17711" y="10261"/>
                    <a:pt x="17711" y="11079"/>
                    <a:pt x="17616" y="11869"/>
                  </a:cubicBezTo>
                  <a:cubicBezTo>
                    <a:pt x="17522" y="14898"/>
                    <a:pt x="17522" y="17898"/>
                    <a:pt x="17806" y="20926"/>
                  </a:cubicBezTo>
                  <a:cubicBezTo>
                    <a:pt x="17900" y="21114"/>
                    <a:pt x="17995" y="21303"/>
                    <a:pt x="17995" y="21492"/>
                  </a:cubicBezTo>
                  <a:cubicBezTo>
                    <a:pt x="18588" y="21492"/>
                    <a:pt x="19082" y="21528"/>
                    <a:pt x="19580" y="21528"/>
                  </a:cubicBezTo>
                  <a:cubicBezTo>
                    <a:pt x="20267" y="21528"/>
                    <a:pt x="20860" y="21492"/>
                    <a:pt x="21452" y="21411"/>
                  </a:cubicBezTo>
                  <a:cubicBezTo>
                    <a:pt x="21452" y="21375"/>
                    <a:pt x="21547" y="21339"/>
                    <a:pt x="21547" y="21303"/>
                  </a:cubicBezTo>
                  <a:cubicBezTo>
                    <a:pt x="21547" y="20109"/>
                    <a:pt x="21547" y="18904"/>
                    <a:pt x="21452" y="17709"/>
                  </a:cubicBezTo>
                  <a:lnTo>
                    <a:pt x="21452" y="14718"/>
                  </a:lnTo>
                  <a:cubicBezTo>
                    <a:pt x="21452" y="13289"/>
                    <a:pt x="21547" y="11905"/>
                    <a:pt x="21547" y="10485"/>
                  </a:cubicBezTo>
                  <a:cubicBezTo>
                    <a:pt x="21547" y="8607"/>
                    <a:pt x="21547" y="6738"/>
                    <a:pt x="21452" y="4870"/>
                  </a:cubicBezTo>
                  <a:cubicBezTo>
                    <a:pt x="21452" y="4044"/>
                    <a:pt x="21452" y="3216"/>
                    <a:pt x="21074" y="2400"/>
                  </a:cubicBezTo>
                  <a:cubicBezTo>
                    <a:pt x="20860" y="2058"/>
                    <a:pt x="20576" y="1761"/>
                    <a:pt x="20078" y="1464"/>
                  </a:cubicBezTo>
                  <a:cubicBezTo>
                    <a:pt x="19580" y="1196"/>
                    <a:pt x="18987" y="935"/>
                    <a:pt x="18398" y="674"/>
                  </a:cubicBezTo>
                  <a:cubicBezTo>
                    <a:pt x="17213" y="225"/>
                    <a:pt x="15744" y="0"/>
                    <a:pt x="1406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69" name="Google Shape;183;p9"/>
            <p:cNvSpPr/>
            <p:nvPr/>
          </p:nvSpPr>
          <p:spPr>
            <a:xfrm>
              <a:off x="192874" y="259919"/>
              <a:ext cx="1200084" cy="2504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11855" y="0"/>
                  </a:moveTo>
                  <a:cubicBezTo>
                    <a:pt x="10295" y="31"/>
                    <a:pt x="8672" y="102"/>
                    <a:pt x="7176" y="391"/>
                  </a:cubicBezTo>
                  <a:cubicBezTo>
                    <a:pt x="5895" y="688"/>
                    <a:pt x="4741" y="1006"/>
                    <a:pt x="3863" y="1561"/>
                  </a:cubicBezTo>
                  <a:cubicBezTo>
                    <a:pt x="2647" y="2343"/>
                    <a:pt x="2029" y="3287"/>
                    <a:pt x="1558" y="4231"/>
                  </a:cubicBezTo>
                  <a:cubicBezTo>
                    <a:pt x="1363" y="4786"/>
                    <a:pt x="1363" y="5332"/>
                    <a:pt x="1086" y="5886"/>
                  </a:cubicBezTo>
                  <a:cubicBezTo>
                    <a:pt x="485" y="7353"/>
                    <a:pt x="212" y="8844"/>
                    <a:pt x="82" y="10312"/>
                  </a:cubicBezTo>
                  <a:cubicBezTo>
                    <a:pt x="0" y="11062"/>
                    <a:pt x="0" y="11771"/>
                    <a:pt x="0" y="12490"/>
                  </a:cubicBezTo>
                  <a:cubicBezTo>
                    <a:pt x="82" y="13137"/>
                    <a:pt x="147" y="13825"/>
                    <a:pt x="212" y="14473"/>
                  </a:cubicBezTo>
                  <a:cubicBezTo>
                    <a:pt x="212" y="15940"/>
                    <a:pt x="212" y="17369"/>
                    <a:pt x="277" y="18836"/>
                  </a:cubicBezTo>
                  <a:cubicBezTo>
                    <a:pt x="277" y="19484"/>
                    <a:pt x="341" y="20132"/>
                    <a:pt x="406" y="20787"/>
                  </a:cubicBezTo>
                  <a:cubicBezTo>
                    <a:pt x="485" y="21045"/>
                    <a:pt x="550" y="21303"/>
                    <a:pt x="615" y="21600"/>
                  </a:cubicBezTo>
                  <a:cubicBezTo>
                    <a:pt x="1151" y="21600"/>
                    <a:pt x="1558" y="21569"/>
                    <a:pt x="2111" y="21569"/>
                  </a:cubicBezTo>
                  <a:lnTo>
                    <a:pt x="2111" y="19906"/>
                  </a:lnTo>
                  <a:cubicBezTo>
                    <a:pt x="2029" y="18962"/>
                    <a:pt x="1899" y="18016"/>
                    <a:pt x="1899" y="17041"/>
                  </a:cubicBezTo>
                  <a:cubicBezTo>
                    <a:pt x="1834" y="16002"/>
                    <a:pt x="1834" y="14964"/>
                    <a:pt x="1834" y="13918"/>
                  </a:cubicBezTo>
                  <a:cubicBezTo>
                    <a:pt x="1834" y="12397"/>
                    <a:pt x="1769" y="10866"/>
                    <a:pt x="2111" y="9336"/>
                  </a:cubicBezTo>
                  <a:cubicBezTo>
                    <a:pt x="2371" y="8166"/>
                    <a:pt x="2582" y="7025"/>
                    <a:pt x="2777" y="5886"/>
                  </a:cubicBezTo>
                  <a:cubicBezTo>
                    <a:pt x="2842" y="5597"/>
                    <a:pt x="2924" y="5332"/>
                    <a:pt x="3053" y="5074"/>
                  </a:cubicBezTo>
                  <a:cubicBezTo>
                    <a:pt x="3525" y="4067"/>
                    <a:pt x="4611" y="3255"/>
                    <a:pt x="6090" y="2505"/>
                  </a:cubicBezTo>
                  <a:cubicBezTo>
                    <a:pt x="6496" y="2343"/>
                    <a:pt x="6903" y="2178"/>
                    <a:pt x="7388" y="2085"/>
                  </a:cubicBezTo>
                  <a:cubicBezTo>
                    <a:pt x="8201" y="1921"/>
                    <a:pt x="9014" y="1757"/>
                    <a:pt x="9888" y="1725"/>
                  </a:cubicBezTo>
                  <a:lnTo>
                    <a:pt x="10295" y="1725"/>
                  </a:lnTo>
                  <a:cubicBezTo>
                    <a:pt x="11920" y="1725"/>
                    <a:pt x="13396" y="1921"/>
                    <a:pt x="14892" y="2178"/>
                  </a:cubicBezTo>
                  <a:cubicBezTo>
                    <a:pt x="15640" y="2311"/>
                    <a:pt x="16320" y="2474"/>
                    <a:pt x="16856" y="2794"/>
                  </a:cubicBezTo>
                  <a:cubicBezTo>
                    <a:pt x="17392" y="3185"/>
                    <a:pt x="17945" y="3576"/>
                    <a:pt x="18205" y="4067"/>
                  </a:cubicBezTo>
                  <a:cubicBezTo>
                    <a:pt x="18888" y="5176"/>
                    <a:pt x="19424" y="6307"/>
                    <a:pt x="19424" y="7447"/>
                  </a:cubicBezTo>
                  <a:cubicBezTo>
                    <a:pt x="19359" y="9079"/>
                    <a:pt x="19359" y="10702"/>
                    <a:pt x="19359" y="12326"/>
                  </a:cubicBezTo>
                  <a:cubicBezTo>
                    <a:pt x="19359" y="13497"/>
                    <a:pt x="19292" y="14667"/>
                    <a:pt x="19292" y="15839"/>
                  </a:cubicBezTo>
                  <a:cubicBezTo>
                    <a:pt x="19359" y="17532"/>
                    <a:pt x="19489" y="19226"/>
                    <a:pt x="19568" y="20912"/>
                  </a:cubicBezTo>
                  <a:cubicBezTo>
                    <a:pt x="19568" y="21045"/>
                    <a:pt x="19633" y="21209"/>
                    <a:pt x="19698" y="21373"/>
                  </a:cubicBezTo>
                  <a:cubicBezTo>
                    <a:pt x="20299" y="21373"/>
                    <a:pt x="20917" y="21334"/>
                    <a:pt x="21453" y="21334"/>
                  </a:cubicBezTo>
                  <a:cubicBezTo>
                    <a:pt x="21600" y="21014"/>
                    <a:pt x="21518" y="20717"/>
                    <a:pt x="21453" y="20459"/>
                  </a:cubicBezTo>
                  <a:cubicBezTo>
                    <a:pt x="21388" y="19351"/>
                    <a:pt x="21259" y="18282"/>
                    <a:pt x="21194" y="17174"/>
                  </a:cubicBezTo>
                  <a:cubicBezTo>
                    <a:pt x="21112" y="16424"/>
                    <a:pt x="20982" y="15675"/>
                    <a:pt x="20917" y="14894"/>
                  </a:cubicBezTo>
                  <a:lnTo>
                    <a:pt x="20917" y="12459"/>
                  </a:lnTo>
                  <a:cubicBezTo>
                    <a:pt x="20917" y="11615"/>
                    <a:pt x="20917" y="10765"/>
                    <a:pt x="20982" y="9890"/>
                  </a:cubicBezTo>
                  <a:cubicBezTo>
                    <a:pt x="21047" y="9368"/>
                    <a:pt x="21047" y="8844"/>
                    <a:pt x="20982" y="8297"/>
                  </a:cubicBezTo>
                  <a:cubicBezTo>
                    <a:pt x="20917" y="7713"/>
                    <a:pt x="20852" y="7087"/>
                    <a:pt x="20705" y="6503"/>
                  </a:cubicBezTo>
                  <a:cubicBezTo>
                    <a:pt x="20576" y="5761"/>
                    <a:pt x="20511" y="5012"/>
                    <a:pt x="20169" y="4262"/>
                  </a:cubicBezTo>
                  <a:cubicBezTo>
                    <a:pt x="19974" y="3615"/>
                    <a:pt x="19489" y="2958"/>
                    <a:pt x="19018" y="2311"/>
                  </a:cubicBezTo>
                  <a:cubicBezTo>
                    <a:pt x="18758" y="1921"/>
                    <a:pt x="18270" y="1592"/>
                    <a:pt x="17604" y="1304"/>
                  </a:cubicBezTo>
                  <a:cubicBezTo>
                    <a:pt x="16176" y="648"/>
                    <a:pt x="14421" y="227"/>
                    <a:pt x="12457" y="31"/>
                  </a:cubicBezTo>
                  <a:cubicBezTo>
                    <a:pt x="12262" y="31"/>
                    <a:pt x="12050" y="0"/>
                    <a:pt x="11920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871" name="Google Shape;184;p9"/>
          <p:cNvSpPr/>
          <p:nvPr/>
        </p:nvSpPr>
        <p:spPr>
          <a:xfrm>
            <a:off x="7919280" y="3959280"/>
            <a:ext cx="1956297" cy="1971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2" h="21600" extrusionOk="0">
                <a:moveTo>
                  <a:pt x="10701" y="0"/>
                </a:moveTo>
                <a:cubicBezTo>
                  <a:pt x="5585" y="0"/>
                  <a:pt x="0" y="4401"/>
                  <a:pt x="0" y="10937"/>
                </a:cubicBezTo>
                <a:cubicBezTo>
                  <a:pt x="0" y="17019"/>
                  <a:pt x="4937" y="21600"/>
                  <a:pt x="10701" y="21600"/>
                </a:cubicBezTo>
                <a:lnTo>
                  <a:pt x="10790" y="21600"/>
                </a:lnTo>
                <a:cubicBezTo>
                  <a:pt x="17020" y="21600"/>
                  <a:pt x="21600" y="15989"/>
                  <a:pt x="21309" y="10847"/>
                </a:cubicBezTo>
                <a:cubicBezTo>
                  <a:pt x="21600" y="5322"/>
                  <a:pt x="16931" y="179"/>
                  <a:pt x="1088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872" name="Google Shape;185;p9"/>
          <p:cNvSpPr/>
          <p:nvPr/>
        </p:nvSpPr>
        <p:spPr>
          <a:xfrm>
            <a:off x="8607221" y="2914686"/>
            <a:ext cx="1368739" cy="1362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5" h="21600" extrusionOk="0">
                <a:moveTo>
                  <a:pt x="11475" y="1870"/>
                </a:moveTo>
                <a:cubicBezTo>
                  <a:pt x="12183" y="1870"/>
                  <a:pt x="12856" y="2112"/>
                  <a:pt x="13473" y="2355"/>
                </a:cubicBezTo>
                <a:cubicBezTo>
                  <a:pt x="13564" y="2401"/>
                  <a:pt x="13610" y="2447"/>
                  <a:pt x="13713" y="2504"/>
                </a:cubicBezTo>
                <a:cubicBezTo>
                  <a:pt x="15084" y="2931"/>
                  <a:pt x="16133" y="3844"/>
                  <a:pt x="16990" y="5102"/>
                </a:cubicBezTo>
                <a:cubicBezTo>
                  <a:pt x="17994" y="6546"/>
                  <a:pt x="18656" y="8173"/>
                  <a:pt x="18987" y="9950"/>
                </a:cubicBezTo>
                <a:cubicBezTo>
                  <a:pt x="19182" y="10921"/>
                  <a:pt x="19033" y="11878"/>
                  <a:pt x="18747" y="12791"/>
                </a:cubicBezTo>
                <a:cubicBezTo>
                  <a:pt x="18416" y="13898"/>
                  <a:pt x="18039" y="15008"/>
                  <a:pt x="17367" y="15967"/>
                </a:cubicBezTo>
                <a:cubicBezTo>
                  <a:pt x="16659" y="16936"/>
                  <a:pt x="15710" y="17652"/>
                  <a:pt x="14661" y="18182"/>
                </a:cubicBezTo>
                <a:cubicBezTo>
                  <a:pt x="13655" y="18667"/>
                  <a:pt x="12618" y="19094"/>
                  <a:pt x="11475" y="19337"/>
                </a:cubicBezTo>
                <a:cubicBezTo>
                  <a:pt x="10950" y="19429"/>
                  <a:pt x="10426" y="19429"/>
                  <a:pt x="9855" y="19476"/>
                </a:cubicBezTo>
                <a:cubicBezTo>
                  <a:pt x="9089" y="19429"/>
                  <a:pt x="8337" y="19383"/>
                  <a:pt x="7617" y="19094"/>
                </a:cubicBezTo>
                <a:cubicBezTo>
                  <a:pt x="6806" y="18759"/>
                  <a:pt x="6100" y="18276"/>
                  <a:pt x="5437" y="17652"/>
                </a:cubicBezTo>
                <a:cubicBezTo>
                  <a:pt x="4671" y="16878"/>
                  <a:pt x="3953" y="16115"/>
                  <a:pt x="3382" y="15146"/>
                </a:cubicBezTo>
                <a:cubicBezTo>
                  <a:pt x="2479" y="13565"/>
                  <a:pt x="2011" y="11878"/>
                  <a:pt x="2239" y="10009"/>
                </a:cubicBezTo>
                <a:cubicBezTo>
                  <a:pt x="2343" y="9040"/>
                  <a:pt x="2628" y="8127"/>
                  <a:pt x="3051" y="7214"/>
                </a:cubicBezTo>
                <a:cubicBezTo>
                  <a:pt x="3862" y="5483"/>
                  <a:pt x="5197" y="4237"/>
                  <a:pt x="6760" y="3220"/>
                </a:cubicBezTo>
                <a:cubicBezTo>
                  <a:pt x="7480" y="2736"/>
                  <a:pt x="8188" y="2263"/>
                  <a:pt x="8998" y="2020"/>
                </a:cubicBezTo>
                <a:cubicBezTo>
                  <a:pt x="9283" y="1928"/>
                  <a:pt x="9569" y="1870"/>
                  <a:pt x="9855" y="1870"/>
                </a:cubicBezTo>
                <a:close/>
                <a:moveTo>
                  <a:pt x="9946" y="0"/>
                </a:moveTo>
                <a:cubicBezTo>
                  <a:pt x="8383" y="46"/>
                  <a:pt x="6955" y="483"/>
                  <a:pt x="5665" y="1442"/>
                </a:cubicBezTo>
                <a:cubicBezTo>
                  <a:pt x="4294" y="2550"/>
                  <a:pt x="3005" y="3705"/>
                  <a:pt x="2057" y="5194"/>
                </a:cubicBezTo>
                <a:cubicBezTo>
                  <a:pt x="1625" y="5818"/>
                  <a:pt x="1248" y="6442"/>
                  <a:pt x="962" y="7122"/>
                </a:cubicBezTo>
                <a:cubicBezTo>
                  <a:pt x="631" y="7792"/>
                  <a:pt x="482" y="8508"/>
                  <a:pt x="299" y="9234"/>
                </a:cubicBezTo>
                <a:cubicBezTo>
                  <a:pt x="-135" y="10679"/>
                  <a:pt x="-89" y="12075"/>
                  <a:pt x="391" y="13473"/>
                </a:cubicBezTo>
                <a:cubicBezTo>
                  <a:pt x="1053" y="15251"/>
                  <a:pt x="2011" y="16785"/>
                  <a:pt x="3336" y="18135"/>
                </a:cubicBezTo>
                <a:cubicBezTo>
                  <a:pt x="4957" y="19764"/>
                  <a:pt x="6863" y="20872"/>
                  <a:pt x="9147" y="21403"/>
                </a:cubicBezTo>
                <a:cubicBezTo>
                  <a:pt x="9718" y="21554"/>
                  <a:pt x="10335" y="21600"/>
                  <a:pt x="10950" y="21600"/>
                </a:cubicBezTo>
                <a:cubicBezTo>
                  <a:pt x="11430" y="21600"/>
                  <a:pt x="11943" y="21554"/>
                  <a:pt x="12424" y="21496"/>
                </a:cubicBezTo>
                <a:cubicBezTo>
                  <a:pt x="13233" y="21403"/>
                  <a:pt x="14044" y="21207"/>
                  <a:pt x="14752" y="20872"/>
                </a:cubicBezTo>
                <a:cubicBezTo>
                  <a:pt x="16464" y="20053"/>
                  <a:pt x="17845" y="18852"/>
                  <a:pt x="18942" y="17271"/>
                </a:cubicBezTo>
                <a:cubicBezTo>
                  <a:pt x="19559" y="16404"/>
                  <a:pt x="20037" y="15493"/>
                  <a:pt x="20459" y="14476"/>
                </a:cubicBezTo>
                <a:cubicBezTo>
                  <a:pt x="21076" y="13126"/>
                  <a:pt x="21465" y="11684"/>
                  <a:pt x="21465" y="9858"/>
                </a:cubicBezTo>
                <a:cubicBezTo>
                  <a:pt x="21465" y="8127"/>
                  <a:pt x="20699" y="6349"/>
                  <a:pt x="19559" y="4757"/>
                </a:cubicBezTo>
                <a:cubicBezTo>
                  <a:pt x="18507" y="3312"/>
                  <a:pt x="17139" y="2112"/>
                  <a:pt x="15562" y="1200"/>
                </a:cubicBezTo>
                <a:cubicBezTo>
                  <a:pt x="14661" y="622"/>
                  <a:pt x="13655" y="241"/>
                  <a:pt x="12618" y="138"/>
                </a:cubicBezTo>
                <a:cubicBezTo>
                  <a:pt x="11898" y="46"/>
                  <a:pt x="11144" y="0"/>
                  <a:pt x="10426" y="0"/>
                </a:cubicBezTo>
                <a:close/>
              </a:path>
            </a:pathLst>
          </a:custGeom>
          <a:solidFill>
            <a:srgbClr val="80614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887" name="Google Shape;186;p9"/>
          <p:cNvGrpSpPr/>
          <p:nvPr/>
        </p:nvGrpSpPr>
        <p:grpSpPr>
          <a:xfrm>
            <a:off x="7008903" y="3960422"/>
            <a:ext cx="2211778" cy="1288199"/>
            <a:chOff x="0" y="0"/>
            <a:chExt cx="2211777" cy="1288197"/>
          </a:xfrm>
        </p:grpSpPr>
        <p:sp>
          <p:nvSpPr>
            <p:cNvPr id="873" name="Google Shape;187;p9"/>
            <p:cNvSpPr/>
            <p:nvPr/>
          </p:nvSpPr>
          <p:spPr>
            <a:xfrm rot="16200000">
              <a:off x="40930" y="882109"/>
              <a:ext cx="142357" cy="224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1" h="21600" extrusionOk="0">
                  <a:moveTo>
                    <a:pt x="17692" y="0"/>
                  </a:moveTo>
                  <a:cubicBezTo>
                    <a:pt x="16293" y="0"/>
                    <a:pt x="14893" y="937"/>
                    <a:pt x="11729" y="3016"/>
                  </a:cubicBezTo>
                  <a:cubicBezTo>
                    <a:pt x="10756" y="4402"/>
                    <a:pt x="9721" y="5257"/>
                    <a:pt x="8687" y="5257"/>
                  </a:cubicBezTo>
                  <a:cubicBezTo>
                    <a:pt x="8322" y="5257"/>
                    <a:pt x="7957" y="5176"/>
                    <a:pt x="7531" y="4891"/>
                  </a:cubicBezTo>
                  <a:cubicBezTo>
                    <a:pt x="7044" y="4728"/>
                    <a:pt x="6497" y="4687"/>
                    <a:pt x="6010" y="4687"/>
                  </a:cubicBezTo>
                  <a:cubicBezTo>
                    <a:pt x="3515" y="4687"/>
                    <a:pt x="1386" y="6521"/>
                    <a:pt x="230" y="9822"/>
                  </a:cubicBezTo>
                  <a:cubicBezTo>
                    <a:pt x="-1109" y="12471"/>
                    <a:pt x="3698" y="19562"/>
                    <a:pt x="6862" y="19562"/>
                  </a:cubicBezTo>
                  <a:cubicBezTo>
                    <a:pt x="7105" y="19562"/>
                    <a:pt x="7348" y="19522"/>
                    <a:pt x="7531" y="19440"/>
                  </a:cubicBezTo>
                  <a:cubicBezTo>
                    <a:pt x="8930" y="19440"/>
                    <a:pt x="8930" y="19440"/>
                    <a:pt x="7531" y="20622"/>
                  </a:cubicBezTo>
                  <a:cubicBezTo>
                    <a:pt x="7531" y="21274"/>
                    <a:pt x="8444" y="21600"/>
                    <a:pt x="9721" y="21600"/>
                  </a:cubicBezTo>
                  <a:cubicBezTo>
                    <a:pt x="12155" y="21600"/>
                    <a:pt x="15867" y="20500"/>
                    <a:pt x="17692" y="18503"/>
                  </a:cubicBezTo>
                  <a:cubicBezTo>
                    <a:pt x="17692" y="17565"/>
                    <a:pt x="19092" y="14753"/>
                    <a:pt x="17692" y="11697"/>
                  </a:cubicBezTo>
                  <a:lnTo>
                    <a:pt x="17692" y="5828"/>
                  </a:lnTo>
                  <a:cubicBezTo>
                    <a:pt x="19092" y="5828"/>
                    <a:pt x="19092" y="4891"/>
                    <a:pt x="20491" y="3016"/>
                  </a:cubicBezTo>
                  <a:cubicBezTo>
                    <a:pt x="20491" y="937"/>
                    <a:pt x="20491" y="937"/>
                    <a:pt x="176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74" name="Google Shape;188;p9"/>
            <p:cNvSpPr/>
            <p:nvPr/>
          </p:nvSpPr>
          <p:spPr>
            <a:xfrm rot="16200000">
              <a:off x="135885" y="513556"/>
              <a:ext cx="191784" cy="259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3" h="21600" extrusionOk="0">
                  <a:moveTo>
                    <a:pt x="8303" y="0"/>
                  </a:moveTo>
                  <a:cubicBezTo>
                    <a:pt x="7065" y="0"/>
                    <a:pt x="7065" y="1618"/>
                    <a:pt x="6083" y="4257"/>
                  </a:cubicBezTo>
                  <a:cubicBezTo>
                    <a:pt x="5101" y="6684"/>
                    <a:pt x="4119" y="8302"/>
                    <a:pt x="3137" y="9322"/>
                  </a:cubicBezTo>
                  <a:cubicBezTo>
                    <a:pt x="-1046" y="10132"/>
                    <a:pt x="-1046" y="19454"/>
                    <a:pt x="3137" y="21072"/>
                  </a:cubicBezTo>
                  <a:cubicBezTo>
                    <a:pt x="3778" y="21424"/>
                    <a:pt x="4674" y="21600"/>
                    <a:pt x="5613" y="21600"/>
                  </a:cubicBezTo>
                  <a:cubicBezTo>
                    <a:pt x="8986" y="21600"/>
                    <a:pt x="13468" y="19665"/>
                    <a:pt x="14450" y="17625"/>
                  </a:cubicBezTo>
                  <a:cubicBezTo>
                    <a:pt x="14450" y="18434"/>
                    <a:pt x="15431" y="18434"/>
                    <a:pt x="15431" y="18434"/>
                  </a:cubicBezTo>
                  <a:cubicBezTo>
                    <a:pt x="16413" y="17625"/>
                    <a:pt x="16413" y="16816"/>
                    <a:pt x="16413" y="16816"/>
                  </a:cubicBezTo>
                  <a:cubicBezTo>
                    <a:pt x="15431" y="16816"/>
                    <a:pt x="16413" y="15197"/>
                    <a:pt x="17395" y="13368"/>
                  </a:cubicBezTo>
                  <a:cubicBezTo>
                    <a:pt x="18377" y="12559"/>
                    <a:pt x="19359" y="10941"/>
                    <a:pt x="18377" y="10132"/>
                  </a:cubicBezTo>
                  <a:lnTo>
                    <a:pt x="18377" y="6684"/>
                  </a:lnTo>
                  <a:cubicBezTo>
                    <a:pt x="20554" y="2427"/>
                    <a:pt x="19359" y="809"/>
                    <a:pt x="13212" y="809"/>
                  </a:cubicBezTo>
                  <a:cubicBezTo>
                    <a:pt x="10266" y="0"/>
                    <a:pt x="8303" y="0"/>
                    <a:pt x="830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75" name="Google Shape;189;p9"/>
            <p:cNvSpPr/>
            <p:nvPr/>
          </p:nvSpPr>
          <p:spPr>
            <a:xfrm rot="16200000">
              <a:off x="586407" y="1067728"/>
              <a:ext cx="167403" cy="273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5" h="21600" extrusionOk="0">
                  <a:moveTo>
                    <a:pt x="11671" y="0"/>
                  </a:moveTo>
                  <a:cubicBezTo>
                    <a:pt x="10245" y="0"/>
                    <a:pt x="8344" y="367"/>
                    <a:pt x="5176" y="1135"/>
                  </a:cubicBezTo>
                  <a:cubicBezTo>
                    <a:pt x="1215" y="2671"/>
                    <a:pt x="0" y="3639"/>
                    <a:pt x="0" y="5943"/>
                  </a:cubicBezTo>
                  <a:cubicBezTo>
                    <a:pt x="0" y="8446"/>
                    <a:pt x="0" y="9982"/>
                    <a:pt x="2746" y="13254"/>
                  </a:cubicBezTo>
                  <a:cubicBezTo>
                    <a:pt x="3961" y="14022"/>
                    <a:pt x="5176" y="15557"/>
                    <a:pt x="5176" y="16325"/>
                  </a:cubicBezTo>
                  <a:cubicBezTo>
                    <a:pt x="5176" y="17093"/>
                    <a:pt x="6390" y="18829"/>
                    <a:pt x="7605" y="19597"/>
                  </a:cubicBezTo>
                  <a:cubicBezTo>
                    <a:pt x="9348" y="21066"/>
                    <a:pt x="10457" y="21600"/>
                    <a:pt x="11988" y="21600"/>
                  </a:cubicBezTo>
                  <a:cubicBezTo>
                    <a:pt x="12833" y="21600"/>
                    <a:pt x="13889" y="21400"/>
                    <a:pt x="15210" y="21133"/>
                  </a:cubicBezTo>
                  <a:cubicBezTo>
                    <a:pt x="20385" y="20365"/>
                    <a:pt x="20385" y="19597"/>
                    <a:pt x="20385" y="16325"/>
                  </a:cubicBezTo>
                  <a:cubicBezTo>
                    <a:pt x="21600" y="14789"/>
                    <a:pt x="20385" y="12286"/>
                    <a:pt x="20385" y="11518"/>
                  </a:cubicBezTo>
                  <a:lnTo>
                    <a:pt x="20385" y="7478"/>
                  </a:lnTo>
                  <a:cubicBezTo>
                    <a:pt x="20385" y="5175"/>
                    <a:pt x="20385" y="3639"/>
                    <a:pt x="19171" y="3639"/>
                  </a:cubicBezTo>
                  <a:cubicBezTo>
                    <a:pt x="17956" y="2671"/>
                    <a:pt x="15210" y="1903"/>
                    <a:pt x="15210" y="1135"/>
                  </a:cubicBezTo>
                  <a:cubicBezTo>
                    <a:pt x="13995" y="367"/>
                    <a:pt x="13097" y="0"/>
                    <a:pt x="1167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76" name="Google Shape;190;p9"/>
            <p:cNvSpPr/>
            <p:nvPr/>
          </p:nvSpPr>
          <p:spPr>
            <a:xfrm rot="16200000">
              <a:off x="562256" y="716697"/>
              <a:ext cx="163081" cy="268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94" y="0"/>
                  </a:moveTo>
                  <a:cubicBezTo>
                    <a:pt x="16284" y="0"/>
                    <a:pt x="11807" y="1395"/>
                    <a:pt x="10632" y="3061"/>
                  </a:cubicBezTo>
                  <a:cubicBezTo>
                    <a:pt x="10632" y="3844"/>
                    <a:pt x="9345" y="3844"/>
                    <a:pt x="6771" y="3844"/>
                  </a:cubicBezTo>
                  <a:cubicBezTo>
                    <a:pt x="6044" y="3640"/>
                    <a:pt x="5372" y="3538"/>
                    <a:pt x="4756" y="3538"/>
                  </a:cubicBezTo>
                  <a:cubicBezTo>
                    <a:pt x="3302" y="3538"/>
                    <a:pt x="2238" y="4082"/>
                    <a:pt x="1287" y="4626"/>
                  </a:cubicBezTo>
                  <a:cubicBezTo>
                    <a:pt x="0" y="7960"/>
                    <a:pt x="0" y="8742"/>
                    <a:pt x="0" y="13640"/>
                  </a:cubicBezTo>
                  <a:cubicBezTo>
                    <a:pt x="1119" y="17144"/>
                    <a:pt x="3358" y="20648"/>
                    <a:pt x="5596" y="20648"/>
                  </a:cubicBezTo>
                  <a:cubicBezTo>
                    <a:pt x="5988" y="20648"/>
                    <a:pt x="6379" y="20546"/>
                    <a:pt x="6771" y="20307"/>
                  </a:cubicBezTo>
                  <a:cubicBezTo>
                    <a:pt x="6771" y="20307"/>
                    <a:pt x="8058" y="20307"/>
                    <a:pt x="8058" y="21090"/>
                  </a:cubicBezTo>
                  <a:cubicBezTo>
                    <a:pt x="8058" y="21430"/>
                    <a:pt x="8338" y="21600"/>
                    <a:pt x="8841" y="21600"/>
                  </a:cubicBezTo>
                  <a:cubicBezTo>
                    <a:pt x="10464" y="21600"/>
                    <a:pt x="14158" y="19899"/>
                    <a:pt x="16116" y="18539"/>
                  </a:cubicBezTo>
                  <a:cubicBezTo>
                    <a:pt x="16116" y="16974"/>
                    <a:pt x="17403" y="13640"/>
                    <a:pt x="17403" y="10511"/>
                  </a:cubicBezTo>
                  <a:cubicBezTo>
                    <a:pt x="18690" y="7177"/>
                    <a:pt x="20313" y="3844"/>
                    <a:pt x="20313" y="3061"/>
                  </a:cubicBezTo>
                  <a:cubicBezTo>
                    <a:pt x="21600" y="2279"/>
                    <a:pt x="21600" y="1497"/>
                    <a:pt x="21600" y="714"/>
                  </a:cubicBezTo>
                  <a:cubicBezTo>
                    <a:pt x="21208" y="238"/>
                    <a:pt x="20313" y="0"/>
                    <a:pt x="191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77" name="Google Shape;191;p9"/>
            <p:cNvSpPr/>
            <p:nvPr/>
          </p:nvSpPr>
          <p:spPr>
            <a:xfrm rot="16200000">
              <a:off x="725959" y="485068"/>
              <a:ext cx="167659" cy="226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4" h="21600" extrusionOk="0">
                  <a:moveTo>
                    <a:pt x="12155" y="0"/>
                  </a:moveTo>
                  <a:cubicBezTo>
                    <a:pt x="10902" y="0"/>
                    <a:pt x="9449" y="121"/>
                    <a:pt x="7644" y="484"/>
                  </a:cubicBezTo>
                  <a:lnTo>
                    <a:pt x="1580" y="484"/>
                  </a:lnTo>
                  <a:cubicBezTo>
                    <a:pt x="1580" y="1410"/>
                    <a:pt x="1580" y="3264"/>
                    <a:pt x="428" y="5118"/>
                  </a:cubicBezTo>
                  <a:cubicBezTo>
                    <a:pt x="-725" y="9067"/>
                    <a:pt x="428" y="10921"/>
                    <a:pt x="4186" y="15797"/>
                  </a:cubicBezTo>
                  <a:cubicBezTo>
                    <a:pt x="7644" y="21600"/>
                    <a:pt x="7644" y="21600"/>
                    <a:pt x="11403" y="21600"/>
                  </a:cubicBezTo>
                  <a:cubicBezTo>
                    <a:pt x="16014" y="20673"/>
                    <a:pt x="20875" y="16724"/>
                    <a:pt x="19722" y="15797"/>
                  </a:cubicBezTo>
                  <a:cubicBezTo>
                    <a:pt x="18570" y="14870"/>
                    <a:pt x="18570" y="12090"/>
                    <a:pt x="19722" y="9067"/>
                  </a:cubicBezTo>
                  <a:cubicBezTo>
                    <a:pt x="19722" y="3385"/>
                    <a:pt x="19722" y="1169"/>
                    <a:pt x="19071" y="1169"/>
                  </a:cubicBezTo>
                  <a:cubicBezTo>
                    <a:pt x="18920" y="1169"/>
                    <a:pt x="18770" y="1249"/>
                    <a:pt x="18570" y="1410"/>
                  </a:cubicBezTo>
                  <a:cubicBezTo>
                    <a:pt x="18018" y="1854"/>
                    <a:pt x="17718" y="2096"/>
                    <a:pt x="17567" y="2096"/>
                  </a:cubicBezTo>
                  <a:cubicBezTo>
                    <a:pt x="17417" y="2096"/>
                    <a:pt x="17417" y="1854"/>
                    <a:pt x="17417" y="1410"/>
                  </a:cubicBezTo>
                  <a:cubicBezTo>
                    <a:pt x="16415" y="766"/>
                    <a:pt x="15011" y="0"/>
                    <a:pt x="121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78" name="Google Shape;192;p9"/>
            <p:cNvSpPr/>
            <p:nvPr/>
          </p:nvSpPr>
          <p:spPr>
            <a:xfrm rot="16200000">
              <a:off x="1134213" y="949282"/>
              <a:ext cx="186946" cy="321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9" h="21600" extrusionOk="0">
                  <a:moveTo>
                    <a:pt x="10408" y="0"/>
                  </a:moveTo>
                  <a:cubicBezTo>
                    <a:pt x="8351" y="0"/>
                    <a:pt x="4997" y="1306"/>
                    <a:pt x="1911" y="4087"/>
                  </a:cubicBezTo>
                  <a:cubicBezTo>
                    <a:pt x="-1443" y="6699"/>
                    <a:pt x="-146" y="19613"/>
                    <a:pt x="3968" y="21089"/>
                  </a:cubicBezTo>
                  <a:cubicBezTo>
                    <a:pt x="4639" y="21458"/>
                    <a:pt x="5668" y="21600"/>
                    <a:pt x="6786" y="21600"/>
                  </a:cubicBezTo>
                  <a:cubicBezTo>
                    <a:pt x="9648" y="21600"/>
                    <a:pt x="13315" y="20663"/>
                    <a:pt x="14791" y="19613"/>
                  </a:cubicBezTo>
                  <a:cubicBezTo>
                    <a:pt x="15506" y="19131"/>
                    <a:pt x="16222" y="18676"/>
                    <a:pt x="16579" y="18676"/>
                  </a:cubicBezTo>
                  <a:cubicBezTo>
                    <a:pt x="16758" y="18676"/>
                    <a:pt x="16848" y="18762"/>
                    <a:pt x="16848" y="18960"/>
                  </a:cubicBezTo>
                  <a:cubicBezTo>
                    <a:pt x="16848" y="18960"/>
                    <a:pt x="17876" y="17655"/>
                    <a:pt x="19128" y="15526"/>
                  </a:cubicBezTo>
                  <a:cubicBezTo>
                    <a:pt x="20157" y="10133"/>
                    <a:pt x="20157" y="8175"/>
                    <a:pt x="17876" y="6046"/>
                  </a:cubicBezTo>
                  <a:lnTo>
                    <a:pt x="17876" y="4740"/>
                  </a:lnTo>
                  <a:cubicBezTo>
                    <a:pt x="19128" y="3264"/>
                    <a:pt x="13762" y="0"/>
                    <a:pt x="104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79" name="Google Shape;193;p9"/>
            <p:cNvSpPr/>
            <p:nvPr/>
          </p:nvSpPr>
          <p:spPr>
            <a:xfrm rot="16200000">
              <a:off x="430666" y="38979"/>
              <a:ext cx="182604" cy="249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4" h="21600" extrusionOk="0">
                  <a:moveTo>
                    <a:pt x="10685" y="0"/>
                  </a:moveTo>
                  <a:cubicBezTo>
                    <a:pt x="4941" y="841"/>
                    <a:pt x="2757" y="1681"/>
                    <a:pt x="289" y="3362"/>
                  </a:cubicBezTo>
                  <a:cubicBezTo>
                    <a:pt x="-803" y="6067"/>
                    <a:pt x="1381" y="15752"/>
                    <a:pt x="3849" y="18274"/>
                  </a:cubicBezTo>
                  <a:cubicBezTo>
                    <a:pt x="5131" y="20430"/>
                    <a:pt x="9783" y="21600"/>
                    <a:pt x="13296" y="21600"/>
                  </a:cubicBezTo>
                  <a:cubicBezTo>
                    <a:pt x="15670" y="21600"/>
                    <a:pt x="17474" y="21052"/>
                    <a:pt x="17474" y="19955"/>
                  </a:cubicBezTo>
                  <a:cubicBezTo>
                    <a:pt x="17474" y="19115"/>
                    <a:pt x="18613" y="17434"/>
                    <a:pt x="18613" y="17434"/>
                  </a:cubicBezTo>
                  <a:cubicBezTo>
                    <a:pt x="19705" y="16593"/>
                    <a:pt x="20797" y="14692"/>
                    <a:pt x="19705" y="13011"/>
                  </a:cubicBezTo>
                  <a:cubicBezTo>
                    <a:pt x="18613" y="11330"/>
                    <a:pt x="18613" y="10489"/>
                    <a:pt x="19705" y="9466"/>
                  </a:cubicBezTo>
                  <a:cubicBezTo>
                    <a:pt x="20797" y="9466"/>
                    <a:pt x="20797" y="8625"/>
                    <a:pt x="19705" y="8625"/>
                  </a:cubicBezTo>
                  <a:cubicBezTo>
                    <a:pt x="18613" y="8625"/>
                    <a:pt x="18613" y="7748"/>
                    <a:pt x="18613" y="7748"/>
                  </a:cubicBezTo>
                  <a:cubicBezTo>
                    <a:pt x="19705" y="6908"/>
                    <a:pt x="18613" y="5226"/>
                    <a:pt x="17474" y="3362"/>
                  </a:cubicBezTo>
                  <a:cubicBezTo>
                    <a:pt x="15053" y="841"/>
                    <a:pt x="13961" y="0"/>
                    <a:pt x="1068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80" name="Google Shape;194;p9"/>
            <p:cNvSpPr/>
            <p:nvPr/>
          </p:nvSpPr>
          <p:spPr>
            <a:xfrm rot="16200000">
              <a:off x="1103013" y="631403"/>
              <a:ext cx="192528" cy="268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1" h="21600" extrusionOk="0">
                  <a:moveTo>
                    <a:pt x="14129" y="0"/>
                  </a:moveTo>
                  <a:cubicBezTo>
                    <a:pt x="13768" y="0"/>
                    <a:pt x="13406" y="34"/>
                    <a:pt x="13045" y="136"/>
                  </a:cubicBezTo>
                  <a:cubicBezTo>
                    <a:pt x="6537" y="136"/>
                    <a:pt x="3419" y="1701"/>
                    <a:pt x="3419" y="6599"/>
                  </a:cubicBezTo>
                  <a:cubicBezTo>
                    <a:pt x="2380" y="8946"/>
                    <a:pt x="1070" y="10715"/>
                    <a:pt x="1070" y="11497"/>
                  </a:cubicBezTo>
                  <a:cubicBezTo>
                    <a:pt x="-1009" y="12280"/>
                    <a:pt x="30" y="18743"/>
                    <a:pt x="3419" y="20511"/>
                  </a:cubicBezTo>
                  <a:cubicBezTo>
                    <a:pt x="4911" y="21056"/>
                    <a:pt x="7532" y="21600"/>
                    <a:pt x="9339" y="21600"/>
                  </a:cubicBezTo>
                  <a:cubicBezTo>
                    <a:pt x="10062" y="21600"/>
                    <a:pt x="10650" y="21498"/>
                    <a:pt x="10966" y="21294"/>
                  </a:cubicBezTo>
                  <a:cubicBezTo>
                    <a:pt x="10966" y="21294"/>
                    <a:pt x="12005" y="21294"/>
                    <a:pt x="12005" y="20511"/>
                  </a:cubicBezTo>
                  <a:cubicBezTo>
                    <a:pt x="16434" y="19729"/>
                    <a:pt x="19552" y="17178"/>
                    <a:pt x="19552" y="14831"/>
                  </a:cubicBezTo>
                  <a:cubicBezTo>
                    <a:pt x="20591" y="13062"/>
                    <a:pt x="20591" y="12280"/>
                    <a:pt x="19552" y="11497"/>
                  </a:cubicBezTo>
                  <a:lnTo>
                    <a:pt x="19552" y="10715"/>
                  </a:lnTo>
                  <a:cubicBezTo>
                    <a:pt x="20591" y="9933"/>
                    <a:pt x="20591" y="8946"/>
                    <a:pt x="20591" y="8164"/>
                  </a:cubicBezTo>
                  <a:cubicBezTo>
                    <a:pt x="19552" y="7381"/>
                    <a:pt x="19552" y="6599"/>
                    <a:pt x="19552" y="5817"/>
                  </a:cubicBezTo>
                  <a:cubicBezTo>
                    <a:pt x="20455" y="3538"/>
                    <a:pt x="17247" y="0"/>
                    <a:pt x="1412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81" name="Google Shape;195;p9"/>
            <p:cNvSpPr/>
            <p:nvPr/>
          </p:nvSpPr>
          <p:spPr>
            <a:xfrm rot="16200000">
              <a:off x="1026083" y="289164"/>
              <a:ext cx="155228" cy="239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extrusionOk="0">
                  <a:moveTo>
                    <a:pt x="8058" y="0"/>
                  </a:moveTo>
                  <a:cubicBezTo>
                    <a:pt x="8058" y="876"/>
                    <a:pt x="6771" y="1981"/>
                    <a:pt x="5484" y="1981"/>
                  </a:cubicBezTo>
                  <a:cubicBezTo>
                    <a:pt x="4197" y="1981"/>
                    <a:pt x="2910" y="2857"/>
                    <a:pt x="1623" y="3733"/>
                  </a:cubicBezTo>
                  <a:cubicBezTo>
                    <a:pt x="0" y="5486"/>
                    <a:pt x="0" y="7467"/>
                    <a:pt x="0" y="8343"/>
                  </a:cubicBezTo>
                  <a:cubicBezTo>
                    <a:pt x="1623" y="9219"/>
                    <a:pt x="1623" y="11848"/>
                    <a:pt x="1623" y="13829"/>
                  </a:cubicBezTo>
                  <a:cubicBezTo>
                    <a:pt x="1623" y="15581"/>
                    <a:pt x="2910" y="18438"/>
                    <a:pt x="2910" y="19314"/>
                  </a:cubicBezTo>
                  <a:cubicBezTo>
                    <a:pt x="3749" y="20990"/>
                    <a:pt x="4533" y="21600"/>
                    <a:pt x="6099" y="21600"/>
                  </a:cubicBezTo>
                  <a:cubicBezTo>
                    <a:pt x="6995" y="21600"/>
                    <a:pt x="8170" y="21371"/>
                    <a:pt x="9681" y="21067"/>
                  </a:cubicBezTo>
                  <a:cubicBezTo>
                    <a:pt x="12255" y="21067"/>
                    <a:pt x="14829" y="20190"/>
                    <a:pt x="14829" y="20190"/>
                  </a:cubicBezTo>
                  <a:cubicBezTo>
                    <a:pt x="17739" y="19314"/>
                    <a:pt x="21600" y="13829"/>
                    <a:pt x="20313" y="13829"/>
                  </a:cubicBezTo>
                  <a:lnTo>
                    <a:pt x="20313" y="5486"/>
                  </a:lnTo>
                  <a:cubicBezTo>
                    <a:pt x="20313" y="5486"/>
                    <a:pt x="19026" y="4610"/>
                    <a:pt x="17739" y="2857"/>
                  </a:cubicBezTo>
                  <a:cubicBezTo>
                    <a:pt x="17739" y="876"/>
                    <a:pt x="16116" y="0"/>
                    <a:pt x="122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82" name="Google Shape;196;p9"/>
            <p:cNvSpPr/>
            <p:nvPr/>
          </p:nvSpPr>
          <p:spPr>
            <a:xfrm rot="16200000">
              <a:off x="1572670" y="757249"/>
              <a:ext cx="155797" cy="224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1" h="21600" extrusionOk="0">
                  <a:moveTo>
                    <a:pt x="7638" y="0"/>
                  </a:moveTo>
                  <a:cubicBezTo>
                    <a:pt x="4607" y="0"/>
                    <a:pt x="2549" y="1100"/>
                    <a:pt x="655" y="3383"/>
                  </a:cubicBezTo>
                  <a:cubicBezTo>
                    <a:pt x="-1619" y="7906"/>
                    <a:pt x="2387" y="21315"/>
                    <a:pt x="7151" y="21315"/>
                  </a:cubicBezTo>
                  <a:cubicBezTo>
                    <a:pt x="7584" y="21315"/>
                    <a:pt x="8017" y="21192"/>
                    <a:pt x="8450" y="20989"/>
                  </a:cubicBezTo>
                  <a:lnTo>
                    <a:pt x="12186" y="20989"/>
                  </a:lnTo>
                  <a:cubicBezTo>
                    <a:pt x="13864" y="21355"/>
                    <a:pt x="14838" y="21600"/>
                    <a:pt x="15434" y="21600"/>
                  </a:cubicBezTo>
                  <a:cubicBezTo>
                    <a:pt x="16246" y="21600"/>
                    <a:pt x="16246" y="21152"/>
                    <a:pt x="16246" y="20051"/>
                  </a:cubicBezTo>
                  <a:cubicBezTo>
                    <a:pt x="16246" y="17932"/>
                    <a:pt x="17491" y="17932"/>
                    <a:pt x="18736" y="17932"/>
                  </a:cubicBezTo>
                  <a:cubicBezTo>
                    <a:pt x="19386" y="18503"/>
                    <a:pt x="19656" y="18829"/>
                    <a:pt x="19819" y="18829"/>
                  </a:cubicBezTo>
                  <a:cubicBezTo>
                    <a:pt x="19981" y="18829"/>
                    <a:pt x="19981" y="18503"/>
                    <a:pt x="19981" y="17932"/>
                  </a:cubicBezTo>
                  <a:cubicBezTo>
                    <a:pt x="18736" y="16995"/>
                    <a:pt x="18736" y="15120"/>
                    <a:pt x="18736" y="13245"/>
                  </a:cubicBezTo>
                  <a:cubicBezTo>
                    <a:pt x="19981" y="11126"/>
                    <a:pt x="18736" y="8314"/>
                    <a:pt x="17491" y="5257"/>
                  </a:cubicBezTo>
                  <a:cubicBezTo>
                    <a:pt x="16246" y="1508"/>
                    <a:pt x="15001" y="1508"/>
                    <a:pt x="10940" y="326"/>
                  </a:cubicBezTo>
                  <a:cubicBezTo>
                    <a:pt x="9749" y="122"/>
                    <a:pt x="8613" y="0"/>
                    <a:pt x="763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83" name="Google Shape;197;p9"/>
            <p:cNvSpPr/>
            <p:nvPr/>
          </p:nvSpPr>
          <p:spPr>
            <a:xfrm rot="16200000">
              <a:off x="992115" y="-40339"/>
              <a:ext cx="142461" cy="223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21600" extrusionOk="0">
                  <a:moveTo>
                    <a:pt x="8564" y="0"/>
                  </a:moveTo>
                  <a:cubicBezTo>
                    <a:pt x="3839" y="0"/>
                    <a:pt x="280" y="3600"/>
                    <a:pt x="280" y="9000"/>
                  </a:cubicBezTo>
                  <a:cubicBezTo>
                    <a:pt x="-886" y="16323"/>
                    <a:pt x="1753" y="21600"/>
                    <a:pt x="5250" y="21600"/>
                  </a:cubicBezTo>
                  <a:cubicBezTo>
                    <a:pt x="5987" y="21600"/>
                    <a:pt x="6846" y="21355"/>
                    <a:pt x="7705" y="20782"/>
                  </a:cubicBezTo>
                  <a:lnTo>
                    <a:pt x="11939" y="20782"/>
                  </a:lnTo>
                  <a:cubicBezTo>
                    <a:pt x="12369" y="21027"/>
                    <a:pt x="12798" y="21150"/>
                    <a:pt x="13228" y="21150"/>
                  </a:cubicBezTo>
                  <a:cubicBezTo>
                    <a:pt x="14455" y="21150"/>
                    <a:pt x="15805" y="20086"/>
                    <a:pt x="17891" y="17959"/>
                  </a:cubicBezTo>
                  <a:cubicBezTo>
                    <a:pt x="19303" y="15832"/>
                    <a:pt x="20714" y="13950"/>
                    <a:pt x="20714" y="13009"/>
                  </a:cubicBezTo>
                  <a:cubicBezTo>
                    <a:pt x="19303" y="13009"/>
                    <a:pt x="19303" y="11127"/>
                    <a:pt x="19303" y="9000"/>
                  </a:cubicBezTo>
                  <a:cubicBezTo>
                    <a:pt x="19303" y="6177"/>
                    <a:pt x="19303" y="4050"/>
                    <a:pt x="15069" y="2168"/>
                  </a:cubicBezTo>
                  <a:cubicBezTo>
                    <a:pt x="12859" y="695"/>
                    <a:pt x="10589" y="0"/>
                    <a:pt x="856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84" name="Google Shape;198;p9"/>
            <p:cNvSpPr/>
            <p:nvPr/>
          </p:nvSpPr>
          <p:spPr>
            <a:xfrm rot="16200000">
              <a:off x="1511201" y="414646"/>
              <a:ext cx="136112" cy="20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36" h="21600" extrusionOk="0">
                  <a:moveTo>
                    <a:pt x="12122" y="0"/>
                  </a:moveTo>
                  <a:cubicBezTo>
                    <a:pt x="11070" y="0"/>
                    <a:pt x="9894" y="135"/>
                    <a:pt x="8533" y="360"/>
                  </a:cubicBezTo>
                  <a:cubicBezTo>
                    <a:pt x="2529" y="1665"/>
                    <a:pt x="2529" y="1665"/>
                    <a:pt x="1106" y="9180"/>
                  </a:cubicBezTo>
                  <a:cubicBezTo>
                    <a:pt x="-1308" y="17190"/>
                    <a:pt x="301" y="21600"/>
                    <a:pt x="5252" y="21600"/>
                  </a:cubicBezTo>
                  <a:cubicBezTo>
                    <a:pt x="6243" y="21600"/>
                    <a:pt x="7357" y="21420"/>
                    <a:pt x="8533" y="21105"/>
                  </a:cubicBezTo>
                  <a:cubicBezTo>
                    <a:pt x="14227" y="19800"/>
                    <a:pt x="18869" y="16695"/>
                    <a:pt x="18869" y="11250"/>
                  </a:cubicBezTo>
                  <a:cubicBezTo>
                    <a:pt x="20292" y="9180"/>
                    <a:pt x="20292" y="8145"/>
                    <a:pt x="18869" y="8145"/>
                  </a:cubicBezTo>
                  <a:lnTo>
                    <a:pt x="18869" y="4770"/>
                  </a:lnTo>
                  <a:cubicBezTo>
                    <a:pt x="17816" y="1395"/>
                    <a:pt x="15650" y="0"/>
                    <a:pt x="1212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85" name="Google Shape;199;p9"/>
            <p:cNvSpPr/>
            <p:nvPr/>
          </p:nvSpPr>
          <p:spPr>
            <a:xfrm rot="16200000">
              <a:off x="1396355" y="8986"/>
              <a:ext cx="159524" cy="252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7" h="21600" extrusionOk="0">
                  <a:moveTo>
                    <a:pt x="6911" y="0"/>
                  </a:moveTo>
                  <a:cubicBezTo>
                    <a:pt x="5693" y="831"/>
                    <a:pt x="4158" y="2709"/>
                    <a:pt x="1722" y="4371"/>
                  </a:cubicBezTo>
                  <a:cubicBezTo>
                    <a:pt x="505" y="7043"/>
                    <a:pt x="-713" y="8705"/>
                    <a:pt x="505" y="8705"/>
                  </a:cubicBezTo>
                  <a:cubicBezTo>
                    <a:pt x="1722" y="9536"/>
                    <a:pt x="2940" y="13076"/>
                    <a:pt x="1722" y="14737"/>
                  </a:cubicBezTo>
                  <a:cubicBezTo>
                    <a:pt x="-713" y="16399"/>
                    <a:pt x="1722" y="20769"/>
                    <a:pt x="5693" y="21600"/>
                  </a:cubicBezTo>
                  <a:cubicBezTo>
                    <a:pt x="9346" y="21600"/>
                    <a:pt x="14481" y="20769"/>
                    <a:pt x="16969" y="19108"/>
                  </a:cubicBezTo>
                  <a:cubicBezTo>
                    <a:pt x="19405" y="17446"/>
                    <a:pt x="20887" y="11197"/>
                    <a:pt x="19405" y="7043"/>
                  </a:cubicBezTo>
                  <a:cubicBezTo>
                    <a:pt x="19405" y="4371"/>
                    <a:pt x="18187" y="3540"/>
                    <a:pt x="13263" y="1842"/>
                  </a:cubicBezTo>
                  <a:cubicBezTo>
                    <a:pt x="10563" y="831"/>
                    <a:pt x="6911" y="0"/>
                    <a:pt x="69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86" name="Google Shape;200;p9"/>
            <p:cNvSpPr/>
            <p:nvPr/>
          </p:nvSpPr>
          <p:spPr>
            <a:xfrm rot="16200000">
              <a:off x="1994576" y="349680"/>
              <a:ext cx="172322" cy="262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7" h="21600" extrusionOk="0">
                  <a:moveTo>
                    <a:pt x="12479" y="0"/>
                  </a:moveTo>
                  <a:cubicBezTo>
                    <a:pt x="11075" y="0"/>
                    <a:pt x="9371" y="279"/>
                    <a:pt x="7166" y="732"/>
                  </a:cubicBezTo>
                  <a:cubicBezTo>
                    <a:pt x="3708" y="1533"/>
                    <a:pt x="1152" y="2543"/>
                    <a:pt x="0" y="2543"/>
                  </a:cubicBezTo>
                  <a:lnTo>
                    <a:pt x="0" y="8361"/>
                  </a:lnTo>
                  <a:cubicBezTo>
                    <a:pt x="0" y="10765"/>
                    <a:pt x="1152" y="13378"/>
                    <a:pt x="1152" y="14179"/>
                  </a:cubicBezTo>
                  <a:lnTo>
                    <a:pt x="1152" y="14981"/>
                  </a:lnTo>
                  <a:cubicBezTo>
                    <a:pt x="-1153" y="15782"/>
                    <a:pt x="3708" y="20799"/>
                    <a:pt x="7166" y="21600"/>
                  </a:cubicBezTo>
                  <a:cubicBezTo>
                    <a:pt x="8319" y="21600"/>
                    <a:pt x="8319" y="21600"/>
                    <a:pt x="8319" y="20799"/>
                  </a:cubicBezTo>
                  <a:lnTo>
                    <a:pt x="10925" y="20799"/>
                  </a:lnTo>
                  <a:cubicBezTo>
                    <a:pt x="12078" y="20799"/>
                    <a:pt x="13230" y="19997"/>
                    <a:pt x="13230" y="19997"/>
                  </a:cubicBezTo>
                  <a:cubicBezTo>
                    <a:pt x="13230" y="19719"/>
                    <a:pt x="13230" y="19649"/>
                    <a:pt x="13280" y="19649"/>
                  </a:cubicBezTo>
                  <a:cubicBezTo>
                    <a:pt x="13381" y="19649"/>
                    <a:pt x="13631" y="19997"/>
                    <a:pt x="14383" y="19997"/>
                  </a:cubicBezTo>
                  <a:cubicBezTo>
                    <a:pt x="14934" y="20729"/>
                    <a:pt x="15185" y="21112"/>
                    <a:pt x="15486" y="21112"/>
                  </a:cubicBezTo>
                  <a:cubicBezTo>
                    <a:pt x="15786" y="21112"/>
                    <a:pt x="16087" y="20520"/>
                    <a:pt x="16688" y="19196"/>
                  </a:cubicBezTo>
                  <a:cubicBezTo>
                    <a:pt x="16688" y="17594"/>
                    <a:pt x="18142" y="17594"/>
                    <a:pt x="18142" y="17594"/>
                  </a:cubicBezTo>
                  <a:cubicBezTo>
                    <a:pt x="18342" y="17698"/>
                    <a:pt x="18492" y="17768"/>
                    <a:pt x="18643" y="17768"/>
                  </a:cubicBezTo>
                  <a:cubicBezTo>
                    <a:pt x="19344" y="17768"/>
                    <a:pt x="19495" y="16061"/>
                    <a:pt x="20447" y="13378"/>
                  </a:cubicBezTo>
                  <a:lnTo>
                    <a:pt x="20447" y="8361"/>
                  </a:lnTo>
                  <a:cubicBezTo>
                    <a:pt x="19294" y="7560"/>
                    <a:pt x="18142" y="6550"/>
                    <a:pt x="18142" y="4947"/>
                  </a:cubicBezTo>
                  <a:cubicBezTo>
                    <a:pt x="17139" y="1428"/>
                    <a:pt x="15686" y="0"/>
                    <a:pt x="124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8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mple-light-2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237;p13"/>
          <p:cNvSpPr/>
          <p:nvPr/>
        </p:nvSpPr>
        <p:spPr>
          <a:xfrm>
            <a:off x="-404542" y="3749138"/>
            <a:ext cx="1115184" cy="2506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9" name="Google Shape;238;p13"/>
          <p:cNvSpPr/>
          <p:nvPr/>
        </p:nvSpPr>
        <p:spPr>
          <a:xfrm>
            <a:off x="408521" y="4604239"/>
            <a:ext cx="926584" cy="1028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00" name="Google Shape;239;p13"/>
          <p:cNvSpPr/>
          <p:nvPr/>
        </p:nvSpPr>
        <p:spPr>
          <a:xfrm rot="4500000" flipH="1">
            <a:off x="1556381" y="4181535"/>
            <a:ext cx="1028820" cy="1966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14834" y="0"/>
                </a:moveTo>
                <a:cubicBezTo>
                  <a:pt x="14776" y="0"/>
                  <a:pt x="14717" y="22"/>
                  <a:pt x="14662" y="51"/>
                </a:cubicBezTo>
                <a:cubicBezTo>
                  <a:pt x="14431" y="149"/>
                  <a:pt x="14156" y="241"/>
                  <a:pt x="14024" y="385"/>
                </a:cubicBezTo>
                <a:cubicBezTo>
                  <a:pt x="13749" y="604"/>
                  <a:pt x="13474" y="795"/>
                  <a:pt x="13158" y="1014"/>
                </a:cubicBezTo>
                <a:cubicBezTo>
                  <a:pt x="12827" y="1228"/>
                  <a:pt x="12652" y="1469"/>
                  <a:pt x="12508" y="1735"/>
                </a:cubicBezTo>
                <a:cubicBezTo>
                  <a:pt x="12464" y="1879"/>
                  <a:pt x="12377" y="1994"/>
                  <a:pt x="12233" y="2115"/>
                </a:cubicBezTo>
                <a:cubicBezTo>
                  <a:pt x="12102" y="2214"/>
                  <a:pt x="12002" y="2312"/>
                  <a:pt x="11871" y="2404"/>
                </a:cubicBezTo>
                <a:cubicBezTo>
                  <a:pt x="11508" y="2715"/>
                  <a:pt x="11323" y="3032"/>
                  <a:pt x="11367" y="3390"/>
                </a:cubicBezTo>
                <a:cubicBezTo>
                  <a:pt x="11367" y="3580"/>
                  <a:pt x="11323" y="3753"/>
                  <a:pt x="11180" y="3920"/>
                </a:cubicBezTo>
                <a:cubicBezTo>
                  <a:pt x="11136" y="4012"/>
                  <a:pt x="11092" y="4087"/>
                  <a:pt x="11004" y="4186"/>
                </a:cubicBezTo>
                <a:cubicBezTo>
                  <a:pt x="10905" y="4399"/>
                  <a:pt x="10773" y="4617"/>
                  <a:pt x="10905" y="4854"/>
                </a:cubicBezTo>
                <a:cubicBezTo>
                  <a:pt x="11048" y="5096"/>
                  <a:pt x="11092" y="5362"/>
                  <a:pt x="11092" y="5627"/>
                </a:cubicBezTo>
                <a:cubicBezTo>
                  <a:pt x="11092" y="6059"/>
                  <a:pt x="11092" y="6492"/>
                  <a:pt x="11004" y="6924"/>
                </a:cubicBezTo>
                <a:cubicBezTo>
                  <a:pt x="10773" y="7790"/>
                  <a:pt x="10542" y="8655"/>
                  <a:pt x="10355" y="9519"/>
                </a:cubicBezTo>
                <a:cubicBezTo>
                  <a:pt x="10355" y="9542"/>
                  <a:pt x="10410" y="9589"/>
                  <a:pt x="10267" y="9589"/>
                </a:cubicBezTo>
                <a:cubicBezTo>
                  <a:pt x="10223" y="9490"/>
                  <a:pt x="10179" y="9375"/>
                  <a:pt x="10080" y="9277"/>
                </a:cubicBezTo>
                <a:cubicBezTo>
                  <a:pt x="9948" y="8966"/>
                  <a:pt x="9761" y="8655"/>
                  <a:pt x="9442" y="8389"/>
                </a:cubicBezTo>
                <a:cubicBezTo>
                  <a:pt x="9038" y="7980"/>
                  <a:pt x="8938" y="7547"/>
                  <a:pt x="8982" y="7114"/>
                </a:cubicBezTo>
                <a:cubicBezTo>
                  <a:pt x="8982" y="6896"/>
                  <a:pt x="9038" y="6683"/>
                  <a:pt x="9038" y="6440"/>
                </a:cubicBezTo>
                <a:cubicBezTo>
                  <a:pt x="9082" y="6105"/>
                  <a:pt x="9082" y="5771"/>
                  <a:pt x="8982" y="5408"/>
                </a:cubicBezTo>
                <a:cubicBezTo>
                  <a:pt x="8850" y="4929"/>
                  <a:pt x="8432" y="4520"/>
                  <a:pt x="7883" y="4110"/>
                </a:cubicBezTo>
                <a:cubicBezTo>
                  <a:pt x="7608" y="3920"/>
                  <a:pt x="7335" y="3753"/>
                  <a:pt x="7060" y="3534"/>
                </a:cubicBezTo>
                <a:cubicBezTo>
                  <a:pt x="6510" y="3032"/>
                  <a:pt x="6290" y="2501"/>
                  <a:pt x="6466" y="1925"/>
                </a:cubicBezTo>
                <a:cubicBezTo>
                  <a:pt x="6510" y="1781"/>
                  <a:pt x="6565" y="1636"/>
                  <a:pt x="6609" y="1515"/>
                </a:cubicBezTo>
                <a:cubicBezTo>
                  <a:pt x="6609" y="1446"/>
                  <a:pt x="6697" y="1349"/>
                  <a:pt x="6510" y="1302"/>
                </a:cubicBezTo>
                <a:cubicBezTo>
                  <a:pt x="6485" y="1297"/>
                  <a:pt x="6464" y="1295"/>
                  <a:pt x="6441" y="1295"/>
                </a:cubicBezTo>
                <a:cubicBezTo>
                  <a:pt x="6344" y="1295"/>
                  <a:pt x="6264" y="1347"/>
                  <a:pt x="6147" y="1446"/>
                </a:cubicBezTo>
                <a:cubicBezTo>
                  <a:pt x="5916" y="1659"/>
                  <a:pt x="5784" y="1902"/>
                  <a:pt x="5641" y="2138"/>
                </a:cubicBezTo>
                <a:cubicBezTo>
                  <a:pt x="5322" y="2691"/>
                  <a:pt x="5278" y="3269"/>
                  <a:pt x="5741" y="3845"/>
                </a:cubicBezTo>
                <a:cubicBezTo>
                  <a:pt x="6059" y="4255"/>
                  <a:pt x="6191" y="4688"/>
                  <a:pt x="6191" y="5142"/>
                </a:cubicBezTo>
                <a:cubicBezTo>
                  <a:pt x="6235" y="5529"/>
                  <a:pt x="6334" y="5887"/>
                  <a:pt x="6697" y="6227"/>
                </a:cubicBezTo>
                <a:cubicBezTo>
                  <a:pt x="6884" y="6394"/>
                  <a:pt x="7113" y="6584"/>
                  <a:pt x="7335" y="6729"/>
                </a:cubicBezTo>
                <a:cubicBezTo>
                  <a:pt x="7608" y="6896"/>
                  <a:pt x="7839" y="7040"/>
                  <a:pt x="8070" y="7213"/>
                </a:cubicBezTo>
                <a:cubicBezTo>
                  <a:pt x="8157" y="7282"/>
                  <a:pt x="8257" y="7357"/>
                  <a:pt x="8345" y="7449"/>
                </a:cubicBezTo>
                <a:cubicBezTo>
                  <a:pt x="8663" y="7836"/>
                  <a:pt x="9082" y="8245"/>
                  <a:pt x="9442" y="8655"/>
                </a:cubicBezTo>
                <a:cubicBezTo>
                  <a:pt x="9761" y="9012"/>
                  <a:pt x="9992" y="9398"/>
                  <a:pt x="10179" y="9779"/>
                </a:cubicBezTo>
                <a:cubicBezTo>
                  <a:pt x="10267" y="9975"/>
                  <a:pt x="10267" y="10166"/>
                  <a:pt x="10223" y="10356"/>
                </a:cubicBezTo>
                <a:cubicBezTo>
                  <a:pt x="10179" y="10476"/>
                  <a:pt x="10179" y="10598"/>
                  <a:pt x="10179" y="10719"/>
                </a:cubicBezTo>
                <a:cubicBezTo>
                  <a:pt x="10135" y="11296"/>
                  <a:pt x="10080" y="11872"/>
                  <a:pt x="10135" y="12449"/>
                </a:cubicBezTo>
                <a:cubicBezTo>
                  <a:pt x="10135" y="12472"/>
                  <a:pt x="10179" y="12519"/>
                  <a:pt x="10080" y="12570"/>
                </a:cubicBezTo>
                <a:cubicBezTo>
                  <a:pt x="10036" y="12519"/>
                  <a:pt x="9992" y="12495"/>
                  <a:pt x="9948" y="12449"/>
                </a:cubicBezTo>
                <a:cubicBezTo>
                  <a:pt x="9530" y="12115"/>
                  <a:pt x="9169" y="11774"/>
                  <a:pt x="8663" y="11462"/>
                </a:cubicBezTo>
                <a:cubicBezTo>
                  <a:pt x="8432" y="11296"/>
                  <a:pt x="8213" y="11152"/>
                  <a:pt x="8114" y="10961"/>
                </a:cubicBezTo>
                <a:cubicBezTo>
                  <a:pt x="8114" y="10909"/>
                  <a:pt x="8070" y="10863"/>
                  <a:pt x="8026" y="10840"/>
                </a:cubicBezTo>
                <a:cubicBezTo>
                  <a:pt x="7608" y="10407"/>
                  <a:pt x="7201" y="9998"/>
                  <a:pt x="6741" y="9589"/>
                </a:cubicBezTo>
                <a:cubicBezTo>
                  <a:pt x="6235" y="9180"/>
                  <a:pt x="5685" y="8799"/>
                  <a:pt x="5049" y="8458"/>
                </a:cubicBezTo>
                <a:cubicBezTo>
                  <a:pt x="4643" y="8245"/>
                  <a:pt x="4225" y="8003"/>
                  <a:pt x="4038" y="7715"/>
                </a:cubicBezTo>
                <a:cubicBezTo>
                  <a:pt x="3818" y="7328"/>
                  <a:pt x="3444" y="6947"/>
                  <a:pt x="3081" y="6584"/>
                </a:cubicBezTo>
                <a:cubicBezTo>
                  <a:pt x="2852" y="6417"/>
                  <a:pt x="2764" y="6227"/>
                  <a:pt x="2720" y="6030"/>
                </a:cubicBezTo>
                <a:cubicBezTo>
                  <a:pt x="2577" y="5674"/>
                  <a:pt x="2720" y="5339"/>
                  <a:pt x="2808" y="4975"/>
                </a:cubicBezTo>
                <a:cubicBezTo>
                  <a:pt x="2896" y="4641"/>
                  <a:pt x="3037" y="4301"/>
                  <a:pt x="2808" y="3966"/>
                </a:cubicBezTo>
                <a:cubicBezTo>
                  <a:pt x="2720" y="3776"/>
                  <a:pt x="2577" y="3608"/>
                  <a:pt x="2390" y="3413"/>
                </a:cubicBezTo>
                <a:cubicBezTo>
                  <a:pt x="2258" y="3269"/>
                  <a:pt x="2214" y="3101"/>
                  <a:pt x="2302" y="2934"/>
                </a:cubicBezTo>
                <a:cubicBezTo>
                  <a:pt x="2346" y="2859"/>
                  <a:pt x="2390" y="2767"/>
                  <a:pt x="2445" y="2691"/>
                </a:cubicBezTo>
                <a:cubicBezTo>
                  <a:pt x="2489" y="2524"/>
                  <a:pt x="2577" y="2381"/>
                  <a:pt x="2621" y="2237"/>
                </a:cubicBezTo>
                <a:cubicBezTo>
                  <a:pt x="2621" y="2190"/>
                  <a:pt x="2621" y="2138"/>
                  <a:pt x="2489" y="2115"/>
                </a:cubicBezTo>
                <a:cubicBezTo>
                  <a:pt x="2445" y="2115"/>
                  <a:pt x="2346" y="2115"/>
                  <a:pt x="2302" y="2167"/>
                </a:cubicBezTo>
                <a:cubicBezTo>
                  <a:pt x="2258" y="2167"/>
                  <a:pt x="2258" y="2190"/>
                  <a:pt x="2258" y="2190"/>
                </a:cubicBezTo>
                <a:cubicBezTo>
                  <a:pt x="1796" y="2571"/>
                  <a:pt x="1477" y="2957"/>
                  <a:pt x="1390" y="3413"/>
                </a:cubicBezTo>
                <a:cubicBezTo>
                  <a:pt x="1346" y="3557"/>
                  <a:pt x="1246" y="3701"/>
                  <a:pt x="1159" y="3868"/>
                </a:cubicBezTo>
                <a:cubicBezTo>
                  <a:pt x="884" y="4353"/>
                  <a:pt x="611" y="4831"/>
                  <a:pt x="523" y="5339"/>
                </a:cubicBezTo>
                <a:cubicBezTo>
                  <a:pt x="424" y="5817"/>
                  <a:pt x="467" y="6273"/>
                  <a:pt x="928" y="6706"/>
                </a:cubicBezTo>
                <a:cubicBezTo>
                  <a:pt x="1290" y="7091"/>
                  <a:pt x="1521" y="7501"/>
                  <a:pt x="1752" y="7905"/>
                </a:cubicBezTo>
                <a:cubicBezTo>
                  <a:pt x="1840" y="8147"/>
                  <a:pt x="1983" y="8389"/>
                  <a:pt x="2214" y="8626"/>
                </a:cubicBezTo>
                <a:cubicBezTo>
                  <a:pt x="2665" y="9110"/>
                  <a:pt x="3268" y="9490"/>
                  <a:pt x="4181" y="9756"/>
                </a:cubicBezTo>
                <a:cubicBezTo>
                  <a:pt x="4818" y="9923"/>
                  <a:pt x="5466" y="10143"/>
                  <a:pt x="6103" y="10356"/>
                </a:cubicBezTo>
                <a:cubicBezTo>
                  <a:pt x="6884" y="10598"/>
                  <a:pt x="7564" y="10909"/>
                  <a:pt x="8070" y="11342"/>
                </a:cubicBezTo>
                <a:cubicBezTo>
                  <a:pt x="8213" y="11462"/>
                  <a:pt x="8388" y="11561"/>
                  <a:pt x="8532" y="11682"/>
                </a:cubicBezTo>
                <a:cubicBezTo>
                  <a:pt x="8982" y="11970"/>
                  <a:pt x="9355" y="12282"/>
                  <a:pt x="9761" y="12593"/>
                </a:cubicBezTo>
                <a:cubicBezTo>
                  <a:pt x="10080" y="12858"/>
                  <a:pt x="10223" y="13147"/>
                  <a:pt x="10267" y="13458"/>
                </a:cubicBezTo>
                <a:cubicBezTo>
                  <a:pt x="10410" y="14392"/>
                  <a:pt x="10586" y="15309"/>
                  <a:pt x="11004" y="16220"/>
                </a:cubicBezTo>
                <a:cubicBezTo>
                  <a:pt x="11004" y="16266"/>
                  <a:pt x="11048" y="16318"/>
                  <a:pt x="11004" y="16364"/>
                </a:cubicBezTo>
                <a:cubicBezTo>
                  <a:pt x="10905" y="16341"/>
                  <a:pt x="10817" y="16295"/>
                  <a:pt x="10729" y="16243"/>
                </a:cubicBezTo>
                <a:cubicBezTo>
                  <a:pt x="10311" y="16053"/>
                  <a:pt x="9904" y="15885"/>
                  <a:pt x="9442" y="15719"/>
                </a:cubicBezTo>
                <a:cubicBezTo>
                  <a:pt x="8763" y="15500"/>
                  <a:pt x="8070" y="15234"/>
                  <a:pt x="7432" y="14998"/>
                </a:cubicBezTo>
                <a:cubicBezTo>
                  <a:pt x="7335" y="14945"/>
                  <a:pt x="7245" y="14899"/>
                  <a:pt x="7157" y="14876"/>
                </a:cubicBezTo>
                <a:cubicBezTo>
                  <a:pt x="6840" y="14658"/>
                  <a:pt x="6565" y="14421"/>
                  <a:pt x="6422" y="14156"/>
                </a:cubicBezTo>
                <a:cubicBezTo>
                  <a:pt x="6378" y="14058"/>
                  <a:pt x="6290" y="13988"/>
                  <a:pt x="6235" y="13890"/>
                </a:cubicBezTo>
                <a:cubicBezTo>
                  <a:pt x="6103" y="13672"/>
                  <a:pt x="5872" y="13481"/>
                  <a:pt x="5553" y="13314"/>
                </a:cubicBezTo>
                <a:cubicBezTo>
                  <a:pt x="5322" y="13193"/>
                  <a:pt x="5191" y="13049"/>
                  <a:pt x="5093" y="12881"/>
                </a:cubicBezTo>
                <a:cubicBezTo>
                  <a:pt x="4862" y="12472"/>
                  <a:pt x="4500" y="12138"/>
                  <a:pt x="3763" y="11918"/>
                </a:cubicBezTo>
                <a:cubicBezTo>
                  <a:pt x="3543" y="11872"/>
                  <a:pt x="3444" y="11751"/>
                  <a:pt x="3356" y="11630"/>
                </a:cubicBezTo>
                <a:cubicBezTo>
                  <a:pt x="3312" y="11508"/>
                  <a:pt x="3268" y="11393"/>
                  <a:pt x="3213" y="11273"/>
                </a:cubicBezTo>
                <a:cubicBezTo>
                  <a:pt x="3169" y="11106"/>
                  <a:pt x="3081" y="10961"/>
                  <a:pt x="2852" y="10817"/>
                </a:cubicBezTo>
                <a:cubicBezTo>
                  <a:pt x="2577" y="10621"/>
                  <a:pt x="2214" y="10430"/>
                  <a:pt x="1796" y="10263"/>
                </a:cubicBezTo>
                <a:cubicBezTo>
                  <a:pt x="1621" y="10189"/>
                  <a:pt x="1390" y="10120"/>
                  <a:pt x="1202" y="10021"/>
                </a:cubicBezTo>
                <a:cubicBezTo>
                  <a:pt x="796" y="9808"/>
                  <a:pt x="523" y="9565"/>
                  <a:pt x="424" y="9254"/>
                </a:cubicBezTo>
                <a:cubicBezTo>
                  <a:pt x="424" y="9157"/>
                  <a:pt x="380" y="9058"/>
                  <a:pt x="336" y="8966"/>
                </a:cubicBezTo>
                <a:cubicBezTo>
                  <a:pt x="336" y="8943"/>
                  <a:pt x="336" y="8914"/>
                  <a:pt x="292" y="8914"/>
                </a:cubicBezTo>
                <a:cubicBezTo>
                  <a:pt x="193" y="8914"/>
                  <a:pt x="193" y="8943"/>
                  <a:pt x="149" y="8966"/>
                </a:cubicBezTo>
                <a:cubicBezTo>
                  <a:pt x="149" y="9012"/>
                  <a:pt x="105" y="9087"/>
                  <a:pt x="105" y="9157"/>
                </a:cubicBezTo>
                <a:cubicBezTo>
                  <a:pt x="17" y="9635"/>
                  <a:pt x="-27" y="10120"/>
                  <a:pt x="17" y="10621"/>
                </a:cubicBezTo>
                <a:cubicBezTo>
                  <a:pt x="17" y="11007"/>
                  <a:pt x="248" y="11342"/>
                  <a:pt x="698" y="11630"/>
                </a:cubicBezTo>
                <a:cubicBezTo>
                  <a:pt x="1115" y="11895"/>
                  <a:pt x="1290" y="12207"/>
                  <a:pt x="1433" y="12519"/>
                </a:cubicBezTo>
                <a:cubicBezTo>
                  <a:pt x="1521" y="12927"/>
                  <a:pt x="1840" y="13239"/>
                  <a:pt x="2489" y="13458"/>
                </a:cubicBezTo>
                <a:cubicBezTo>
                  <a:pt x="2852" y="13579"/>
                  <a:pt x="3125" y="13746"/>
                  <a:pt x="3356" y="13936"/>
                </a:cubicBezTo>
                <a:cubicBezTo>
                  <a:pt x="3543" y="14081"/>
                  <a:pt x="3719" y="14202"/>
                  <a:pt x="3906" y="14323"/>
                </a:cubicBezTo>
                <a:cubicBezTo>
                  <a:pt x="4137" y="14467"/>
                  <a:pt x="4412" y="14589"/>
                  <a:pt x="4774" y="14658"/>
                </a:cubicBezTo>
                <a:cubicBezTo>
                  <a:pt x="5410" y="14755"/>
                  <a:pt x="6015" y="14922"/>
                  <a:pt x="6565" y="15090"/>
                </a:cubicBezTo>
                <a:cubicBezTo>
                  <a:pt x="6785" y="15165"/>
                  <a:pt x="7016" y="15211"/>
                  <a:pt x="7245" y="15257"/>
                </a:cubicBezTo>
                <a:cubicBezTo>
                  <a:pt x="7795" y="15309"/>
                  <a:pt x="8257" y="15453"/>
                  <a:pt x="8707" y="15621"/>
                </a:cubicBezTo>
                <a:cubicBezTo>
                  <a:pt x="8894" y="15690"/>
                  <a:pt x="9082" y="15765"/>
                  <a:pt x="9257" y="15834"/>
                </a:cubicBezTo>
                <a:cubicBezTo>
                  <a:pt x="9860" y="16053"/>
                  <a:pt x="10410" y="16318"/>
                  <a:pt x="10960" y="16584"/>
                </a:cubicBezTo>
                <a:cubicBezTo>
                  <a:pt x="11092" y="16653"/>
                  <a:pt x="11180" y="16728"/>
                  <a:pt x="11233" y="16820"/>
                </a:cubicBezTo>
                <a:cubicBezTo>
                  <a:pt x="11915" y="18284"/>
                  <a:pt x="12783" y="19703"/>
                  <a:pt x="13925" y="21076"/>
                </a:cubicBezTo>
                <a:cubicBezTo>
                  <a:pt x="13980" y="21099"/>
                  <a:pt x="14024" y="21145"/>
                  <a:pt x="14024" y="21197"/>
                </a:cubicBezTo>
                <a:cubicBezTo>
                  <a:pt x="13881" y="21197"/>
                  <a:pt x="13837" y="21145"/>
                  <a:pt x="13749" y="21122"/>
                </a:cubicBezTo>
                <a:cubicBezTo>
                  <a:pt x="13102" y="20833"/>
                  <a:pt x="12508" y="20545"/>
                  <a:pt x="11871" y="20257"/>
                </a:cubicBezTo>
                <a:cubicBezTo>
                  <a:pt x="11048" y="19900"/>
                  <a:pt x="10454" y="19467"/>
                  <a:pt x="10036" y="18960"/>
                </a:cubicBezTo>
                <a:cubicBezTo>
                  <a:pt x="9860" y="18694"/>
                  <a:pt x="9629" y="18458"/>
                  <a:pt x="9355" y="18215"/>
                </a:cubicBezTo>
                <a:cubicBezTo>
                  <a:pt x="8850" y="17783"/>
                  <a:pt x="8213" y="17396"/>
                  <a:pt x="7291" y="17160"/>
                </a:cubicBezTo>
                <a:cubicBezTo>
                  <a:pt x="6697" y="17016"/>
                  <a:pt x="6147" y="16843"/>
                  <a:pt x="5553" y="16676"/>
                </a:cubicBezTo>
                <a:cubicBezTo>
                  <a:pt x="5235" y="16555"/>
                  <a:pt x="4916" y="16486"/>
                  <a:pt x="4543" y="16463"/>
                </a:cubicBezTo>
                <a:cubicBezTo>
                  <a:pt x="3488" y="16318"/>
                  <a:pt x="2665" y="16053"/>
                  <a:pt x="2170" y="15546"/>
                </a:cubicBezTo>
                <a:cubicBezTo>
                  <a:pt x="2071" y="15453"/>
                  <a:pt x="1983" y="15378"/>
                  <a:pt x="1939" y="15286"/>
                </a:cubicBezTo>
                <a:cubicBezTo>
                  <a:pt x="1896" y="15234"/>
                  <a:pt x="1840" y="15188"/>
                  <a:pt x="1796" y="15165"/>
                </a:cubicBezTo>
                <a:cubicBezTo>
                  <a:pt x="1756" y="15131"/>
                  <a:pt x="1716" y="15117"/>
                  <a:pt x="1680" y="15117"/>
                </a:cubicBezTo>
                <a:cubicBezTo>
                  <a:pt x="1636" y="15117"/>
                  <a:pt x="1596" y="15137"/>
                  <a:pt x="1565" y="15165"/>
                </a:cubicBezTo>
                <a:cubicBezTo>
                  <a:pt x="1521" y="15211"/>
                  <a:pt x="1521" y="15234"/>
                  <a:pt x="1521" y="15286"/>
                </a:cubicBezTo>
                <a:cubicBezTo>
                  <a:pt x="1521" y="15598"/>
                  <a:pt x="1664" y="15908"/>
                  <a:pt x="1896" y="16220"/>
                </a:cubicBezTo>
                <a:cubicBezTo>
                  <a:pt x="1939" y="16266"/>
                  <a:pt x="1983" y="16318"/>
                  <a:pt x="2071" y="16364"/>
                </a:cubicBezTo>
                <a:cubicBezTo>
                  <a:pt x="2489" y="16653"/>
                  <a:pt x="2896" y="16942"/>
                  <a:pt x="3268" y="17252"/>
                </a:cubicBezTo>
                <a:cubicBezTo>
                  <a:pt x="3488" y="17449"/>
                  <a:pt x="3818" y="17616"/>
                  <a:pt x="4225" y="17708"/>
                </a:cubicBezTo>
                <a:cubicBezTo>
                  <a:pt x="4774" y="17852"/>
                  <a:pt x="5235" y="18048"/>
                  <a:pt x="5597" y="18284"/>
                </a:cubicBezTo>
                <a:cubicBezTo>
                  <a:pt x="5960" y="18504"/>
                  <a:pt x="6378" y="18648"/>
                  <a:pt x="6884" y="18717"/>
                </a:cubicBezTo>
                <a:cubicBezTo>
                  <a:pt x="7335" y="18792"/>
                  <a:pt x="7839" y="18890"/>
                  <a:pt x="8301" y="19006"/>
                </a:cubicBezTo>
                <a:cubicBezTo>
                  <a:pt x="8576" y="19081"/>
                  <a:pt x="8850" y="19178"/>
                  <a:pt x="9082" y="19293"/>
                </a:cubicBezTo>
                <a:cubicBezTo>
                  <a:pt x="9586" y="19559"/>
                  <a:pt x="10135" y="19824"/>
                  <a:pt x="10773" y="20015"/>
                </a:cubicBezTo>
                <a:cubicBezTo>
                  <a:pt x="10905" y="20044"/>
                  <a:pt x="11048" y="20113"/>
                  <a:pt x="11180" y="20159"/>
                </a:cubicBezTo>
                <a:cubicBezTo>
                  <a:pt x="11959" y="20522"/>
                  <a:pt x="12783" y="20856"/>
                  <a:pt x="13520" y="21243"/>
                </a:cubicBezTo>
                <a:cubicBezTo>
                  <a:pt x="13608" y="21266"/>
                  <a:pt x="13652" y="21289"/>
                  <a:pt x="13749" y="21312"/>
                </a:cubicBezTo>
                <a:cubicBezTo>
                  <a:pt x="13980" y="21387"/>
                  <a:pt x="14156" y="21485"/>
                  <a:pt x="14343" y="21600"/>
                </a:cubicBezTo>
                <a:lnTo>
                  <a:pt x="14618" y="21600"/>
                </a:lnTo>
                <a:cubicBezTo>
                  <a:pt x="14200" y="21076"/>
                  <a:pt x="13749" y="20545"/>
                  <a:pt x="13333" y="19992"/>
                </a:cubicBezTo>
                <a:cubicBezTo>
                  <a:pt x="13201" y="19755"/>
                  <a:pt x="13245" y="19559"/>
                  <a:pt x="13474" y="19368"/>
                </a:cubicBezTo>
                <a:cubicBezTo>
                  <a:pt x="13608" y="19247"/>
                  <a:pt x="13749" y="19150"/>
                  <a:pt x="13837" y="19035"/>
                </a:cubicBezTo>
                <a:cubicBezTo>
                  <a:pt x="14024" y="18890"/>
                  <a:pt x="14156" y="18717"/>
                  <a:pt x="14343" y="18573"/>
                </a:cubicBezTo>
                <a:cubicBezTo>
                  <a:pt x="14387" y="18527"/>
                  <a:pt x="14431" y="18481"/>
                  <a:pt x="14530" y="18458"/>
                </a:cubicBezTo>
                <a:cubicBezTo>
                  <a:pt x="14937" y="18261"/>
                  <a:pt x="15399" y="18094"/>
                  <a:pt x="15805" y="17904"/>
                </a:cubicBezTo>
                <a:cubicBezTo>
                  <a:pt x="16310" y="17708"/>
                  <a:pt x="16728" y="17472"/>
                  <a:pt x="17003" y="17183"/>
                </a:cubicBezTo>
                <a:cubicBezTo>
                  <a:pt x="17178" y="17016"/>
                  <a:pt x="17321" y="16843"/>
                  <a:pt x="17453" y="16676"/>
                </a:cubicBezTo>
                <a:cubicBezTo>
                  <a:pt x="17684" y="16463"/>
                  <a:pt x="17913" y="16243"/>
                  <a:pt x="18232" y="16053"/>
                </a:cubicBezTo>
                <a:cubicBezTo>
                  <a:pt x="18870" y="15690"/>
                  <a:pt x="19200" y="15234"/>
                  <a:pt x="19101" y="14755"/>
                </a:cubicBezTo>
                <a:cubicBezTo>
                  <a:pt x="19057" y="14369"/>
                  <a:pt x="19145" y="14035"/>
                  <a:pt x="19419" y="13700"/>
                </a:cubicBezTo>
                <a:cubicBezTo>
                  <a:pt x="19650" y="13435"/>
                  <a:pt x="19694" y="13170"/>
                  <a:pt x="19748" y="12881"/>
                </a:cubicBezTo>
                <a:cubicBezTo>
                  <a:pt x="19748" y="12495"/>
                  <a:pt x="19748" y="12115"/>
                  <a:pt x="19794" y="11705"/>
                </a:cubicBezTo>
                <a:cubicBezTo>
                  <a:pt x="19794" y="11538"/>
                  <a:pt x="19838" y="11342"/>
                  <a:pt x="19794" y="11175"/>
                </a:cubicBezTo>
                <a:cubicBezTo>
                  <a:pt x="19794" y="11106"/>
                  <a:pt x="19748" y="11007"/>
                  <a:pt x="19563" y="11007"/>
                </a:cubicBezTo>
                <a:cubicBezTo>
                  <a:pt x="19376" y="11007"/>
                  <a:pt x="19419" y="11106"/>
                  <a:pt x="19376" y="11175"/>
                </a:cubicBezTo>
                <a:cubicBezTo>
                  <a:pt x="19244" y="11485"/>
                  <a:pt x="19200" y="11826"/>
                  <a:pt x="19013" y="12161"/>
                </a:cubicBezTo>
                <a:cubicBezTo>
                  <a:pt x="18738" y="12714"/>
                  <a:pt x="18320" y="13239"/>
                  <a:pt x="17640" y="13723"/>
                </a:cubicBezTo>
                <a:cubicBezTo>
                  <a:pt x="17365" y="13890"/>
                  <a:pt x="17134" y="14104"/>
                  <a:pt x="16903" y="14300"/>
                </a:cubicBezTo>
                <a:cubicBezTo>
                  <a:pt x="16772" y="14467"/>
                  <a:pt x="16584" y="14612"/>
                  <a:pt x="16310" y="14732"/>
                </a:cubicBezTo>
                <a:cubicBezTo>
                  <a:pt x="15991" y="14876"/>
                  <a:pt x="15716" y="15067"/>
                  <a:pt x="15574" y="15286"/>
                </a:cubicBezTo>
                <a:cubicBezTo>
                  <a:pt x="15443" y="15430"/>
                  <a:pt x="15355" y="15575"/>
                  <a:pt x="15256" y="15742"/>
                </a:cubicBezTo>
                <a:cubicBezTo>
                  <a:pt x="15212" y="15908"/>
                  <a:pt x="15080" y="16053"/>
                  <a:pt x="14849" y="16174"/>
                </a:cubicBezTo>
                <a:cubicBezTo>
                  <a:pt x="14662" y="16318"/>
                  <a:pt x="14530" y="16463"/>
                  <a:pt x="14431" y="16630"/>
                </a:cubicBezTo>
                <a:cubicBezTo>
                  <a:pt x="14255" y="16965"/>
                  <a:pt x="14255" y="17327"/>
                  <a:pt x="14255" y="17685"/>
                </a:cubicBezTo>
                <a:cubicBezTo>
                  <a:pt x="14255" y="17928"/>
                  <a:pt x="14200" y="18192"/>
                  <a:pt x="14024" y="18429"/>
                </a:cubicBezTo>
                <a:cubicBezTo>
                  <a:pt x="13980" y="18481"/>
                  <a:pt x="13925" y="18573"/>
                  <a:pt x="13925" y="18648"/>
                </a:cubicBezTo>
                <a:cubicBezTo>
                  <a:pt x="13837" y="18815"/>
                  <a:pt x="13652" y="18983"/>
                  <a:pt x="13474" y="19150"/>
                </a:cubicBezTo>
                <a:cubicBezTo>
                  <a:pt x="13333" y="19270"/>
                  <a:pt x="13158" y="19392"/>
                  <a:pt x="13102" y="19536"/>
                </a:cubicBezTo>
                <a:cubicBezTo>
                  <a:pt x="12970" y="19490"/>
                  <a:pt x="12970" y="19438"/>
                  <a:pt x="12927" y="19392"/>
                </a:cubicBezTo>
                <a:cubicBezTo>
                  <a:pt x="12608" y="18890"/>
                  <a:pt x="12333" y="18382"/>
                  <a:pt x="12002" y="17881"/>
                </a:cubicBezTo>
                <a:cubicBezTo>
                  <a:pt x="11411" y="16797"/>
                  <a:pt x="10960" y="15667"/>
                  <a:pt x="10729" y="14537"/>
                </a:cubicBezTo>
                <a:cubicBezTo>
                  <a:pt x="10685" y="14392"/>
                  <a:pt x="10773" y="14277"/>
                  <a:pt x="10960" y="14156"/>
                </a:cubicBezTo>
                <a:cubicBezTo>
                  <a:pt x="11411" y="13913"/>
                  <a:pt x="11915" y="13700"/>
                  <a:pt x="12333" y="13458"/>
                </a:cubicBezTo>
                <a:cubicBezTo>
                  <a:pt x="12696" y="13268"/>
                  <a:pt x="13058" y="13072"/>
                  <a:pt x="13520" y="12927"/>
                </a:cubicBezTo>
                <a:cubicBezTo>
                  <a:pt x="13608" y="12881"/>
                  <a:pt x="13705" y="12835"/>
                  <a:pt x="13837" y="12783"/>
                </a:cubicBezTo>
                <a:cubicBezTo>
                  <a:pt x="14068" y="12691"/>
                  <a:pt x="14299" y="12593"/>
                  <a:pt x="14574" y="12495"/>
                </a:cubicBezTo>
                <a:cubicBezTo>
                  <a:pt x="15212" y="12282"/>
                  <a:pt x="15760" y="12016"/>
                  <a:pt x="16310" y="11728"/>
                </a:cubicBezTo>
                <a:cubicBezTo>
                  <a:pt x="16584" y="11607"/>
                  <a:pt x="16772" y="11462"/>
                  <a:pt x="16859" y="11296"/>
                </a:cubicBezTo>
                <a:cubicBezTo>
                  <a:pt x="17090" y="11007"/>
                  <a:pt x="17277" y="10742"/>
                  <a:pt x="17321" y="10430"/>
                </a:cubicBezTo>
                <a:cubicBezTo>
                  <a:pt x="17365" y="10240"/>
                  <a:pt x="17453" y="10021"/>
                  <a:pt x="17640" y="9831"/>
                </a:cubicBezTo>
                <a:cubicBezTo>
                  <a:pt x="17913" y="9589"/>
                  <a:pt x="17957" y="9323"/>
                  <a:pt x="17957" y="9035"/>
                </a:cubicBezTo>
                <a:cubicBezTo>
                  <a:pt x="17957" y="8701"/>
                  <a:pt x="18045" y="8366"/>
                  <a:pt x="18276" y="8026"/>
                </a:cubicBezTo>
                <a:cubicBezTo>
                  <a:pt x="18463" y="7669"/>
                  <a:pt x="18826" y="7380"/>
                  <a:pt x="19332" y="7138"/>
                </a:cubicBezTo>
                <a:cubicBezTo>
                  <a:pt x="19419" y="7068"/>
                  <a:pt x="19563" y="7016"/>
                  <a:pt x="19650" y="6970"/>
                </a:cubicBezTo>
                <a:cubicBezTo>
                  <a:pt x="19694" y="6896"/>
                  <a:pt x="19748" y="6850"/>
                  <a:pt x="19650" y="6804"/>
                </a:cubicBezTo>
                <a:cubicBezTo>
                  <a:pt x="19603" y="6763"/>
                  <a:pt x="19553" y="6744"/>
                  <a:pt x="19498" y="6744"/>
                </a:cubicBezTo>
                <a:cubicBezTo>
                  <a:pt x="19450" y="6744"/>
                  <a:pt x="19397" y="6757"/>
                  <a:pt x="19332" y="6781"/>
                </a:cubicBezTo>
                <a:cubicBezTo>
                  <a:pt x="19288" y="6781"/>
                  <a:pt x="19200" y="6804"/>
                  <a:pt x="19145" y="6827"/>
                </a:cubicBezTo>
                <a:cubicBezTo>
                  <a:pt x="18870" y="6924"/>
                  <a:pt x="18595" y="7040"/>
                  <a:pt x="18320" y="7138"/>
                </a:cubicBezTo>
                <a:cubicBezTo>
                  <a:pt x="17365" y="7524"/>
                  <a:pt x="16672" y="8003"/>
                  <a:pt x="16310" y="8626"/>
                </a:cubicBezTo>
                <a:cubicBezTo>
                  <a:pt x="16078" y="9035"/>
                  <a:pt x="15716" y="9421"/>
                  <a:pt x="15212" y="9756"/>
                </a:cubicBezTo>
                <a:cubicBezTo>
                  <a:pt x="14937" y="9952"/>
                  <a:pt x="14750" y="10166"/>
                  <a:pt x="14618" y="10407"/>
                </a:cubicBezTo>
                <a:cubicBezTo>
                  <a:pt x="14574" y="10528"/>
                  <a:pt x="14475" y="10621"/>
                  <a:pt x="14387" y="10719"/>
                </a:cubicBezTo>
                <a:cubicBezTo>
                  <a:pt x="14255" y="10863"/>
                  <a:pt x="14112" y="10984"/>
                  <a:pt x="13980" y="11106"/>
                </a:cubicBezTo>
                <a:cubicBezTo>
                  <a:pt x="13793" y="11250"/>
                  <a:pt x="13652" y="11393"/>
                  <a:pt x="13608" y="11538"/>
                </a:cubicBezTo>
                <a:cubicBezTo>
                  <a:pt x="13431" y="11918"/>
                  <a:pt x="13289" y="12305"/>
                  <a:pt x="13102" y="12691"/>
                </a:cubicBezTo>
                <a:cubicBezTo>
                  <a:pt x="13058" y="12835"/>
                  <a:pt x="12970" y="12927"/>
                  <a:pt x="12783" y="13026"/>
                </a:cubicBezTo>
                <a:cubicBezTo>
                  <a:pt x="12233" y="13360"/>
                  <a:pt x="11596" y="13672"/>
                  <a:pt x="10960" y="13959"/>
                </a:cubicBezTo>
                <a:cubicBezTo>
                  <a:pt x="10861" y="14012"/>
                  <a:pt x="10773" y="14058"/>
                  <a:pt x="10685" y="14058"/>
                </a:cubicBezTo>
                <a:cubicBezTo>
                  <a:pt x="10630" y="14035"/>
                  <a:pt x="10630" y="14012"/>
                  <a:pt x="10586" y="13959"/>
                </a:cubicBezTo>
                <a:cubicBezTo>
                  <a:pt x="10311" y="12547"/>
                  <a:pt x="10311" y="11106"/>
                  <a:pt x="10630" y="9687"/>
                </a:cubicBezTo>
                <a:cubicBezTo>
                  <a:pt x="10685" y="9612"/>
                  <a:pt x="10685" y="9565"/>
                  <a:pt x="10729" y="9490"/>
                </a:cubicBezTo>
                <a:cubicBezTo>
                  <a:pt x="11092" y="8891"/>
                  <a:pt x="11684" y="8337"/>
                  <a:pt x="12333" y="7836"/>
                </a:cubicBezTo>
                <a:cubicBezTo>
                  <a:pt x="12552" y="7669"/>
                  <a:pt x="12827" y="7547"/>
                  <a:pt x="13158" y="7449"/>
                </a:cubicBezTo>
                <a:cubicBezTo>
                  <a:pt x="13474" y="7357"/>
                  <a:pt x="13881" y="7328"/>
                  <a:pt x="14255" y="7282"/>
                </a:cubicBezTo>
                <a:cubicBezTo>
                  <a:pt x="14574" y="7236"/>
                  <a:pt x="14849" y="7161"/>
                  <a:pt x="15124" y="7040"/>
                </a:cubicBezTo>
                <a:cubicBezTo>
                  <a:pt x="15399" y="6896"/>
                  <a:pt x="15716" y="6804"/>
                  <a:pt x="16078" y="6752"/>
                </a:cubicBezTo>
                <a:cubicBezTo>
                  <a:pt x="16815" y="6637"/>
                  <a:pt x="17453" y="6394"/>
                  <a:pt x="17913" y="6082"/>
                </a:cubicBezTo>
                <a:cubicBezTo>
                  <a:pt x="18045" y="6007"/>
                  <a:pt x="18188" y="5938"/>
                  <a:pt x="18276" y="5841"/>
                </a:cubicBezTo>
                <a:cubicBezTo>
                  <a:pt x="18507" y="5674"/>
                  <a:pt x="18782" y="5529"/>
                  <a:pt x="19057" y="5385"/>
                </a:cubicBezTo>
                <a:cubicBezTo>
                  <a:pt x="19524" y="5198"/>
                  <a:pt x="19994" y="5086"/>
                  <a:pt x="20552" y="5086"/>
                </a:cubicBezTo>
                <a:cubicBezTo>
                  <a:pt x="20647" y="5086"/>
                  <a:pt x="20746" y="5089"/>
                  <a:pt x="20848" y="5096"/>
                </a:cubicBezTo>
                <a:lnTo>
                  <a:pt x="21166" y="5096"/>
                </a:lnTo>
                <a:cubicBezTo>
                  <a:pt x="21218" y="5096"/>
                  <a:pt x="21273" y="5100"/>
                  <a:pt x="21325" y="5100"/>
                </a:cubicBezTo>
                <a:cubicBezTo>
                  <a:pt x="21403" y="5100"/>
                  <a:pt x="21476" y="5092"/>
                  <a:pt x="21529" y="5050"/>
                </a:cubicBezTo>
                <a:cubicBezTo>
                  <a:pt x="21573" y="4975"/>
                  <a:pt x="21485" y="4929"/>
                  <a:pt x="21254" y="4877"/>
                </a:cubicBezTo>
                <a:cubicBezTo>
                  <a:pt x="20729" y="4773"/>
                  <a:pt x="20202" y="4719"/>
                  <a:pt x="19675" y="4719"/>
                </a:cubicBezTo>
                <a:cubicBezTo>
                  <a:pt x="19242" y="4719"/>
                  <a:pt x="18807" y="4756"/>
                  <a:pt x="18375" y="4831"/>
                </a:cubicBezTo>
                <a:cubicBezTo>
                  <a:pt x="17596" y="4975"/>
                  <a:pt x="16947" y="5195"/>
                  <a:pt x="16266" y="5408"/>
                </a:cubicBezTo>
                <a:cubicBezTo>
                  <a:pt x="15903" y="5529"/>
                  <a:pt x="15531" y="5651"/>
                  <a:pt x="15124" y="5743"/>
                </a:cubicBezTo>
                <a:cubicBezTo>
                  <a:pt x="14618" y="5841"/>
                  <a:pt x="14200" y="6007"/>
                  <a:pt x="13837" y="6227"/>
                </a:cubicBezTo>
                <a:cubicBezTo>
                  <a:pt x="13474" y="6463"/>
                  <a:pt x="13201" y="6729"/>
                  <a:pt x="12927" y="6993"/>
                </a:cubicBezTo>
                <a:cubicBezTo>
                  <a:pt x="12652" y="7282"/>
                  <a:pt x="12377" y="7547"/>
                  <a:pt x="12058" y="7836"/>
                </a:cubicBezTo>
                <a:cubicBezTo>
                  <a:pt x="11640" y="8147"/>
                  <a:pt x="11233" y="8481"/>
                  <a:pt x="10960" y="8845"/>
                </a:cubicBezTo>
                <a:cubicBezTo>
                  <a:pt x="10905" y="8891"/>
                  <a:pt x="10905" y="8914"/>
                  <a:pt x="10817" y="8914"/>
                </a:cubicBezTo>
                <a:cubicBezTo>
                  <a:pt x="10773" y="8891"/>
                  <a:pt x="10817" y="8868"/>
                  <a:pt x="10817" y="8822"/>
                </a:cubicBezTo>
                <a:lnTo>
                  <a:pt x="11233" y="7161"/>
                </a:lnTo>
                <a:cubicBezTo>
                  <a:pt x="11233" y="7040"/>
                  <a:pt x="11279" y="6924"/>
                  <a:pt x="11367" y="6804"/>
                </a:cubicBezTo>
                <a:cubicBezTo>
                  <a:pt x="11596" y="6371"/>
                  <a:pt x="11959" y="5984"/>
                  <a:pt x="12421" y="5598"/>
                </a:cubicBezTo>
                <a:cubicBezTo>
                  <a:pt x="12827" y="5310"/>
                  <a:pt x="13058" y="4998"/>
                  <a:pt x="13014" y="4641"/>
                </a:cubicBezTo>
                <a:cubicBezTo>
                  <a:pt x="12970" y="4445"/>
                  <a:pt x="13102" y="4255"/>
                  <a:pt x="13289" y="4087"/>
                </a:cubicBezTo>
                <a:cubicBezTo>
                  <a:pt x="13474" y="3897"/>
                  <a:pt x="13652" y="3725"/>
                  <a:pt x="13837" y="3557"/>
                </a:cubicBezTo>
                <a:cubicBezTo>
                  <a:pt x="14024" y="3367"/>
                  <a:pt x="14068" y="3147"/>
                  <a:pt x="14024" y="2934"/>
                </a:cubicBezTo>
                <a:cubicBezTo>
                  <a:pt x="13980" y="2859"/>
                  <a:pt x="13980" y="2790"/>
                  <a:pt x="13925" y="2715"/>
                </a:cubicBezTo>
                <a:cubicBezTo>
                  <a:pt x="13837" y="2524"/>
                  <a:pt x="13881" y="2312"/>
                  <a:pt x="14024" y="2115"/>
                </a:cubicBezTo>
                <a:cubicBezTo>
                  <a:pt x="14156" y="1994"/>
                  <a:pt x="14156" y="1827"/>
                  <a:pt x="14068" y="1682"/>
                </a:cubicBezTo>
                <a:cubicBezTo>
                  <a:pt x="13925" y="1418"/>
                  <a:pt x="14024" y="1181"/>
                  <a:pt x="14156" y="939"/>
                </a:cubicBezTo>
                <a:cubicBezTo>
                  <a:pt x="14299" y="650"/>
                  <a:pt x="14530" y="385"/>
                  <a:pt x="14893" y="149"/>
                </a:cubicBezTo>
                <a:cubicBezTo>
                  <a:pt x="14937" y="120"/>
                  <a:pt x="14981" y="74"/>
                  <a:pt x="14937" y="28"/>
                </a:cubicBezTo>
                <a:cubicBezTo>
                  <a:pt x="14902" y="8"/>
                  <a:pt x="14868" y="0"/>
                  <a:pt x="1483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01" name="Google Shape;240;p13"/>
          <p:cNvSpPr/>
          <p:nvPr/>
        </p:nvSpPr>
        <p:spPr>
          <a:xfrm rot="16200000">
            <a:off x="-1363593" y="-166048"/>
            <a:ext cx="2482386" cy="141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108" name="Google Shape;241;p13"/>
          <p:cNvGrpSpPr/>
          <p:nvPr/>
        </p:nvGrpSpPr>
        <p:grpSpPr>
          <a:xfrm>
            <a:off x="-151921" y="-283173"/>
            <a:ext cx="1052629" cy="880986"/>
            <a:chOff x="0" y="0"/>
            <a:chExt cx="1052627" cy="880984"/>
          </a:xfrm>
        </p:grpSpPr>
        <p:sp>
          <p:nvSpPr>
            <p:cNvPr id="102" name="Google Shape;242;p13"/>
            <p:cNvSpPr/>
            <p:nvPr/>
          </p:nvSpPr>
          <p:spPr>
            <a:xfrm>
              <a:off x="0" y="361079"/>
              <a:ext cx="247893" cy="157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03" name="Google Shape;243;p13"/>
            <p:cNvSpPr/>
            <p:nvPr/>
          </p:nvSpPr>
          <p:spPr>
            <a:xfrm>
              <a:off x="438842" y="143279"/>
              <a:ext cx="154155" cy="254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04" name="Google Shape;244;p13"/>
            <p:cNvSpPr/>
            <p:nvPr/>
          </p:nvSpPr>
          <p:spPr>
            <a:xfrm>
              <a:off x="849415" y="0"/>
              <a:ext cx="203213" cy="161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05" name="Google Shape;245;p13"/>
            <p:cNvSpPr/>
            <p:nvPr/>
          </p:nvSpPr>
          <p:spPr>
            <a:xfrm>
              <a:off x="162429" y="757079"/>
              <a:ext cx="152370" cy="123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600" extrusionOk="0">
                  <a:moveTo>
                    <a:pt x="12818" y="0"/>
                  </a:moveTo>
                  <a:cubicBezTo>
                    <a:pt x="12259" y="0"/>
                    <a:pt x="11680" y="77"/>
                    <a:pt x="11101" y="257"/>
                  </a:cubicBezTo>
                  <a:cubicBezTo>
                    <a:pt x="7767" y="978"/>
                    <a:pt x="4892" y="2780"/>
                    <a:pt x="1558" y="4686"/>
                  </a:cubicBezTo>
                  <a:cubicBezTo>
                    <a:pt x="1099" y="7646"/>
                    <a:pt x="640" y="10169"/>
                    <a:pt x="81" y="12100"/>
                  </a:cubicBezTo>
                  <a:cubicBezTo>
                    <a:pt x="-378" y="17584"/>
                    <a:pt x="1099" y="20107"/>
                    <a:pt x="4892" y="21291"/>
                  </a:cubicBezTo>
                  <a:cubicBezTo>
                    <a:pt x="5691" y="21497"/>
                    <a:pt x="6469" y="21600"/>
                    <a:pt x="7228" y="21600"/>
                  </a:cubicBezTo>
                  <a:cubicBezTo>
                    <a:pt x="10642" y="21600"/>
                    <a:pt x="13656" y="19643"/>
                    <a:pt x="16391" y="17584"/>
                  </a:cubicBezTo>
                  <a:cubicBezTo>
                    <a:pt x="20184" y="14469"/>
                    <a:pt x="21222" y="9577"/>
                    <a:pt x="20184" y="5870"/>
                  </a:cubicBezTo>
                  <a:cubicBezTo>
                    <a:pt x="19006" y="2729"/>
                    <a:pt x="16072" y="0"/>
                    <a:pt x="1281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06" name="Google Shape;246;p13"/>
            <p:cNvSpPr/>
            <p:nvPr/>
          </p:nvSpPr>
          <p:spPr>
            <a:xfrm>
              <a:off x="562776" y="593852"/>
              <a:ext cx="151374" cy="123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07" name="Google Shape;247;p13"/>
            <p:cNvSpPr/>
            <p:nvPr/>
          </p:nvSpPr>
          <p:spPr>
            <a:xfrm>
              <a:off x="784384" y="348479"/>
              <a:ext cx="152283" cy="124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109" name="Google Shape;257;p13"/>
          <p:cNvSpPr/>
          <p:nvPr/>
        </p:nvSpPr>
        <p:spPr>
          <a:xfrm rot="5400000">
            <a:off x="7699334" y="211694"/>
            <a:ext cx="2413194" cy="1236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10" name="Google Shape;258;p13"/>
          <p:cNvSpPr/>
          <p:nvPr/>
        </p:nvSpPr>
        <p:spPr>
          <a:xfrm>
            <a:off x="7348825" y="-548641"/>
            <a:ext cx="2080295" cy="118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11" name="Google Shape;259;p13"/>
          <p:cNvSpPr/>
          <p:nvPr/>
        </p:nvSpPr>
        <p:spPr>
          <a:xfrm>
            <a:off x="6612355" y="-508582"/>
            <a:ext cx="1066086" cy="1060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5" h="21600" extrusionOk="0">
                <a:moveTo>
                  <a:pt x="11475" y="1870"/>
                </a:moveTo>
                <a:cubicBezTo>
                  <a:pt x="12183" y="1870"/>
                  <a:pt x="12856" y="2112"/>
                  <a:pt x="13473" y="2355"/>
                </a:cubicBezTo>
                <a:cubicBezTo>
                  <a:pt x="13564" y="2401"/>
                  <a:pt x="13610" y="2447"/>
                  <a:pt x="13713" y="2504"/>
                </a:cubicBezTo>
                <a:cubicBezTo>
                  <a:pt x="15084" y="2931"/>
                  <a:pt x="16133" y="3844"/>
                  <a:pt x="16990" y="5102"/>
                </a:cubicBezTo>
                <a:cubicBezTo>
                  <a:pt x="17994" y="6546"/>
                  <a:pt x="18656" y="8173"/>
                  <a:pt x="18987" y="9950"/>
                </a:cubicBezTo>
                <a:cubicBezTo>
                  <a:pt x="19182" y="10921"/>
                  <a:pt x="19033" y="11878"/>
                  <a:pt x="18747" y="12791"/>
                </a:cubicBezTo>
                <a:cubicBezTo>
                  <a:pt x="18416" y="13898"/>
                  <a:pt x="18039" y="15008"/>
                  <a:pt x="17367" y="15967"/>
                </a:cubicBezTo>
                <a:cubicBezTo>
                  <a:pt x="16659" y="16936"/>
                  <a:pt x="15710" y="17652"/>
                  <a:pt x="14661" y="18182"/>
                </a:cubicBezTo>
                <a:cubicBezTo>
                  <a:pt x="13655" y="18667"/>
                  <a:pt x="12618" y="19094"/>
                  <a:pt x="11475" y="19337"/>
                </a:cubicBezTo>
                <a:cubicBezTo>
                  <a:pt x="10950" y="19429"/>
                  <a:pt x="10426" y="19429"/>
                  <a:pt x="9855" y="19476"/>
                </a:cubicBezTo>
                <a:cubicBezTo>
                  <a:pt x="9089" y="19429"/>
                  <a:pt x="8337" y="19383"/>
                  <a:pt x="7617" y="19094"/>
                </a:cubicBezTo>
                <a:cubicBezTo>
                  <a:pt x="6806" y="18759"/>
                  <a:pt x="6100" y="18276"/>
                  <a:pt x="5437" y="17652"/>
                </a:cubicBezTo>
                <a:cubicBezTo>
                  <a:pt x="4671" y="16878"/>
                  <a:pt x="3953" y="16115"/>
                  <a:pt x="3382" y="15146"/>
                </a:cubicBezTo>
                <a:cubicBezTo>
                  <a:pt x="2479" y="13565"/>
                  <a:pt x="2011" y="11878"/>
                  <a:pt x="2239" y="10009"/>
                </a:cubicBezTo>
                <a:cubicBezTo>
                  <a:pt x="2343" y="9040"/>
                  <a:pt x="2628" y="8127"/>
                  <a:pt x="3051" y="7214"/>
                </a:cubicBezTo>
                <a:cubicBezTo>
                  <a:pt x="3862" y="5483"/>
                  <a:pt x="5197" y="4237"/>
                  <a:pt x="6760" y="3220"/>
                </a:cubicBezTo>
                <a:cubicBezTo>
                  <a:pt x="7480" y="2736"/>
                  <a:pt x="8188" y="2263"/>
                  <a:pt x="8998" y="2020"/>
                </a:cubicBezTo>
                <a:cubicBezTo>
                  <a:pt x="9283" y="1928"/>
                  <a:pt x="9569" y="1870"/>
                  <a:pt x="9855" y="1870"/>
                </a:cubicBezTo>
                <a:close/>
                <a:moveTo>
                  <a:pt x="9946" y="0"/>
                </a:moveTo>
                <a:cubicBezTo>
                  <a:pt x="8383" y="46"/>
                  <a:pt x="6955" y="483"/>
                  <a:pt x="5665" y="1442"/>
                </a:cubicBezTo>
                <a:cubicBezTo>
                  <a:pt x="4294" y="2550"/>
                  <a:pt x="3005" y="3705"/>
                  <a:pt x="2057" y="5194"/>
                </a:cubicBezTo>
                <a:cubicBezTo>
                  <a:pt x="1624" y="5818"/>
                  <a:pt x="1248" y="6442"/>
                  <a:pt x="962" y="7122"/>
                </a:cubicBezTo>
                <a:cubicBezTo>
                  <a:pt x="631" y="7792"/>
                  <a:pt x="482" y="8508"/>
                  <a:pt x="299" y="9234"/>
                </a:cubicBezTo>
                <a:cubicBezTo>
                  <a:pt x="-135" y="10679"/>
                  <a:pt x="-89" y="12075"/>
                  <a:pt x="391" y="13473"/>
                </a:cubicBezTo>
                <a:cubicBezTo>
                  <a:pt x="1053" y="15251"/>
                  <a:pt x="2011" y="16785"/>
                  <a:pt x="3336" y="18135"/>
                </a:cubicBezTo>
                <a:cubicBezTo>
                  <a:pt x="4957" y="19764"/>
                  <a:pt x="6863" y="20872"/>
                  <a:pt x="9147" y="21403"/>
                </a:cubicBezTo>
                <a:cubicBezTo>
                  <a:pt x="9718" y="21554"/>
                  <a:pt x="10335" y="21600"/>
                  <a:pt x="10950" y="21600"/>
                </a:cubicBezTo>
                <a:cubicBezTo>
                  <a:pt x="11430" y="21600"/>
                  <a:pt x="11943" y="21554"/>
                  <a:pt x="12424" y="21496"/>
                </a:cubicBezTo>
                <a:cubicBezTo>
                  <a:pt x="13233" y="21403"/>
                  <a:pt x="14044" y="21207"/>
                  <a:pt x="14752" y="20872"/>
                </a:cubicBezTo>
                <a:cubicBezTo>
                  <a:pt x="16464" y="20053"/>
                  <a:pt x="17845" y="18852"/>
                  <a:pt x="18942" y="17271"/>
                </a:cubicBezTo>
                <a:cubicBezTo>
                  <a:pt x="19559" y="16404"/>
                  <a:pt x="20037" y="15493"/>
                  <a:pt x="20459" y="14476"/>
                </a:cubicBezTo>
                <a:cubicBezTo>
                  <a:pt x="21076" y="13126"/>
                  <a:pt x="21465" y="11684"/>
                  <a:pt x="21465" y="9858"/>
                </a:cubicBezTo>
                <a:cubicBezTo>
                  <a:pt x="21465" y="8127"/>
                  <a:pt x="20699" y="6349"/>
                  <a:pt x="19559" y="4757"/>
                </a:cubicBezTo>
                <a:cubicBezTo>
                  <a:pt x="18507" y="3312"/>
                  <a:pt x="17139" y="2112"/>
                  <a:pt x="15562" y="1200"/>
                </a:cubicBezTo>
                <a:cubicBezTo>
                  <a:pt x="14661" y="622"/>
                  <a:pt x="13655" y="241"/>
                  <a:pt x="12618" y="138"/>
                </a:cubicBezTo>
                <a:cubicBezTo>
                  <a:pt x="11898" y="46"/>
                  <a:pt x="11144" y="0"/>
                  <a:pt x="1042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12" name="Google Shape;260;p13"/>
          <p:cNvSpPr/>
          <p:nvPr/>
        </p:nvSpPr>
        <p:spPr>
          <a:xfrm>
            <a:off x="8424135" y="3671639"/>
            <a:ext cx="960636" cy="1696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13" name="Google Shape;265;p13"/>
          <p:cNvSpPr/>
          <p:nvPr/>
        </p:nvSpPr>
        <p:spPr>
          <a:xfrm>
            <a:off x="7184348" y="4604039"/>
            <a:ext cx="1244312" cy="1622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600" extrusionOk="0">
                <a:moveTo>
                  <a:pt x="10628" y="0"/>
                </a:moveTo>
                <a:cubicBezTo>
                  <a:pt x="8314" y="149"/>
                  <a:pt x="6228" y="841"/>
                  <a:pt x="4344" y="1935"/>
                </a:cubicBezTo>
                <a:cubicBezTo>
                  <a:pt x="3301" y="2556"/>
                  <a:pt x="2359" y="3318"/>
                  <a:pt x="1555" y="4125"/>
                </a:cubicBezTo>
                <a:cubicBezTo>
                  <a:pt x="1464" y="4230"/>
                  <a:pt x="1362" y="4342"/>
                  <a:pt x="1271" y="4449"/>
                </a:cubicBezTo>
                <a:cubicBezTo>
                  <a:pt x="987" y="5184"/>
                  <a:pt x="703" y="5911"/>
                  <a:pt x="419" y="6637"/>
                </a:cubicBezTo>
                <a:cubicBezTo>
                  <a:pt x="136" y="7591"/>
                  <a:pt x="90" y="8572"/>
                  <a:pt x="45" y="9596"/>
                </a:cubicBezTo>
                <a:cubicBezTo>
                  <a:pt x="-103" y="10691"/>
                  <a:pt x="136" y="11820"/>
                  <a:pt x="419" y="12914"/>
                </a:cubicBezTo>
                <a:cubicBezTo>
                  <a:pt x="658" y="13905"/>
                  <a:pt x="1123" y="14814"/>
                  <a:pt x="1600" y="15726"/>
                </a:cubicBezTo>
                <a:cubicBezTo>
                  <a:pt x="2450" y="17407"/>
                  <a:pt x="3630" y="18895"/>
                  <a:pt x="5570" y="20033"/>
                </a:cubicBezTo>
                <a:cubicBezTo>
                  <a:pt x="6658" y="20690"/>
                  <a:pt x="7884" y="21162"/>
                  <a:pt x="9165" y="21416"/>
                </a:cubicBezTo>
                <a:cubicBezTo>
                  <a:pt x="9972" y="21600"/>
                  <a:pt x="10867" y="21521"/>
                  <a:pt x="11673" y="21600"/>
                </a:cubicBezTo>
                <a:lnTo>
                  <a:pt x="12002" y="21600"/>
                </a:lnTo>
                <a:cubicBezTo>
                  <a:pt x="12422" y="21600"/>
                  <a:pt x="12897" y="21521"/>
                  <a:pt x="13271" y="21381"/>
                </a:cubicBezTo>
                <a:cubicBezTo>
                  <a:pt x="14271" y="20944"/>
                  <a:pt x="15166" y="20471"/>
                  <a:pt x="16017" y="19884"/>
                </a:cubicBezTo>
                <a:cubicBezTo>
                  <a:pt x="16823" y="19263"/>
                  <a:pt x="17673" y="18641"/>
                  <a:pt x="18524" y="18019"/>
                </a:cubicBezTo>
                <a:cubicBezTo>
                  <a:pt x="19047" y="17661"/>
                  <a:pt x="19658" y="17293"/>
                  <a:pt x="20032" y="16855"/>
                </a:cubicBezTo>
                <a:cubicBezTo>
                  <a:pt x="20691" y="16092"/>
                  <a:pt x="21314" y="15288"/>
                  <a:pt x="21359" y="14341"/>
                </a:cubicBezTo>
                <a:cubicBezTo>
                  <a:pt x="21406" y="13641"/>
                  <a:pt x="21406" y="12949"/>
                  <a:pt x="21452" y="12293"/>
                </a:cubicBezTo>
                <a:cubicBezTo>
                  <a:pt x="21452" y="12039"/>
                  <a:pt x="21497" y="11820"/>
                  <a:pt x="21452" y="11601"/>
                </a:cubicBezTo>
                <a:cubicBezTo>
                  <a:pt x="21314" y="10323"/>
                  <a:pt x="21168" y="9045"/>
                  <a:pt x="20975" y="7775"/>
                </a:cubicBezTo>
                <a:cubicBezTo>
                  <a:pt x="20645" y="5911"/>
                  <a:pt x="19749" y="4230"/>
                  <a:pt x="18138" y="2845"/>
                </a:cubicBezTo>
                <a:cubicBezTo>
                  <a:pt x="17241" y="2005"/>
                  <a:pt x="16256" y="1243"/>
                  <a:pt x="14974" y="727"/>
                </a:cubicBezTo>
                <a:cubicBezTo>
                  <a:pt x="13794" y="254"/>
                  <a:pt x="12570" y="0"/>
                  <a:pt x="1124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14" name="Google Shape;266;p13"/>
          <p:cNvSpPr/>
          <p:nvPr/>
        </p:nvSpPr>
        <p:spPr>
          <a:xfrm rot="10672800">
            <a:off x="7932238" y="-734759"/>
            <a:ext cx="1937778" cy="2098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02" y="0"/>
                </a:moveTo>
                <a:cubicBezTo>
                  <a:pt x="13812" y="0"/>
                  <a:pt x="13709" y="56"/>
                  <a:pt x="13605" y="170"/>
                </a:cubicBezTo>
                <a:cubicBezTo>
                  <a:pt x="13552" y="242"/>
                  <a:pt x="13526" y="321"/>
                  <a:pt x="13467" y="394"/>
                </a:cubicBezTo>
                <a:cubicBezTo>
                  <a:pt x="13197" y="928"/>
                  <a:pt x="12810" y="1407"/>
                  <a:pt x="12455" y="1886"/>
                </a:cubicBezTo>
                <a:cubicBezTo>
                  <a:pt x="11962" y="2517"/>
                  <a:pt x="11418" y="3075"/>
                  <a:pt x="10813" y="3609"/>
                </a:cubicBezTo>
                <a:cubicBezTo>
                  <a:pt x="10294" y="4063"/>
                  <a:pt x="9801" y="4488"/>
                  <a:pt x="9420" y="5022"/>
                </a:cubicBezTo>
                <a:cubicBezTo>
                  <a:pt x="8954" y="5677"/>
                  <a:pt x="8599" y="6363"/>
                  <a:pt x="8599" y="7169"/>
                </a:cubicBezTo>
                <a:cubicBezTo>
                  <a:pt x="8625" y="7449"/>
                  <a:pt x="8599" y="7751"/>
                  <a:pt x="8790" y="8006"/>
                </a:cubicBezTo>
                <a:cubicBezTo>
                  <a:pt x="8869" y="8128"/>
                  <a:pt x="8869" y="8255"/>
                  <a:pt x="8842" y="8383"/>
                </a:cubicBezTo>
                <a:cubicBezTo>
                  <a:pt x="8652" y="8964"/>
                  <a:pt x="8375" y="9492"/>
                  <a:pt x="8047" y="10002"/>
                </a:cubicBezTo>
                <a:cubicBezTo>
                  <a:pt x="7910" y="10202"/>
                  <a:pt x="7745" y="10378"/>
                  <a:pt x="7555" y="10530"/>
                </a:cubicBezTo>
                <a:cubicBezTo>
                  <a:pt x="6760" y="11191"/>
                  <a:pt x="5998" y="11846"/>
                  <a:pt x="5314" y="12580"/>
                </a:cubicBezTo>
                <a:cubicBezTo>
                  <a:pt x="5264" y="12601"/>
                  <a:pt x="5237" y="12658"/>
                  <a:pt x="5180" y="12658"/>
                </a:cubicBezTo>
                <a:cubicBezTo>
                  <a:pt x="5171" y="12658"/>
                  <a:pt x="5161" y="12656"/>
                  <a:pt x="5151" y="12652"/>
                </a:cubicBezTo>
                <a:cubicBezTo>
                  <a:pt x="5229" y="12452"/>
                  <a:pt x="5282" y="12222"/>
                  <a:pt x="5340" y="12022"/>
                </a:cubicBezTo>
                <a:cubicBezTo>
                  <a:pt x="5394" y="11798"/>
                  <a:pt x="5420" y="11543"/>
                  <a:pt x="5557" y="11367"/>
                </a:cubicBezTo>
                <a:cubicBezTo>
                  <a:pt x="5833" y="10985"/>
                  <a:pt x="5998" y="10584"/>
                  <a:pt x="6188" y="10178"/>
                </a:cubicBezTo>
                <a:cubicBezTo>
                  <a:pt x="6300" y="10002"/>
                  <a:pt x="6379" y="9796"/>
                  <a:pt x="6405" y="9596"/>
                </a:cubicBezTo>
                <a:cubicBezTo>
                  <a:pt x="6491" y="8940"/>
                  <a:pt x="6543" y="8255"/>
                  <a:pt x="6379" y="7601"/>
                </a:cubicBezTo>
                <a:cubicBezTo>
                  <a:pt x="6300" y="7345"/>
                  <a:pt x="6267" y="7097"/>
                  <a:pt x="6241" y="6842"/>
                </a:cubicBezTo>
                <a:cubicBezTo>
                  <a:pt x="6214" y="6514"/>
                  <a:pt x="6188" y="6211"/>
                  <a:pt x="6162" y="5884"/>
                </a:cubicBezTo>
                <a:cubicBezTo>
                  <a:pt x="6136" y="5325"/>
                  <a:pt x="6267" y="4822"/>
                  <a:pt x="6596" y="4336"/>
                </a:cubicBezTo>
                <a:cubicBezTo>
                  <a:pt x="6818" y="4034"/>
                  <a:pt x="7061" y="3730"/>
                  <a:pt x="7311" y="3427"/>
                </a:cubicBezTo>
                <a:cubicBezTo>
                  <a:pt x="7364" y="3354"/>
                  <a:pt x="7417" y="3275"/>
                  <a:pt x="7311" y="3202"/>
                </a:cubicBezTo>
                <a:cubicBezTo>
                  <a:pt x="7294" y="3188"/>
                  <a:pt x="7275" y="3182"/>
                  <a:pt x="7256" y="3182"/>
                </a:cubicBezTo>
                <a:cubicBezTo>
                  <a:pt x="7209" y="3182"/>
                  <a:pt x="7159" y="3217"/>
                  <a:pt x="7121" y="3251"/>
                </a:cubicBezTo>
                <a:cubicBezTo>
                  <a:pt x="6983" y="3354"/>
                  <a:pt x="6845" y="3481"/>
                  <a:pt x="6680" y="3578"/>
                </a:cubicBezTo>
                <a:cubicBezTo>
                  <a:pt x="5998" y="4063"/>
                  <a:pt x="5446" y="4670"/>
                  <a:pt x="5091" y="5428"/>
                </a:cubicBezTo>
                <a:cubicBezTo>
                  <a:pt x="4927" y="5780"/>
                  <a:pt x="4822" y="6132"/>
                  <a:pt x="4848" y="6514"/>
                </a:cubicBezTo>
                <a:cubicBezTo>
                  <a:pt x="4874" y="6793"/>
                  <a:pt x="4953" y="7042"/>
                  <a:pt x="5039" y="7297"/>
                </a:cubicBezTo>
                <a:cubicBezTo>
                  <a:pt x="5151" y="7551"/>
                  <a:pt x="5203" y="7824"/>
                  <a:pt x="5282" y="8103"/>
                </a:cubicBezTo>
                <a:cubicBezTo>
                  <a:pt x="5314" y="8207"/>
                  <a:pt x="5314" y="8310"/>
                  <a:pt x="5282" y="8407"/>
                </a:cubicBezTo>
                <a:cubicBezTo>
                  <a:pt x="5203" y="8989"/>
                  <a:pt x="5177" y="9596"/>
                  <a:pt x="5256" y="10178"/>
                </a:cubicBezTo>
                <a:cubicBezTo>
                  <a:pt x="5314" y="10609"/>
                  <a:pt x="5256" y="11009"/>
                  <a:pt x="5256" y="11439"/>
                </a:cubicBezTo>
                <a:cubicBezTo>
                  <a:pt x="5256" y="11694"/>
                  <a:pt x="5117" y="11895"/>
                  <a:pt x="5065" y="12125"/>
                </a:cubicBezTo>
                <a:cubicBezTo>
                  <a:pt x="4848" y="12828"/>
                  <a:pt x="4493" y="13436"/>
                  <a:pt x="4001" y="14017"/>
                </a:cubicBezTo>
                <a:cubicBezTo>
                  <a:pt x="2983" y="15182"/>
                  <a:pt x="2135" y="16444"/>
                  <a:pt x="1373" y="17760"/>
                </a:cubicBezTo>
                <a:cubicBezTo>
                  <a:pt x="1340" y="17809"/>
                  <a:pt x="1340" y="17888"/>
                  <a:pt x="1235" y="17888"/>
                </a:cubicBezTo>
                <a:cubicBezTo>
                  <a:pt x="1209" y="17633"/>
                  <a:pt x="1150" y="17378"/>
                  <a:pt x="1123" y="17105"/>
                </a:cubicBezTo>
                <a:cubicBezTo>
                  <a:pt x="1097" y="16723"/>
                  <a:pt x="1123" y="16316"/>
                  <a:pt x="1261" y="15940"/>
                </a:cubicBezTo>
                <a:cubicBezTo>
                  <a:pt x="1426" y="15510"/>
                  <a:pt x="1616" y="15079"/>
                  <a:pt x="1918" y="14703"/>
                </a:cubicBezTo>
                <a:cubicBezTo>
                  <a:pt x="2523" y="13945"/>
                  <a:pt x="2850" y="13108"/>
                  <a:pt x="2929" y="12174"/>
                </a:cubicBezTo>
                <a:cubicBezTo>
                  <a:pt x="2955" y="12046"/>
                  <a:pt x="2983" y="11949"/>
                  <a:pt x="2983" y="11822"/>
                </a:cubicBezTo>
                <a:cubicBezTo>
                  <a:pt x="3041" y="11391"/>
                  <a:pt x="3120" y="10961"/>
                  <a:pt x="3310" y="10554"/>
                </a:cubicBezTo>
                <a:cubicBezTo>
                  <a:pt x="3449" y="10226"/>
                  <a:pt x="3475" y="9924"/>
                  <a:pt x="3396" y="9572"/>
                </a:cubicBezTo>
                <a:cubicBezTo>
                  <a:pt x="3344" y="9292"/>
                  <a:pt x="3232" y="9013"/>
                  <a:pt x="3120" y="8735"/>
                </a:cubicBezTo>
                <a:cubicBezTo>
                  <a:pt x="3041" y="8534"/>
                  <a:pt x="2929" y="8310"/>
                  <a:pt x="2929" y="8055"/>
                </a:cubicBezTo>
                <a:cubicBezTo>
                  <a:pt x="2955" y="7551"/>
                  <a:pt x="3094" y="7097"/>
                  <a:pt x="3449" y="6690"/>
                </a:cubicBezTo>
                <a:cubicBezTo>
                  <a:pt x="3475" y="6641"/>
                  <a:pt x="3508" y="6611"/>
                  <a:pt x="3534" y="6562"/>
                </a:cubicBezTo>
                <a:cubicBezTo>
                  <a:pt x="3560" y="6514"/>
                  <a:pt x="3560" y="6460"/>
                  <a:pt x="3508" y="6412"/>
                </a:cubicBezTo>
                <a:cubicBezTo>
                  <a:pt x="3487" y="6365"/>
                  <a:pt x="3447" y="6348"/>
                  <a:pt x="3409" y="6348"/>
                </a:cubicBezTo>
                <a:cubicBezTo>
                  <a:pt x="3386" y="6348"/>
                  <a:pt x="3363" y="6354"/>
                  <a:pt x="3344" y="6363"/>
                </a:cubicBezTo>
                <a:cubicBezTo>
                  <a:pt x="3258" y="6412"/>
                  <a:pt x="3205" y="6436"/>
                  <a:pt x="3146" y="6490"/>
                </a:cubicBezTo>
                <a:cubicBezTo>
                  <a:pt x="2740" y="6866"/>
                  <a:pt x="2385" y="7297"/>
                  <a:pt x="2161" y="7800"/>
                </a:cubicBezTo>
                <a:cubicBezTo>
                  <a:pt x="1944" y="8231"/>
                  <a:pt x="1865" y="8710"/>
                  <a:pt x="1918" y="9189"/>
                </a:cubicBezTo>
                <a:cubicBezTo>
                  <a:pt x="1970" y="9523"/>
                  <a:pt x="1997" y="9827"/>
                  <a:pt x="2030" y="10129"/>
                </a:cubicBezTo>
                <a:cubicBezTo>
                  <a:pt x="2056" y="10378"/>
                  <a:pt x="2030" y="10633"/>
                  <a:pt x="1918" y="10857"/>
                </a:cubicBezTo>
                <a:cubicBezTo>
                  <a:pt x="1753" y="11215"/>
                  <a:pt x="1589" y="11567"/>
                  <a:pt x="1373" y="11870"/>
                </a:cubicBezTo>
                <a:cubicBezTo>
                  <a:pt x="1235" y="12071"/>
                  <a:pt x="1123" y="12276"/>
                  <a:pt x="1044" y="12476"/>
                </a:cubicBezTo>
                <a:cubicBezTo>
                  <a:pt x="821" y="12883"/>
                  <a:pt x="821" y="13284"/>
                  <a:pt x="959" y="13714"/>
                </a:cubicBezTo>
                <a:cubicBezTo>
                  <a:pt x="985" y="13817"/>
                  <a:pt x="1044" y="13945"/>
                  <a:pt x="1071" y="14042"/>
                </a:cubicBezTo>
                <a:cubicBezTo>
                  <a:pt x="1235" y="14400"/>
                  <a:pt x="1235" y="14751"/>
                  <a:pt x="1176" y="15079"/>
                </a:cubicBezTo>
                <a:cubicBezTo>
                  <a:pt x="1097" y="15534"/>
                  <a:pt x="1011" y="15988"/>
                  <a:pt x="959" y="16444"/>
                </a:cubicBezTo>
                <a:cubicBezTo>
                  <a:pt x="906" y="16772"/>
                  <a:pt x="906" y="17105"/>
                  <a:pt x="985" y="17408"/>
                </a:cubicBezTo>
                <a:cubicBezTo>
                  <a:pt x="1044" y="17633"/>
                  <a:pt x="1044" y="17888"/>
                  <a:pt x="1071" y="18112"/>
                </a:cubicBezTo>
                <a:cubicBezTo>
                  <a:pt x="1097" y="18239"/>
                  <a:pt x="1071" y="18366"/>
                  <a:pt x="985" y="18494"/>
                </a:cubicBezTo>
                <a:cubicBezTo>
                  <a:pt x="768" y="18925"/>
                  <a:pt x="578" y="19350"/>
                  <a:pt x="355" y="19755"/>
                </a:cubicBezTo>
                <a:cubicBezTo>
                  <a:pt x="250" y="19986"/>
                  <a:pt x="112" y="20338"/>
                  <a:pt x="0" y="20665"/>
                </a:cubicBezTo>
                <a:lnTo>
                  <a:pt x="0" y="21600"/>
                </a:lnTo>
                <a:cubicBezTo>
                  <a:pt x="86" y="21248"/>
                  <a:pt x="223" y="20793"/>
                  <a:pt x="303" y="20539"/>
                </a:cubicBezTo>
                <a:cubicBezTo>
                  <a:pt x="716" y="19500"/>
                  <a:pt x="1261" y="18494"/>
                  <a:pt x="1832" y="17505"/>
                </a:cubicBezTo>
                <a:cubicBezTo>
                  <a:pt x="1892" y="17353"/>
                  <a:pt x="2030" y="17256"/>
                  <a:pt x="2135" y="17153"/>
                </a:cubicBezTo>
                <a:cubicBezTo>
                  <a:pt x="2877" y="16620"/>
                  <a:pt x="3672" y="16219"/>
                  <a:pt x="4519" y="15916"/>
                </a:cubicBezTo>
                <a:cubicBezTo>
                  <a:pt x="4640" y="15876"/>
                  <a:pt x="4748" y="15852"/>
                  <a:pt x="4861" y="15852"/>
                </a:cubicBezTo>
                <a:cubicBezTo>
                  <a:pt x="4902" y="15852"/>
                  <a:pt x="4943" y="15856"/>
                  <a:pt x="4986" y="15862"/>
                </a:cubicBezTo>
                <a:cubicBezTo>
                  <a:pt x="5367" y="15940"/>
                  <a:pt x="5774" y="16013"/>
                  <a:pt x="6136" y="16164"/>
                </a:cubicBezTo>
                <a:cubicBezTo>
                  <a:pt x="6447" y="16269"/>
                  <a:pt x="6777" y="16325"/>
                  <a:pt x="7114" y="16325"/>
                </a:cubicBezTo>
                <a:cubicBezTo>
                  <a:pt x="7188" y="16325"/>
                  <a:pt x="7262" y="16321"/>
                  <a:pt x="7338" y="16316"/>
                </a:cubicBezTo>
                <a:cubicBezTo>
                  <a:pt x="7372" y="16314"/>
                  <a:pt x="7406" y="16313"/>
                  <a:pt x="7440" y="16313"/>
                </a:cubicBezTo>
                <a:cubicBezTo>
                  <a:pt x="7756" y="16313"/>
                  <a:pt x="8050" y="16412"/>
                  <a:pt x="8323" y="16571"/>
                </a:cubicBezTo>
                <a:cubicBezTo>
                  <a:pt x="8566" y="16699"/>
                  <a:pt x="8790" y="16826"/>
                  <a:pt x="9033" y="16953"/>
                </a:cubicBezTo>
                <a:cubicBezTo>
                  <a:pt x="9367" y="17123"/>
                  <a:pt x="9716" y="17225"/>
                  <a:pt x="10085" y="17225"/>
                </a:cubicBezTo>
                <a:cubicBezTo>
                  <a:pt x="10259" y="17225"/>
                  <a:pt x="10438" y="17202"/>
                  <a:pt x="10622" y="17153"/>
                </a:cubicBezTo>
                <a:cubicBezTo>
                  <a:pt x="10813" y="17105"/>
                  <a:pt x="11003" y="17075"/>
                  <a:pt x="11194" y="17051"/>
                </a:cubicBezTo>
                <a:cubicBezTo>
                  <a:pt x="11745" y="17051"/>
                  <a:pt x="12291" y="17378"/>
                  <a:pt x="12508" y="17833"/>
                </a:cubicBezTo>
                <a:cubicBezTo>
                  <a:pt x="12646" y="18112"/>
                  <a:pt x="12731" y="18366"/>
                  <a:pt x="12758" y="18670"/>
                </a:cubicBezTo>
                <a:cubicBezTo>
                  <a:pt x="12784" y="18718"/>
                  <a:pt x="12784" y="18797"/>
                  <a:pt x="12870" y="18797"/>
                </a:cubicBezTo>
                <a:cubicBezTo>
                  <a:pt x="12922" y="18797"/>
                  <a:pt x="12975" y="18743"/>
                  <a:pt x="12975" y="18694"/>
                </a:cubicBezTo>
                <a:cubicBezTo>
                  <a:pt x="13001" y="18646"/>
                  <a:pt x="13033" y="18591"/>
                  <a:pt x="13033" y="18567"/>
                </a:cubicBezTo>
                <a:cubicBezTo>
                  <a:pt x="13138" y="18263"/>
                  <a:pt x="13112" y="18015"/>
                  <a:pt x="13033" y="17712"/>
                </a:cubicBezTo>
                <a:cubicBezTo>
                  <a:pt x="12810" y="16802"/>
                  <a:pt x="12179" y="16164"/>
                  <a:pt x="11332" y="15740"/>
                </a:cubicBezTo>
                <a:cubicBezTo>
                  <a:pt x="10898" y="15534"/>
                  <a:pt x="10485" y="15310"/>
                  <a:pt x="10104" y="15055"/>
                </a:cubicBezTo>
                <a:cubicBezTo>
                  <a:pt x="9827" y="14830"/>
                  <a:pt x="9472" y="14703"/>
                  <a:pt x="9119" y="14649"/>
                </a:cubicBezTo>
                <a:cubicBezTo>
                  <a:pt x="8730" y="14600"/>
                  <a:pt x="8349" y="14497"/>
                  <a:pt x="7994" y="14400"/>
                </a:cubicBezTo>
                <a:cubicBezTo>
                  <a:pt x="7743" y="14326"/>
                  <a:pt x="7493" y="14288"/>
                  <a:pt x="7243" y="14288"/>
                </a:cubicBezTo>
                <a:cubicBezTo>
                  <a:pt x="6891" y="14288"/>
                  <a:pt x="6541" y="14364"/>
                  <a:pt x="6188" y="14528"/>
                </a:cubicBezTo>
                <a:cubicBezTo>
                  <a:pt x="5748" y="14727"/>
                  <a:pt x="5314" y="14982"/>
                  <a:pt x="4901" y="15231"/>
                </a:cubicBezTo>
                <a:cubicBezTo>
                  <a:pt x="4657" y="15382"/>
                  <a:pt x="4434" y="15534"/>
                  <a:pt x="4269" y="15740"/>
                </a:cubicBezTo>
                <a:cubicBezTo>
                  <a:pt x="4217" y="15789"/>
                  <a:pt x="4164" y="15813"/>
                  <a:pt x="4106" y="15838"/>
                </a:cubicBezTo>
                <a:cubicBezTo>
                  <a:pt x="3508" y="16092"/>
                  <a:pt x="2929" y="16395"/>
                  <a:pt x="2325" y="16747"/>
                </a:cubicBezTo>
                <a:cubicBezTo>
                  <a:pt x="2358" y="16675"/>
                  <a:pt x="2385" y="16650"/>
                  <a:pt x="2385" y="16620"/>
                </a:cubicBezTo>
                <a:cubicBezTo>
                  <a:pt x="2983" y="15710"/>
                  <a:pt x="3613" y="14830"/>
                  <a:pt x="4355" y="13993"/>
                </a:cubicBezTo>
                <a:cubicBezTo>
                  <a:pt x="4407" y="13945"/>
                  <a:pt x="4460" y="13890"/>
                  <a:pt x="4519" y="13841"/>
                </a:cubicBezTo>
                <a:cubicBezTo>
                  <a:pt x="5229" y="13465"/>
                  <a:pt x="5912" y="13035"/>
                  <a:pt x="6654" y="12677"/>
                </a:cubicBezTo>
                <a:cubicBezTo>
                  <a:pt x="6826" y="12600"/>
                  <a:pt x="7019" y="12504"/>
                  <a:pt x="7240" y="12504"/>
                </a:cubicBezTo>
                <a:cubicBezTo>
                  <a:pt x="7297" y="12504"/>
                  <a:pt x="7356" y="12510"/>
                  <a:pt x="7417" y="12525"/>
                </a:cubicBezTo>
                <a:cubicBezTo>
                  <a:pt x="7417" y="12535"/>
                  <a:pt x="7420" y="12539"/>
                  <a:pt x="7426" y="12539"/>
                </a:cubicBezTo>
                <a:cubicBezTo>
                  <a:pt x="7438" y="12539"/>
                  <a:pt x="7458" y="12525"/>
                  <a:pt x="7476" y="12525"/>
                </a:cubicBezTo>
                <a:cubicBezTo>
                  <a:pt x="7593" y="12511"/>
                  <a:pt x="7710" y="12505"/>
                  <a:pt x="7824" y="12505"/>
                </a:cubicBezTo>
                <a:cubicBezTo>
                  <a:pt x="8107" y="12505"/>
                  <a:pt x="8381" y="12541"/>
                  <a:pt x="8652" y="12580"/>
                </a:cubicBezTo>
                <a:cubicBezTo>
                  <a:pt x="8893" y="12616"/>
                  <a:pt x="9132" y="12638"/>
                  <a:pt x="9363" y="12638"/>
                </a:cubicBezTo>
                <a:cubicBezTo>
                  <a:pt x="9447" y="12638"/>
                  <a:pt x="9529" y="12635"/>
                  <a:pt x="9611" y="12628"/>
                </a:cubicBezTo>
                <a:cubicBezTo>
                  <a:pt x="9690" y="12624"/>
                  <a:pt x="9768" y="12622"/>
                  <a:pt x="9847" y="12622"/>
                </a:cubicBezTo>
                <a:cubicBezTo>
                  <a:pt x="10226" y="12622"/>
                  <a:pt x="10590" y="12670"/>
                  <a:pt x="10977" y="12756"/>
                </a:cubicBezTo>
                <a:cubicBezTo>
                  <a:pt x="11332" y="12859"/>
                  <a:pt x="11719" y="12908"/>
                  <a:pt x="12100" y="12932"/>
                </a:cubicBezTo>
                <a:cubicBezTo>
                  <a:pt x="12291" y="12956"/>
                  <a:pt x="12481" y="12980"/>
                  <a:pt x="12672" y="13035"/>
                </a:cubicBezTo>
                <a:cubicBezTo>
                  <a:pt x="12864" y="13069"/>
                  <a:pt x="13055" y="13087"/>
                  <a:pt x="13245" y="13087"/>
                </a:cubicBezTo>
                <a:cubicBezTo>
                  <a:pt x="13465" y="13087"/>
                  <a:pt x="13685" y="13062"/>
                  <a:pt x="13907" y="13011"/>
                </a:cubicBezTo>
                <a:cubicBezTo>
                  <a:pt x="14182" y="12932"/>
                  <a:pt x="14478" y="12859"/>
                  <a:pt x="14754" y="12780"/>
                </a:cubicBezTo>
                <a:cubicBezTo>
                  <a:pt x="15247" y="12628"/>
                  <a:pt x="15713" y="12525"/>
                  <a:pt x="16233" y="12501"/>
                </a:cubicBezTo>
                <a:cubicBezTo>
                  <a:pt x="16397" y="12476"/>
                  <a:pt x="16535" y="12476"/>
                  <a:pt x="16699" y="12452"/>
                </a:cubicBezTo>
                <a:cubicBezTo>
                  <a:pt x="16810" y="12452"/>
                  <a:pt x="16889" y="12404"/>
                  <a:pt x="16889" y="12300"/>
                </a:cubicBezTo>
                <a:cubicBezTo>
                  <a:pt x="16889" y="12198"/>
                  <a:pt x="16810" y="12150"/>
                  <a:pt x="16699" y="12125"/>
                </a:cubicBezTo>
                <a:cubicBezTo>
                  <a:pt x="16449" y="12101"/>
                  <a:pt x="16206" y="12046"/>
                  <a:pt x="15930" y="12046"/>
                </a:cubicBezTo>
                <a:cubicBezTo>
                  <a:pt x="15333" y="12046"/>
                  <a:pt x="14754" y="12101"/>
                  <a:pt x="14150" y="12125"/>
                </a:cubicBezTo>
                <a:cubicBezTo>
                  <a:pt x="13690" y="12125"/>
                  <a:pt x="13250" y="12046"/>
                  <a:pt x="12836" y="11822"/>
                </a:cubicBezTo>
                <a:cubicBezTo>
                  <a:pt x="12672" y="11719"/>
                  <a:pt x="12481" y="11646"/>
                  <a:pt x="12317" y="11567"/>
                </a:cubicBezTo>
                <a:cubicBezTo>
                  <a:pt x="11612" y="11254"/>
                  <a:pt x="10905" y="11078"/>
                  <a:pt x="10187" y="11078"/>
                </a:cubicBezTo>
                <a:cubicBezTo>
                  <a:pt x="9628" y="11078"/>
                  <a:pt x="9063" y="11184"/>
                  <a:pt x="8487" y="11415"/>
                </a:cubicBezTo>
                <a:cubicBezTo>
                  <a:pt x="7968" y="11615"/>
                  <a:pt x="7417" y="11822"/>
                  <a:pt x="7035" y="12252"/>
                </a:cubicBezTo>
                <a:cubicBezTo>
                  <a:pt x="7009" y="12300"/>
                  <a:pt x="6956" y="12300"/>
                  <a:pt x="6897" y="12326"/>
                </a:cubicBezTo>
                <a:cubicBezTo>
                  <a:pt x="6464" y="12525"/>
                  <a:pt x="6024" y="12731"/>
                  <a:pt x="5557" y="12932"/>
                </a:cubicBezTo>
                <a:cubicBezTo>
                  <a:pt x="5446" y="12980"/>
                  <a:pt x="5340" y="13011"/>
                  <a:pt x="5203" y="13084"/>
                </a:cubicBezTo>
                <a:cubicBezTo>
                  <a:pt x="5229" y="13011"/>
                  <a:pt x="5256" y="12980"/>
                  <a:pt x="5256" y="12980"/>
                </a:cubicBezTo>
                <a:cubicBezTo>
                  <a:pt x="5859" y="12374"/>
                  <a:pt x="6464" y="11767"/>
                  <a:pt x="7121" y="11239"/>
                </a:cubicBezTo>
                <a:cubicBezTo>
                  <a:pt x="8185" y="10329"/>
                  <a:pt x="9387" y="9572"/>
                  <a:pt x="10622" y="8862"/>
                </a:cubicBezTo>
                <a:cubicBezTo>
                  <a:pt x="10710" y="8809"/>
                  <a:pt x="10783" y="8777"/>
                  <a:pt x="10856" y="8777"/>
                </a:cubicBezTo>
                <a:cubicBezTo>
                  <a:pt x="10921" y="8777"/>
                  <a:pt x="10986" y="8802"/>
                  <a:pt x="11063" y="8862"/>
                </a:cubicBezTo>
                <a:cubicBezTo>
                  <a:pt x="11141" y="8940"/>
                  <a:pt x="11279" y="8989"/>
                  <a:pt x="11391" y="9037"/>
                </a:cubicBezTo>
                <a:cubicBezTo>
                  <a:pt x="11634" y="9116"/>
                  <a:pt x="11883" y="9219"/>
                  <a:pt x="12126" y="9268"/>
                </a:cubicBezTo>
                <a:cubicBezTo>
                  <a:pt x="12620" y="9420"/>
                  <a:pt x="13112" y="9492"/>
                  <a:pt x="13605" y="9492"/>
                </a:cubicBezTo>
                <a:cubicBezTo>
                  <a:pt x="13933" y="9468"/>
                  <a:pt x="14262" y="9468"/>
                  <a:pt x="14590" y="9420"/>
                </a:cubicBezTo>
                <a:cubicBezTo>
                  <a:pt x="14691" y="9412"/>
                  <a:pt x="14791" y="9409"/>
                  <a:pt x="14890" y="9409"/>
                </a:cubicBezTo>
                <a:cubicBezTo>
                  <a:pt x="15486" y="9409"/>
                  <a:pt x="16046" y="9536"/>
                  <a:pt x="16588" y="9796"/>
                </a:cubicBezTo>
                <a:cubicBezTo>
                  <a:pt x="17053" y="10002"/>
                  <a:pt x="17494" y="10178"/>
                  <a:pt x="17961" y="10402"/>
                </a:cubicBezTo>
                <a:cubicBezTo>
                  <a:pt x="18461" y="10614"/>
                  <a:pt x="18985" y="10739"/>
                  <a:pt x="19535" y="10739"/>
                </a:cubicBezTo>
                <a:cubicBezTo>
                  <a:pt x="19584" y="10739"/>
                  <a:pt x="19632" y="10738"/>
                  <a:pt x="19681" y="10736"/>
                </a:cubicBezTo>
                <a:cubicBezTo>
                  <a:pt x="20122" y="10736"/>
                  <a:pt x="20587" y="10736"/>
                  <a:pt x="21021" y="10785"/>
                </a:cubicBezTo>
                <a:cubicBezTo>
                  <a:pt x="21159" y="10809"/>
                  <a:pt x="21271" y="10809"/>
                  <a:pt x="21409" y="10809"/>
                </a:cubicBezTo>
                <a:cubicBezTo>
                  <a:pt x="21426" y="10809"/>
                  <a:pt x="21450" y="10811"/>
                  <a:pt x="21476" y="10811"/>
                </a:cubicBezTo>
                <a:cubicBezTo>
                  <a:pt x="21527" y="10811"/>
                  <a:pt x="21582" y="10801"/>
                  <a:pt x="21600" y="10736"/>
                </a:cubicBezTo>
                <a:cubicBezTo>
                  <a:pt x="21600" y="10633"/>
                  <a:pt x="21514" y="10609"/>
                  <a:pt x="21462" y="10584"/>
                </a:cubicBezTo>
                <a:cubicBezTo>
                  <a:pt x="21271" y="10505"/>
                  <a:pt x="21107" y="10457"/>
                  <a:pt x="20916" y="10402"/>
                </a:cubicBezTo>
                <a:cubicBezTo>
                  <a:pt x="20640" y="10354"/>
                  <a:pt x="20365" y="10354"/>
                  <a:pt x="20122" y="10250"/>
                </a:cubicBezTo>
                <a:cubicBezTo>
                  <a:pt x="19327" y="10002"/>
                  <a:pt x="18617" y="9620"/>
                  <a:pt x="17961" y="9140"/>
                </a:cubicBezTo>
                <a:cubicBezTo>
                  <a:pt x="17737" y="8964"/>
                  <a:pt x="17520" y="8813"/>
                  <a:pt x="17303" y="8662"/>
                </a:cubicBezTo>
                <a:cubicBezTo>
                  <a:pt x="16915" y="8383"/>
                  <a:pt x="16509" y="8279"/>
                  <a:pt x="16068" y="8279"/>
                </a:cubicBezTo>
                <a:cubicBezTo>
                  <a:pt x="15523" y="8279"/>
                  <a:pt x="14945" y="8279"/>
                  <a:pt x="14399" y="8358"/>
                </a:cubicBezTo>
                <a:cubicBezTo>
                  <a:pt x="13743" y="8462"/>
                  <a:pt x="13085" y="8510"/>
                  <a:pt x="12403" y="8559"/>
                </a:cubicBezTo>
                <a:cubicBezTo>
                  <a:pt x="12284" y="8566"/>
                  <a:pt x="12165" y="8572"/>
                  <a:pt x="12047" y="8572"/>
                </a:cubicBezTo>
                <a:cubicBezTo>
                  <a:pt x="11808" y="8572"/>
                  <a:pt x="11568" y="8550"/>
                  <a:pt x="11332" y="8486"/>
                </a:cubicBezTo>
                <a:cubicBezTo>
                  <a:pt x="11556" y="8310"/>
                  <a:pt x="11798" y="8182"/>
                  <a:pt x="12015" y="8055"/>
                </a:cubicBezTo>
                <a:lnTo>
                  <a:pt x="12100" y="8055"/>
                </a:lnTo>
                <a:cubicBezTo>
                  <a:pt x="12265" y="8055"/>
                  <a:pt x="12429" y="7976"/>
                  <a:pt x="12567" y="7952"/>
                </a:cubicBezTo>
                <a:cubicBezTo>
                  <a:pt x="13388" y="7703"/>
                  <a:pt x="14098" y="7297"/>
                  <a:pt x="14781" y="6842"/>
                </a:cubicBezTo>
                <a:cubicBezTo>
                  <a:pt x="15136" y="6611"/>
                  <a:pt x="15464" y="6387"/>
                  <a:pt x="15851" y="6260"/>
                </a:cubicBezTo>
                <a:cubicBezTo>
                  <a:pt x="16344" y="6108"/>
                  <a:pt x="16810" y="5932"/>
                  <a:pt x="17303" y="5804"/>
                </a:cubicBezTo>
                <a:cubicBezTo>
                  <a:pt x="18203" y="5628"/>
                  <a:pt x="18998" y="5223"/>
                  <a:pt x="19793" y="4822"/>
                </a:cubicBezTo>
                <a:cubicBezTo>
                  <a:pt x="19845" y="4792"/>
                  <a:pt x="19898" y="4767"/>
                  <a:pt x="19957" y="4719"/>
                </a:cubicBezTo>
                <a:cubicBezTo>
                  <a:pt x="20010" y="4695"/>
                  <a:pt x="20036" y="4616"/>
                  <a:pt x="19984" y="4567"/>
                </a:cubicBezTo>
                <a:cubicBezTo>
                  <a:pt x="19966" y="4518"/>
                  <a:pt x="19927" y="4489"/>
                  <a:pt x="19885" y="4489"/>
                </a:cubicBezTo>
                <a:cubicBezTo>
                  <a:pt x="19863" y="4489"/>
                  <a:pt x="19839" y="4499"/>
                  <a:pt x="19819" y="4519"/>
                </a:cubicBezTo>
                <a:cubicBezTo>
                  <a:pt x="19681" y="4543"/>
                  <a:pt x="19569" y="4591"/>
                  <a:pt x="19464" y="4640"/>
                </a:cubicBezTo>
                <a:cubicBezTo>
                  <a:pt x="18834" y="4919"/>
                  <a:pt x="18203" y="5126"/>
                  <a:pt x="17520" y="5223"/>
                </a:cubicBezTo>
                <a:cubicBezTo>
                  <a:pt x="16863" y="5301"/>
                  <a:pt x="16206" y="5399"/>
                  <a:pt x="15549" y="5501"/>
                </a:cubicBezTo>
                <a:cubicBezTo>
                  <a:pt x="15004" y="5580"/>
                  <a:pt x="14452" y="5732"/>
                  <a:pt x="13907" y="5932"/>
                </a:cubicBezTo>
                <a:cubicBezTo>
                  <a:pt x="13164" y="6236"/>
                  <a:pt x="12567" y="6666"/>
                  <a:pt x="12074" y="7273"/>
                </a:cubicBezTo>
                <a:cubicBezTo>
                  <a:pt x="11988" y="7370"/>
                  <a:pt x="11910" y="7473"/>
                  <a:pt x="11883" y="7601"/>
                </a:cubicBezTo>
                <a:cubicBezTo>
                  <a:pt x="11883" y="7800"/>
                  <a:pt x="11745" y="7879"/>
                  <a:pt x="11582" y="7976"/>
                </a:cubicBezTo>
                <a:cubicBezTo>
                  <a:pt x="10569" y="8534"/>
                  <a:pt x="9551" y="9092"/>
                  <a:pt x="8625" y="9748"/>
                </a:cubicBezTo>
                <a:cubicBezTo>
                  <a:pt x="8612" y="9759"/>
                  <a:pt x="8597" y="9765"/>
                  <a:pt x="8582" y="9765"/>
                </a:cubicBezTo>
                <a:cubicBezTo>
                  <a:pt x="8568" y="9765"/>
                  <a:pt x="8553" y="9759"/>
                  <a:pt x="8540" y="9748"/>
                </a:cubicBezTo>
                <a:cubicBezTo>
                  <a:pt x="8566" y="9723"/>
                  <a:pt x="8566" y="9699"/>
                  <a:pt x="8566" y="9699"/>
                </a:cubicBezTo>
                <a:cubicBezTo>
                  <a:pt x="8842" y="9189"/>
                  <a:pt x="9033" y="8686"/>
                  <a:pt x="9224" y="8158"/>
                </a:cubicBezTo>
                <a:cubicBezTo>
                  <a:pt x="9256" y="8031"/>
                  <a:pt x="9282" y="7903"/>
                  <a:pt x="9387" y="7775"/>
                </a:cubicBezTo>
                <a:cubicBezTo>
                  <a:pt x="9716" y="7400"/>
                  <a:pt x="10044" y="6993"/>
                  <a:pt x="10431" y="6666"/>
                </a:cubicBezTo>
                <a:cubicBezTo>
                  <a:pt x="11029" y="6132"/>
                  <a:pt x="11418" y="5525"/>
                  <a:pt x="11687" y="4822"/>
                </a:cubicBezTo>
                <a:cubicBezTo>
                  <a:pt x="11771" y="4543"/>
                  <a:pt x="11883" y="4288"/>
                  <a:pt x="12015" y="4034"/>
                </a:cubicBezTo>
                <a:cubicBezTo>
                  <a:pt x="12179" y="3706"/>
                  <a:pt x="12376" y="3354"/>
                  <a:pt x="12508" y="3002"/>
                </a:cubicBezTo>
                <a:cubicBezTo>
                  <a:pt x="12870" y="2141"/>
                  <a:pt x="13250" y="1304"/>
                  <a:pt x="13907" y="600"/>
                </a:cubicBezTo>
                <a:cubicBezTo>
                  <a:pt x="13960" y="546"/>
                  <a:pt x="13986" y="473"/>
                  <a:pt x="14019" y="425"/>
                </a:cubicBezTo>
                <a:cubicBezTo>
                  <a:pt x="14124" y="218"/>
                  <a:pt x="14098" y="91"/>
                  <a:pt x="13986" y="18"/>
                </a:cubicBezTo>
                <a:cubicBezTo>
                  <a:pt x="13960" y="6"/>
                  <a:pt x="13931" y="0"/>
                  <a:pt x="13902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129" name="Google Shape;267;p13"/>
          <p:cNvGrpSpPr/>
          <p:nvPr/>
        </p:nvGrpSpPr>
        <p:grpSpPr>
          <a:xfrm>
            <a:off x="8065440" y="3610373"/>
            <a:ext cx="892868" cy="1532588"/>
            <a:chOff x="0" y="0"/>
            <a:chExt cx="892867" cy="1532587"/>
          </a:xfrm>
        </p:grpSpPr>
        <p:sp>
          <p:nvSpPr>
            <p:cNvPr id="115" name="Google Shape;268;p13"/>
            <p:cNvSpPr/>
            <p:nvPr/>
          </p:nvSpPr>
          <p:spPr>
            <a:xfrm>
              <a:off x="154364" y="0"/>
              <a:ext cx="98424" cy="155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1" h="21600" extrusionOk="0">
                  <a:moveTo>
                    <a:pt x="17692" y="0"/>
                  </a:moveTo>
                  <a:cubicBezTo>
                    <a:pt x="16293" y="0"/>
                    <a:pt x="14893" y="937"/>
                    <a:pt x="11729" y="3016"/>
                  </a:cubicBezTo>
                  <a:cubicBezTo>
                    <a:pt x="10756" y="4402"/>
                    <a:pt x="9721" y="5257"/>
                    <a:pt x="8687" y="5257"/>
                  </a:cubicBezTo>
                  <a:cubicBezTo>
                    <a:pt x="8322" y="5257"/>
                    <a:pt x="7957" y="5176"/>
                    <a:pt x="7531" y="4891"/>
                  </a:cubicBezTo>
                  <a:cubicBezTo>
                    <a:pt x="7044" y="4728"/>
                    <a:pt x="6497" y="4687"/>
                    <a:pt x="6010" y="4687"/>
                  </a:cubicBezTo>
                  <a:cubicBezTo>
                    <a:pt x="3515" y="4687"/>
                    <a:pt x="1386" y="6521"/>
                    <a:pt x="230" y="9822"/>
                  </a:cubicBezTo>
                  <a:cubicBezTo>
                    <a:pt x="-1109" y="12471"/>
                    <a:pt x="3698" y="19562"/>
                    <a:pt x="6862" y="19562"/>
                  </a:cubicBezTo>
                  <a:cubicBezTo>
                    <a:pt x="7105" y="19562"/>
                    <a:pt x="7348" y="19522"/>
                    <a:pt x="7531" y="19440"/>
                  </a:cubicBezTo>
                  <a:cubicBezTo>
                    <a:pt x="8930" y="19440"/>
                    <a:pt x="8930" y="19440"/>
                    <a:pt x="7531" y="20622"/>
                  </a:cubicBezTo>
                  <a:cubicBezTo>
                    <a:pt x="7531" y="21274"/>
                    <a:pt x="8444" y="21600"/>
                    <a:pt x="9721" y="21600"/>
                  </a:cubicBezTo>
                  <a:cubicBezTo>
                    <a:pt x="12155" y="21600"/>
                    <a:pt x="15867" y="20500"/>
                    <a:pt x="17692" y="18503"/>
                  </a:cubicBezTo>
                  <a:cubicBezTo>
                    <a:pt x="17692" y="17565"/>
                    <a:pt x="19092" y="14753"/>
                    <a:pt x="17692" y="11697"/>
                  </a:cubicBezTo>
                  <a:lnTo>
                    <a:pt x="17692" y="5828"/>
                  </a:lnTo>
                  <a:cubicBezTo>
                    <a:pt x="19092" y="5828"/>
                    <a:pt x="19092" y="4891"/>
                    <a:pt x="20491" y="3016"/>
                  </a:cubicBezTo>
                  <a:cubicBezTo>
                    <a:pt x="20491" y="937"/>
                    <a:pt x="20491" y="937"/>
                    <a:pt x="176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16" name="Google Shape;269;p13"/>
            <p:cNvSpPr/>
            <p:nvPr/>
          </p:nvSpPr>
          <p:spPr>
            <a:xfrm>
              <a:off x="380063" y="70627"/>
              <a:ext cx="132897" cy="179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3" h="21600" extrusionOk="0">
                  <a:moveTo>
                    <a:pt x="8303" y="0"/>
                  </a:moveTo>
                  <a:cubicBezTo>
                    <a:pt x="7065" y="0"/>
                    <a:pt x="7065" y="1618"/>
                    <a:pt x="6083" y="4257"/>
                  </a:cubicBezTo>
                  <a:cubicBezTo>
                    <a:pt x="5101" y="6684"/>
                    <a:pt x="4119" y="8302"/>
                    <a:pt x="3137" y="9322"/>
                  </a:cubicBezTo>
                  <a:cubicBezTo>
                    <a:pt x="-1046" y="10132"/>
                    <a:pt x="-1046" y="19454"/>
                    <a:pt x="3137" y="21072"/>
                  </a:cubicBezTo>
                  <a:cubicBezTo>
                    <a:pt x="3778" y="21424"/>
                    <a:pt x="4674" y="21600"/>
                    <a:pt x="5613" y="21600"/>
                  </a:cubicBezTo>
                  <a:cubicBezTo>
                    <a:pt x="8986" y="21600"/>
                    <a:pt x="13468" y="19665"/>
                    <a:pt x="14450" y="17625"/>
                  </a:cubicBezTo>
                  <a:cubicBezTo>
                    <a:pt x="14450" y="18434"/>
                    <a:pt x="15431" y="18434"/>
                    <a:pt x="15431" y="18434"/>
                  </a:cubicBezTo>
                  <a:cubicBezTo>
                    <a:pt x="16413" y="17625"/>
                    <a:pt x="16413" y="16816"/>
                    <a:pt x="16413" y="16816"/>
                  </a:cubicBezTo>
                  <a:cubicBezTo>
                    <a:pt x="15431" y="16816"/>
                    <a:pt x="16413" y="15197"/>
                    <a:pt x="17395" y="13368"/>
                  </a:cubicBezTo>
                  <a:cubicBezTo>
                    <a:pt x="18377" y="12559"/>
                    <a:pt x="19359" y="10941"/>
                    <a:pt x="18377" y="10132"/>
                  </a:cubicBezTo>
                  <a:lnTo>
                    <a:pt x="18377" y="6684"/>
                  </a:lnTo>
                  <a:cubicBezTo>
                    <a:pt x="20554" y="2427"/>
                    <a:pt x="19359" y="809"/>
                    <a:pt x="13212" y="809"/>
                  </a:cubicBezTo>
                  <a:cubicBezTo>
                    <a:pt x="10266" y="0"/>
                    <a:pt x="8303" y="0"/>
                    <a:pt x="830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17" name="Google Shape;270;p13"/>
            <p:cNvSpPr/>
            <p:nvPr/>
          </p:nvSpPr>
          <p:spPr>
            <a:xfrm>
              <a:off x="0" y="369719"/>
              <a:ext cx="115787" cy="189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5" h="21600" extrusionOk="0">
                  <a:moveTo>
                    <a:pt x="11671" y="0"/>
                  </a:moveTo>
                  <a:cubicBezTo>
                    <a:pt x="10245" y="0"/>
                    <a:pt x="8344" y="367"/>
                    <a:pt x="5176" y="1135"/>
                  </a:cubicBezTo>
                  <a:cubicBezTo>
                    <a:pt x="1215" y="2671"/>
                    <a:pt x="0" y="3639"/>
                    <a:pt x="0" y="5943"/>
                  </a:cubicBezTo>
                  <a:cubicBezTo>
                    <a:pt x="0" y="8446"/>
                    <a:pt x="0" y="9982"/>
                    <a:pt x="2746" y="13254"/>
                  </a:cubicBezTo>
                  <a:cubicBezTo>
                    <a:pt x="3961" y="14022"/>
                    <a:pt x="5176" y="15557"/>
                    <a:pt x="5176" y="16325"/>
                  </a:cubicBezTo>
                  <a:cubicBezTo>
                    <a:pt x="5176" y="17093"/>
                    <a:pt x="6390" y="18829"/>
                    <a:pt x="7605" y="19597"/>
                  </a:cubicBezTo>
                  <a:cubicBezTo>
                    <a:pt x="9348" y="21066"/>
                    <a:pt x="10457" y="21600"/>
                    <a:pt x="11988" y="21600"/>
                  </a:cubicBezTo>
                  <a:cubicBezTo>
                    <a:pt x="12833" y="21600"/>
                    <a:pt x="13889" y="21400"/>
                    <a:pt x="15210" y="21133"/>
                  </a:cubicBezTo>
                  <a:cubicBezTo>
                    <a:pt x="20385" y="20365"/>
                    <a:pt x="20385" y="19597"/>
                    <a:pt x="20385" y="16325"/>
                  </a:cubicBezTo>
                  <a:cubicBezTo>
                    <a:pt x="21600" y="14789"/>
                    <a:pt x="20385" y="12286"/>
                    <a:pt x="20385" y="11518"/>
                  </a:cubicBezTo>
                  <a:lnTo>
                    <a:pt x="20385" y="7478"/>
                  </a:lnTo>
                  <a:cubicBezTo>
                    <a:pt x="20385" y="5175"/>
                    <a:pt x="20385" y="3639"/>
                    <a:pt x="19171" y="3639"/>
                  </a:cubicBezTo>
                  <a:cubicBezTo>
                    <a:pt x="17956" y="2671"/>
                    <a:pt x="15210" y="1903"/>
                    <a:pt x="15210" y="1135"/>
                  </a:cubicBezTo>
                  <a:cubicBezTo>
                    <a:pt x="13995" y="367"/>
                    <a:pt x="13097" y="0"/>
                    <a:pt x="1167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18" name="Google Shape;271;p13"/>
            <p:cNvSpPr/>
            <p:nvPr/>
          </p:nvSpPr>
          <p:spPr>
            <a:xfrm>
              <a:off x="246240" y="353227"/>
              <a:ext cx="113041" cy="186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94" y="0"/>
                  </a:moveTo>
                  <a:cubicBezTo>
                    <a:pt x="16284" y="0"/>
                    <a:pt x="11807" y="1395"/>
                    <a:pt x="10632" y="3061"/>
                  </a:cubicBezTo>
                  <a:cubicBezTo>
                    <a:pt x="10632" y="3844"/>
                    <a:pt x="9345" y="3844"/>
                    <a:pt x="6771" y="3844"/>
                  </a:cubicBezTo>
                  <a:cubicBezTo>
                    <a:pt x="6044" y="3640"/>
                    <a:pt x="5372" y="3538"/>
                    <a:pt x="4756" y="3538"/>
                  </a:cubicBezTo>
                  <a:cubicBezTo>
                    <a:pt x="3302" y="3538"/>
                    <a:pt x="2238" y="4082"/>
                    <a:pt x="1287" y="4626"/>
                  </a:cubicBezTo>
                  <a:cubicBezTo>
                    <a:pt x="0" y="7960"/>
                    <a:pt x="0" y="8742"/>
                    <a:pt x="0" y="13640"/>
                  </a:cubicBezTo>
                  <a:cubicBezTo>
                    <a:pt x="1119" y="17144"/>
                    <a:pt x="3358" y="20648"/>
                    <a:pt x="5596" y="20648"/>
                  </a:cubicBezTo>
                  <a:cubicBezTo>
                    <a:pt x="5988" y="20648"/>
                    <a:pt x="6379" y="20546"/>
                    <a:pt x="6771" y="20307"/>
                  </a:cubicBezTo>
                  <a:cubicBezTo>
                    <a:pt x="6771" y="20307"/>
                    <a:pt x="8058" y="20307"/>
                    <a:pt x="8058" y="21090"/>
                  </a:cubicBezTo>
                  <a:cubicBezTo>
                    <a:pt x="8058" y="21430"/>
                    <a:pt x="8338" y="21600"/>
                    <a:pt x="8841" y="21600"/>
                  </a:cubicBezTo>
                  <a:cubicBezTo>
                    <a:pt x="10464" y="21600"/>
                    <a:pt x="14158" y="19899"/>
                    <a:pt x="16116" y="18539"/>
                  </a:cubicBezTo>
                  <a:cubicBezTo>
                    <a:pt x="16116" y="16974"/>
                    <a:pt x="17403" y="13640"/>
                    <a:pt x="17403" y="10511"/>
                  </a:cubicBezTo>
                  <a:cubicBezTo>
                    <a:pt x="18690" y="7177"/>
                    <a:pt x="20313" y="3844"/>
                    <a:pt x="20313" y="3061"/>
                  </a:cubicBezTo>
                  <a:cubicBezTo>
                    <a:pt x="21600" y="2279"/>
                    <a:pt x="21600" y="1497"/>
                    <a:pt x="21600" y="714"/>
                  </a:cubicBezTo>
                  <a:cubicBezTo>
                    <a:pt x="21208" y="238"/>
                    <a:pt x="20313" y="0"/>
                    <a:pt x="191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19" name="Google Shape;272;p13"/>
            <p:cNvSpPr/>
            <p:nvPr/>
          </p:nvSpPr>
          <p:spPr>
            <a:xfrm>
              <a:off x="419606" y="482760"/>
              <a:ext cx="116173" cy="157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4" h="21600" extrusionOk="0">
                  <a:moveTo>
                    <a:pt x="12155" y="0"/>
                  </a:moveTo>
                  <a:cubicBezTo>
                    <a:pt x="10902" y="0"/>
                    <a:pt x="9449" y="121"/>
                    <a:pt x="7644" y="484"/>
                  </a:cubicBezTo>
                  <a:lnTo>
                    <a:pt x="1580" y="484"/>
                  </a:lnTo>
                  <a:cubicBezTo>
                    <a:pt x="1580" y="1410"/>
                    <a:pt x="1580" y="3264"/>
                    <a:pt x="428" y="5118"/>
                  </a:cubicBezTo>
                  <a:cubicBezTo>
                    <a:pt x="-725" y="9067"/>
                    <a:pt x="428" y="10921"/>
                    <a:pt x="4186" y="15797"/>
                  </a:cubicBezTo>
                  <a:cubicBezTo>
                    <a:pt x="7644" y="21600"/>
                    <a:pt x="7644" y="21600"/>
                    <a:pt x="11403" y="21600"/>
                  </a:cubicBezTo>
                  <a:cubicBezTo>
                    <a:pt x="16014" y="20673"/>
                    <a:pt x="20875" y="16724"/>
                    <a:pt x="19722" y="15797"/>
                  </a:cubicBezTo>
                  <a:cubicBezTo>
                    <a:pt x="18570" y="14870"/>
                    <a:pt x="18570" y="12090"/>
                    <a:pt x="19722" y="9067"/>
                  </a:cubicBezTo>
                  <a:cubicBezTo>
                    <a:pt x="19722" y="3385"/>
                    <a:pt x="19722" y="1169"/>
                    <a:pt x="19071" y="1169"/>
                  </a:cubicBezTo>
                  <a:cubicBezTo>
                    <a:pt x="18920" y="1169"/>
                    <a:pt x="18770" y="1249"/>
                    <a:pt x="18570" y="1410"/>
                  </a:cubicBezTo>
                  <a:cubicBezTo>
                    <a:pt x="18018" y="1854"/>
                    <a:pt x="17718" y="2096"/>
                    <a:pt x="17567" y="2096"/>
                  </a:cubicBezTo>
                  <a:cubicBezTo>
                    <a:pt x="17417" y="2096"/>
                    <a:pt x="17417" y="1854"/>
                    <a:pt x="17417" y="1410"/>
                  </a:cubicBezTo>
                  <a:cubicBezTo>
                    <a:pt x="16415" y="766"/>
                    <a:pt x="15011" y="0"/>
                    <a:pt x="121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20" name="Google Shape;273;p13"/>
            <p:cNvSpPr/>
            <p:nvPr/>
          </p:nvSpPr>
          <p:spPr>
            <a:xfrm>
              <a:off x="58393" y="739507"/>
              <a:ext cx="129349" cy="222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9" h="21600" extrusionOk="0">
                  <a:moveTo>
                    <a:pt x="10408" y="0"/>
                  </a:moveTo>
                  <a:cubicBezTo>
                    <a:pt x="8351" y="0"/>
                    <a:pt x="4997" y="1306"/>
                    <a:pt x="1911" y="4087"/>
                  </a:cubicBezTo>
                  <a:cubicBezTo>
                    <a:pt x="-1443" y="6699"/>
                    <a:pt x="-146" y="19613"/>
                    <a:pt x="3968" y="21089"/>
                  </a:cubicBezTo>
                  <a:cubicBezTo>
                    <a:pt x="4639" y="21458"/>
                    <a:pt x="5668" y="21600"/>
                    <a:pt x="6786" y="21600"/>
                  </a:cubicBezTo>
                  <a:cubicBezTo>
                    <a:pt x="9648" y="21600"/>
                    <a:pt x="13315" y="20663"/>
                    <a:pt x="14791" y="19613"/>
                  </a:cubicBezTo>
                  <a:cubicBezTo>
                    <a:pt x="15506" y="19131"/>
                    <a:pt x="16222" y="18676"/>
                    <a:pt x="16579" y="18676"/>
                  </a:cubicBezTo>
                  <a:cubicBezTo>
                    <a:pt x="16758" y="18676"/>
                    <a:pt x="16848" y="18762"/>
                    <a:pt x="16848" y="18960"/>
                  </a:cubicBezTo>
                  <a:cubicBezTo>
                    <a:pt x="16848" y="18960"/>
                    <a:pt x="17876" y="17655"/>
                    <a:pt x="19128" y="15526"/>
                  </a:cubicBezTo>
                  <a:cubicBezTo>
                    <a:pt x="20157" y="10133"/>
                    <a:pt x="20157" y="8175"/>
                    <a:pt x="17876" y="6046"/>
                  </a:cubicBezTo>
                  <a:lnTo>
                    <a:pt x="17876" y="4740"/>
                  </a:lnTo>
                  <a:cubicBezTo>
                    <a:pt x="19128" y="3264"/>
                    <a:pt x="13762" y="0"/>
                    <a:pt x="104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21" name="Google Shape;274;p13"/>
            <p:cNvSpPr/>
            <p:nvPr/>
          </p:nvSpPr>
          <p:spPr>
            <a:xfrm>
              <a:off x="715888" y="275400"/>
              <a:ext cx="126628" cy="173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4" h="21600" extrusionOk="0">
                  <a:moveTo>
                    <a:pt x="10685" y="0"/>
                  </a:moveTo>
                  <a:cubicBezTo>
                    <a:pt x="4941" y="841"/>
                    <a:pt x="2757" y="1681"/>
                    <a:pt x="289" y="3362"/>
                  </a:cubicBezTo>
                  <a:cubicBezTo>
                    <a:pt x="-803" y="6067"/>
                    <a:pt x="1381" y="15752"/>
                    <a:pt x="3849" y="18274"/>
                  </a:cubicBezTo>
                  <a:cubicBezTo>
                    <a:pt x="5131" y="20430"/>
                    <a:pt x="9783" y="21600"/>
                    <a:pt x="13296" y="21600"/>
                  </a:cubicBezTo>
                  <a:cubicBezTo>
                    <a:pt x="15670" y="21600"/>
                    <a:pt x="17474" y="21052"/>
                    <a:pt x="17474" y="19955"/>
                  </a:cubicBezTo>
                  <a:cubicBezTo>
                    <a:pt x="17474" y="19115"/>
                    <a:pt x="18613" y="17434"/>
                    <a:pt x="18613" y="17434"/>
                  </a:cubicBezTo>
                  <a:cubicBezTo>
                    <a:pt x="19705" y="16593"/>
                    <a:pt x="20797" y="14692"/>
                    <a:pt x="19705" y="13011"/>
                  </a:cubicBezTo>
                  <a:cubicBezTo>
                    <a:pt x="18613" y="11330"/>
                    <a:pt x="18613" y="10489"/>
                    <a:pt x="19705" y="9466"/>
                  </a:cubicBezTo>
                  <a:cubicBezTo>
                    <a:pt x="20797" y="9466"/>
                    <a:pt x="20797" y="8625"/>
                    <a:pt x="19705" y="8625"/>
                  </a:cubicBezTo>
                  <a:cubicBezTo>
                    <a:pt x="18613" y="8625"/>
                    <a:pt x="18613" y="7748"/>
                    <a:pt x="18613" y="7748"/>
                  </a:cubicBezTo>
                  <a:cubicBezTo>
                    <a:pt x="19705" y="6908"/>
                    <a:pt x="18613" y="5226"/>
                    <a:pt x="17474" y="3362"/>
                  </a:cubicBezTo>
                  <a:cubicBezTo>
                    <a:pt x="15053" y="841"/>
                    <a:pt x="13961" y="0"/>
                    <a:pt x="1068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22" name="Google Shape;275;p13"/>
            <p:cNvSpPr/>
            <p:nvPr/>
          </p:nvSpPr>
          <p:spPr>
            <a:xfrm>
              <a:off x="295261" y="738359"/>
              <a:ext cx="133499" cy="185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1" h="21600" extrusionOk="0">
                  <a:moveTo>
                    <a:pt x="14129" y="0"/>
                  </a:moveTo>
                  <a:cubicBezTo>
                    <a:pt x="13768" y="0"/>
                    <a:pt x="13406" y="34"/>
                    <a:pt x="13045" y="136"/>
                  </a:cubicBezTo>
                  <a:cubicBezTo>
                    <a:pt x="6537" y="136"/>
                    <a:pt x="3419" y="1701"/>
                    <a:pt x="3419" y="6599"/>
                  </a:cubicBezTo>
                  <a:cubicBezTo>
                    <a:pt x="2380" y="8946"/>
                    <a:pt x="1070" y="10715"/>
                    <a:pt x="1070" y="11497"/>
                  </a:cubicBezTo>
                  <a:cubicBezTo>
                    <a:pt x="-1009" y="12280"/>
                    <a:pt x="30" y="18743"/>
                    <a:pt x="3419" y="20511"/>
                  </a:cubicBezTo>
                  <a:cubicBezTo>
                    <a:pt x="4911" y="21056"/>
                    <a:pt x="7532" y="21600"/>
                    <a:pt x="9339" y="21600"/>
                  </a:cubicBezTo>
                  <a:cubicBezTo>
                    <a:pt x="10062" y="21600"/>
                    <a:pt x="10650" y="21498"/>
                    <a:pt x="10966" y="21294"/>
                  </a:cubicBezTo>
                  <a:cubicBezTo>
                    <a:pt x="10966" y="21294"/>
                    <a:pt x="12005" y="21294"/>
                    <a:pt x="12005" y="20511"/>
                  </a:cubicBezTo>
                  <a:cubicBezTo>
                    <a:pt x="16434" y="19729"/>
                    <a:pt x="19552" y="17178"/>
                    <a:pt x="19552" y="14831"/>
                  </a:cubicBezTo>
                  <a:cubicBezTo>
                    <a:pt x="20591" y="13062"/>
                    <a:pt x="20591" y="12280"/>
                    <a:pt x="19552" y="11497"/>
                  </a:cubicBezTo>
                  <a:lnTo>
                    <a:pt x="19552" y="10715"/>
                  </a:lnTo>
                  <a:cubicBezTo>
                    <a:pt x="20591" y="9933"/>
                    <a:pt x="20591" y="8946"/>
                    <a:pt x="20591" y="8164"/>
                  </a:cubicBezTo>
                  <a:cubicBezTo>
                    <a:pt x="19552" y="7381"/>
                    <a:pt x="19552" y="6599"/>
                    <a:pt x="19552" y="5817"/>
                  </a:cubicBezTo>
                  <a:cubicBezTo>
                    <a:pt x="20455" y="3538"/>
                    <a:pt x="17247" y="0"/>
                    <a:pt x="1412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23" name="Google Shape;276;p13"/>
            <p:cNvSpPr/>
            <p:nvPr/>
          </p:nvSpPr>
          <p:spPr>
            <a:xfrm>
              <a:off x="555119" y="681907"/>
              <a:ext cx="107361" cy="165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extrusionOk="0">
                  <a:moveTo>
                    <a:pt x="8058" y="0"/>
                  </a:moveTo>
                  <a:cubicBezTo>
                    <a:pt x="8058" y="876"/>
                    <a:pt x="6771" y="1981"/>
                    <a:pt x="5484" y="1981"/>
                  </a:cubicBezTo>
                  <a:cubicBezTo>
                    <a:pt x="4197" y="1981"/>
                    <a:pt x="2910" y="2857"/>
                    <a:pt x="1623" y="3733"/>
                  </a:cubicBezTo>
                  <a:cubicBezTo>
                    <a:pt x="0" y="5486"/>
                    <a:pt x="0" y="7467"/>
                    <a:pt x="0" y="8343"/>
                  </a:cubicBezTo>
                  <a:cubicBezTo>
                    <a:pt x="1623" y="9219"/>
                    <a:pt x="1623" y="11848"/>
                    <a:pt x="1623" y="13829"/>
                  </a:cubicBezTo>
                  <a:cubicBezTo>
                    <a:pt x="1623" y="15581"/>
                    <a:pt x="2910" y="18438"/>
                    <a:pt x="2910" y="19314"/>
                  </a:cubicBezTo>
                  <a:cubicBezTo>
                    <a:pt x="3749" y="20990"/>
                    <a:pt x="4533" y="21600"/>
                    <a:pt x="6099" y="21600"/>
                  </a:cubicBezTo>
                  <a:cubicBezTo>
                    <a:pt x="6995" y="21600"/>
                    <a:pt x="8170" y="21371"/>
                    <a:pt x="9681" y="21067"/>
                  </a:cubicBezTo>
                  <a:cubicBezTo>
                    <a:pt x="12255" y="21067"/>
                    <a:pt x="14829" y="20190"/>
                    <a:pt x="14829" y="20190"/>
                  </a:cubicBezTo>
                  <a:cubicBezTo>
                    <a:pt x="17739" y="19314"/>
                    <a:pt x="21600" y="13829"/>
                    <a:pt x="20313" y="13829"/>
                  </a:cubicBezTo>
                  <a:lnTo>
                    <a:pt x="20313" y="5486"/>
                  </a:lnTo>
                  <a:cubicBezTo>
                    <a:pt x="20313" y="5486"/>
                    <a:pt x="19026" y="4610"/>
                    <a:pt x="17739" y="2857"/>
                  </a:cubicBezTo>
                  <a:cubicBezTo>
                    <a:pt x="17739" y="876"/>
                    <a:pt x="16116" y="0"/>
                    <a:pt x="122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24" name="Google Shape;277;p13"/>
            <p:cNvSpPr/>
            <p:nvPr/>
          </p:nvSpPr>
          <p:spPr>
            <a:xfrm>
              <a:off x="235906" y="1066319"/>
              <a:ext cx="107962" cy="155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1" h="21600" extrusionOk="0">
                  <a:moveTo>
                    <a:pt x="7638" y="0"/>
                  </a:moveTo>
                  <a:cubicBezTo>
                    <a:pt x="4607" y="0"/>
                    <a:pt x="2549" y="1100"/>
                    <a:pt x="655" y="3383"/>
                  </a:cubicBezTo>
                  <a:cubicBezTo>
                    <a:pt x="-1619" y="7906"/>
                    <a:pt x="2387" y="21315"/>
                    <a:pt x="7151" y="21315"/>
                  </a:cubicBezTo>
                  <a:cubicBezTo>
                    <a:pt x="7584" y="21315"/>
                    <a:pt x="8017" y="21192"/>
                    <a:pt x="8450" y="20989"/>
                  </a:cubicBezTo>
                  <a:lnTo>
                    <a:pt x="12186" y="20989"/>
                  </a:lnTo>
                  <a:cubicBezTo>
                    <a:pt x="13864" y="21355"/>
                    <a:pt x="14838" y="21600"/>
                    <a:pt x="15434" y="21600"/>
                  </a:cubicBezTo>
                  <a:cubicBezTo>
                    <a:pt x="16246" y="21600"/>
                    <a:pt x="16246" y="21152"/>
                    <a:pt x="16246" y="20051"/>
                  </a:cubicBezTo>
                  <a:cubicBezTo>
                    <a:pt x="16246" y="17932"/>
                    <a:pt x="17491" y="17932"/>
                    <a:pt x="18736" y="17932"/>
                  </a:cubicBezTo>
                  <a:cubicBezTo>
                    <a:pt x="19386" y="18503"/>
                    <a:pt x="19656" y="18829"/>
                    <a:pt x="19819" y="18829"/>
                  </a:cubicBezTo>
                  <a:cubicBezTo>
                    <a:pt x="19981" y="18829"/>
                    <a:pt x="19981" y="18503"/>
                    <a:pt x="19981" y="17932"/>
                  </a:cubicBezTo>
                  <a:cubicBezTo>
                    <a:pt x="18736" y="16995"/>
                    <a:pt x="18736" y="15120"/>
                    <a:pt x="18736" y="13245"/>
                  </a:cubicBezTo>
                  <a:cubicBezTo>
                    <a:pt x="19981" y="11126"/>
                    <a:pt x="18736" y="8314"/>
                    <a:pt x="17491" y="5257"/>
                  </a:cubicBezTo>
                  <a:cubicBezTo>
                    <a:pt x="16246" y="1508"/>
                    <a:pt x="15001" y="1508"/>
                    <a:pt x="10940" y="326"/>
                  </a:cubicBezTo>
                  <a:cubicBezTo>
                    <a:pt x="9749" y="122"/>
                    <a:pt x="8613" y="0"/>
                    <a:pt x="763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25" name="Google Shape;278;p13"/>
            <p:cNvSpPr/>
            <p:nvPr/>
          </p:nvSpPr>
          <p:spPr>
            <a:xfrm>
              <a:off x="794002" y="659587"/>
              <a:ext cx="98866" cy="154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21600" extrusionOk="0">
                  <a:moveTo>
                    <a:pt x="8564" y="0"/>
                  </a:moveTo>
                  <a:cubicBezTo>
                    <a:pt x="3839" y="0"/>
                    <a:pt x="280" y="3600"/>
                    <a:pt x="280" y="9000"/>
                  </a:cubicBezTo>
                  <a:cubicBezTo>
                    <a:pt x="-886" y="16323"/>
                    <a:pt x="1753" y="21600"/>
                    <a:pt x="5250" y="21600"/>
                  </a:cubicBezTo>
                  <a:cubicBezTo>
                    <a:pt x="5987" y="21600"/>
                    <a:pt x="6846" y="21355"/>
                    <a:pt x="7705" y="20782"/>
                  </a:cubicBezTo>
                  <a:lnTo>
                    <a:pt x="11939" y="20782"/>
                  </a:lnTo>
                  <a:cubicBezTo>
                    <a:pt x="12369" y="21027"/>
                    <a:pt x="12798" y="21150"/>
                    <a:pt x="13228" y="21150"/>
                  </a:cubicBezTo>
                  <a:cubicBezTo>
                    <a:pt x="14455" y="21150"/>
                    <a:pt x="15805" y="20086"/>
                    <a:pt x="17891" y="17959"/>
                  </a:cubicBezTo>
                  <a:cubicBezTo>
                    <a:pt x="19303" y="15832"/>
                    <a:pt x="20714" y="13950"/>
                    <a:pt x="20714" y="13009"/>
                  </a:cubicBezTo>
                  <a:cubicBezTo>
                    <a:pt x="19303" y="13009"/>
                    <a:pt x="19303" y="11127"/>
                    <a:pt x="19303" y="9000"/>
                  </a:cubicBezTo>
                  <a:cubicBezTo>
                    <a:pt x="19303" y="6177"/>
                    <a:pt x="19303" y="4050"/>
                    <a:pt x="15069" y="2168"/>
                  </a:cubicBezTo>
                  <a:cubicBezTo>
                    <a:pt x="12859" y="695"/>
                    <a:pt x="10589" y="0"/>
                    <a:pt x="856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26" name="Google Shape;279;p13"/>
            <p:cNvSpPr/>
            <p:nvPr/>
          </p:nvSpPr>
          <p:spPr>
            <a:xfrm>
              <a:off x="487792" y="1023907"/>
              <a:ext cx="94155" cy="140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36" h="21600" extrusionOk="0">
                  <a:moveTo>
                    <a:pt x="12122" y="0"/>
                  </a:moveTo>
                  <a:cubicBezTo>
                    <a:pt x="11070" y="0"/>
                    <a:pt x="9894" y="135"/>
                    <a:pt x="8533" y="360"/>
                  </a:cubicBezTo>
                  <a:cubicBezTo>
                    <a:pt x="2529" y="1665"/>
                    <a:pt x="2529" y="1665"/>
                    <a:pt x="1106" y="9180"/>
                  </a:cubicBezTo>
                  <a:cubicBezTo>
                    <a:pt x="-1308" y="17190"/>
                    <a:pt x="301" y="21600"/>
                    <a:pt x="5252" y="21600"/>
                  </a:cubicBezTo>
                  <a:cubicBezTo>
                    <a:pt x="6243" y="21600"/>
                    <a:pt x="7357" y="21420"/>
                    <a:pt x="8533" y="21105"/>
                  </a:cubicBezTo>
                  <a:cubicBezTo>
                    <a:pt x="14227" y="19800"/>
                    <a:pt x="18869" y="16695"/>
                    <a:pt x="18869" y="11250"/>
                  </a:cubicBezTo>
                  <a:cubicBezTo>
                    <a:pt x="20292" y="9180"/>
                    <a:pt x="20292" y="8145"/>
                    <a:pt x="18869" y="8145"/>
                  </a:cubicBezTo>
                  <a:lnTo>
                    <a:pt x="18869" y="4770"/>
                  </a:lnTo>
                  <a:cubicBezTo>
                    <a:pt x="17816" y="1395"/>
                    <a:pt x="15650" y="0"/>
                    <a:pt x="1212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27" name="Google Shape;280;p13"/>
            <p:cNvSpPr/>
            <p:nvPr/>
          </p:nvSpPr>
          <p:spPr>
            <a:xfrm>
              <a:off x="743311" y="935279"/>
              <a:ext cx="110441" cy="175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7" h="21600" extrusionOk="0">
                  <a:moveTo>
                    <a:pt x="6911" y="0"/>
                  </a:moveTo>
                  <a:cubicBezTo>
                    <a:pt x="5693" y="831"/>
                    <a:pt x="4158" y="2709"/>
                    <a:pt x="1722" y="4371"/>
                  </a:cubicBezTo>
                  <a:cubicBezTo>
                    <a:pt x="505" y="7043"/>
                    <a:pt x="-713" y="8705"/>
                    <a:pt x="505" y="8705"/>
                  </a:cubicBezTo>
                  <a:cubicBezTo>
                    <a:pt x="1722" y="9536"/>
                    <a:pt x="2940" y="13076"/>
                    <a:pt x="1722" y="14737"/>
                  </a:cubicBezTo>
                  <a:cubicBezTo>
                    <a:pt x="-713" y="16399"/>
                    <a:pt x="1722" y="20769"/>
                    <a:pt x="5693" y="21600"/>
                  </a:cubicBezTo>
                  <a:cubicBezTo>
                    <a:pt x="9346" y="21600"/>
                    <a:pt x="14481" y="20769"/>
                    <a:pt x="16969" y="19108"/>
                  </a:cubicBezTo>
                  <a:cubicBezTo>
                    <a:pt x="19405" y="17446"/>
                    <a:pt x="20887" y="11197"/>
                    <a:pt x="19405" y="7043"/>
                  </a:cubicBezTo>
                  <a:cubicBezTo>
                    <a:pt x="19405" y="4371"/>
                    <a:pt x="18187" y="3540"/>
                    <a:pt x="13263" y="1842"/>
                  </a:cubicBezTo>
                  <a:cubicBezTo>
                    <a:pt x="10563" y="831"/>
                    <a:pt x="6911" y="0"/>
                    <a:pt x="69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28" name="Google Shape;281;p13"/>
            <p:cNvSpPr/>
            <p:nvPr/>
          </p:nvSpPr>
          <p:spPr>
            <a:xfrm>
              <a:off x="499863" y="1351147"/>
              <a:ext cx="119405" cy="181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7" h="21600" extrusionOk="0">
                  <a:moveTo>
                    <a:pt x="12479" y="0"/>
                  </a:moveTo>
                  <a:cubicBezTo>
                    <a:pt x="11075" y="0"/>
                    <a:pt x="9371" y="279"/>
                    <a:pt x="7166" y="732"/>
                  </a:cubicBezTo>
                  <a:cubicBezTo>
                    <a:pt x="3708" y="1533"/>
                    <a:pt x="1152" y="2543"/>
                    <a:pt x="0" y="2543"/>
                  </a:cubicBezTo>
                  <a:lnTo>
                    <a:pt x="0" y="8361"/>
                  </a:lnTo>
                  <a:cubicBezTo>
                    <a:pt x="0" y="10765"/>
                    <a:pt x="1152" y="13378"/>
                    <a:pt x="1152" y="14179"/>
                  </a:cubicBezTo>
                  <a:lnTo>
                    <a:pt x="1152" y="14981"/>
                  </a:lnTo>
                  <a:cubicBezTo>
                    <a:pt x="-1153" y="15782"/>
                    <a:pt x="3708" y="20799"/>
                    <a:pt x="7166" y="21600"/>
                  </a:cubicBezTo>
                  <a:cubicBezTo>
                    <a:pt x="8319" y="21600"/>
                    <a:pt x="8319" y="21600"/>
                    <a:pt x="8319" y="20799"/>
                  </a:cubicBezTo>
                  <a:lnTo>
                    <a:pt x="10925" y="20799"/>
                  </a:lnTo>
                  <a:cubicBezTo>
                    <a:pt x="12078" y="20799"/>
                    <a:pt x="13230" y="19997"/>
                    <a:pt x="13230" y="19997"/>
                  </a:cubicBezTo>
                  <a:cubicBezTo>
                    <a:pt x="13230" y="19719"/>
                    <a:pt x="13230" y="19649"/>
                    <a:pt x="13280" y="19649"/>
                  </a:cubicBezTo>
                  <a:cubicBezTo>
                    <a:pt x="13381" y="19649"/>
                    <a:pt x="13631" y="19997"/>
                    <a:pt x="14383" y="19997"/>
                  </a:cubicBezTo>
                  <a:cubicBezTo>
                    <a:pt x="14934" y="20729"/>
                    <a:pt x="15185" y="21112"/>
                    <a:pt x="15486" y="21112"/>
                  </a:cubicBezTo>
                  <a:cubicBezTo>
                    <a:pt x="15786" y="21112"/>
                    <a:pt x="16087" y="20520"/>
                    <a:pt x="16688" y="19196"/>
                  </a:cubicBezTo>
                  <a:cubicBezTo>
                    <a:pt x="16688" y="17594"/>
                    <a:pt x="18142" y="17594"/>
                    <a:pt x="18142" y="17594"/>
                  </a:cubicBezTo>
                  <a:cubicBezTo>
                    <a:pt x="18342" y="17698"/>
                    <a:pt x="18492" y="17768"/>
                    <a:pt x="18643" y="17768"/>
                  </a:cubicBezTo>
                  <a:cubicBezTo>
                    <a:pt x="19344" y="17768"/>
                    <a:pt x="19495" y="16061"/>
                    <a:pt x="20447" y="13378"/>
                  </a:cubicBezTo>
                  <a:lnTo>
                    <a:pt x="20447" y="8361"/>
                  </a:lnTo>
                  <a:cubicBezTo>
                    <a:pt x="19294" y="7560"/>
                    <a:pt x="18142" y="6550"/>
                    <a:pt x="18142" y="4947"/>
                  </a:cubicBezTo>
                  <a:cubicBezTo>
                    <a:pt x="17139" y="1428"/>
                    <a:pt x="15686" y="0"/>
                    <a:pt x="124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285;p14"/>
          <p:cNvSpPr/>
          <p:nvPr/>
        </p:nvSpPr>
        <p:spPr>
          <a:xfrm>
            <a:off x="2499619" y="-261720"/>
            <a:ext cx="631641" cy="592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600" extrusionOk="0">
                <a:moveTo>
                  <a:pt x="10628" y="0"/>
                </a:moveTo>
                <a:cubicBezTo>
                  <a:pt x="8314" y="149"/>
                  <a:pt x="6228" y="841"/>
                  <a:pt x="4344" y="1935"/>
                </a:cubicBezTo>
                <a:cubicBezTo>
                  <a:pt x="3301" y="2556"/>
                  <a:pt x="2359" y="3318"/>
                  <a:pt x="1555" y="4125"/>
                </a:cubicBezTo>
                <a:cubicBezTo>
                  <a:pt x="1464" y="4230"/>
                  <a:pt x="1362" y="4342"/>
                  <a:pt x="1271" y="4449"/>
                </a:cubicBezTo>
                <a:cubicBezTo>
                  <a:pt x="987" y="5184"/>
                  <a:pt x="703" y="5911"/>
                  <a:pt x="419" y="6637"/>
                </a:cubicBezTo>
                <a:cubicBezTo>
                  <a:pt x="136" y="7591"/>
                  <a:pt x="90" y="8572"/>
                  <a:pt x="45" y="9596"/>
                </a:cubicBezTo>
                <a:cubicBezTo>
                  <a:pt x="-103" y="10691"/>
                  <a:pt x="136" y="11820"/>
                  <a:pt x="419" y="12914"/>
                </a:cubicBezTo>
                <a:cubicBezTo>
                  <a:pt x="658" y="13905"/>
                  <a:pt x="1123" y="14814"/>
                  <a:pt x="1600" y="15726"/>
                </a:cubicBezTo>
                <a:cubicBezTo>
                  <a:pt x="2450" y="17407"/>
                  <a:pt x="3630" y="18895"/>
                  <a:pt x="5570" y="20033"/>
                </a:cubicBezTo>
                <a:cubicBezTo>
                  <a:pt x="6658" y="20690"/>
                  <a:pt x="7884" y="21162"/>
                  <a:pt x="9165" y="21416"/>
                </a:cubicBezTo>
                <a:cubicBezTo>
                  <a:pt x="9972" y="21600"/>
                  <a:pt x="10867" y="21521"/>
                  <a:pt x="11673" y="21600"/>
                </a:cubicBezTo>
                <a:lnTo>
                  <a:pt x="12002" y="21600"/>
                </a:lnTo>
                <a:cubicBezTo>
                  <a:pt x="12422" y="21600"/>
                  <a:pt x="12897" y="21521"/>
                  <a:pt x="13271" y="21381"/>
                </a:cubicBezTo>
                <a:cubicBezTo>
                  <a:pt x="14271" y="20944"/>
                  <a:pt x="15166" y="20471"/>
                  <a:pt x="16017" y="19884"/>
                </a:cubicBezTo>
                <a:cubicBezTo>
                  <a:pt x="16823" y="19263"/>
                  <a:pt x="17673" y="18641"/>
                  <a:pt x="18524" y="18019"/>
                </a:cubicBezTo>
                <a:cubicBezTo>
                  <a:pt x="19047" y="17661"/>
                  <a:pt x="19658" y="17293"/>
                  <a:pt x="20032" y="16855"/>
                </a:cubicBezTo>
                <a:cubicBezTo>
                  <a:pt x="20691" y="16092"/>
                  <a:pt x="21314" y="15288"/>
                  <a:pt x="21359" y="14341"/>
                </a:cubicBezTo>
                <a:cubicBezTo>
                  <a:pt x="21406" y="13641"/>
                  <a:pt x="21406" y="12949"/>
                  <a:pt x="21452" y="12293"/>
                </a:cubicBezTo>
                <a:cubicBezTo>
                  <a:pt x="21452" y="12039"/>
                  <a:pt x="21497" y="11820"/>
                  <a:pt x="21452" y="11601"/>
                </a:cubicBezTo>
                <a:cubicBezTo>
                  <a:pt x="21314" y="10323"/>
                  <a:pt x="21168" y="9045"/>
                  <a:pt x="20975" y="7775"/>
                </a:cubicBezTo>
                <a:cubicBezTo>
                  <a:pt x="20645" y="5911"/>
                  <a:pt x="19749" y="4230"/>
                  <a:pt x="18138" y="2845"/>
                </a:cubicBezTo>
                <a:cubicBezTo>
                  <a:pt x="17241" y="2005"/>
                  <a:pt x="16256" y="1243"/>
                  <a:pt x="14974" y="727"/>
                </a:cubicBezTo>
                <a:cubicBezTo>
                  <a:pt x="13794" y="254"/>
                  <a:pt x="12570" y="0"/>
                  <a:pt x="11241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38" name="Google Shape;286;p14"/>
          <p:cNvSpPr/>
          <p:nvPr/>
        </p:nvSpPr>
        <p:spPr>
          <a:xfrm>
            <a:off x="875741" y="-693361"/>
            <a:ext cx="1219114" cy="1455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39" name="Google Shape;287;p14"/>
          <p:cNvSpPr/>
          <p:nvPr/>
        </p:nvSpPr>
        <p:spPr>
          <a:xfrm>
            <a:off x="8140204" y="-377280"/>
            <a:ext cx="1245188" cy="1139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40" name="Google Shape;288;p14"/>
          <p:cNvSpPr/>
          <p:nvPr/>
        </p:nvSpPr>
        <p:spPr>
          <a:xfrm>
            <a:off x="647377" y="3284017"/>
            <a:ext cx="1101536" cy="2476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41" name="Google Shape;289;p14"/>
          <p:cNvSpPr/>
          <p:nvPr/>
        </p:nvSpPr>
        <p:spPr>
          <a:xfrm rot="10800000">
            <a:off x="6885360" y="4403977"/>
            <a:ext cx="1514852" cy="851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42" name="Google Shape;290;p14"/>
          <p:cNvSpPr/>
          <p:nvPr/>
        </p:nvSpPr>
        <p:spPr>
          <a:xfrm>
            <a:off x="1394406" y="4339799"/>
            <a:ext cx="897049" cy="1583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43" name="Google Shape;291;p14"/>
          <p:cNvSpPr/>
          <p:nvPr/>
        </p:nvSpPr>
        <p:spPr>
          <a:xfrm rot="10800000" flipH="1">
            <a:off x="-304192" y="-624129"/>
            <a:ext cx="1227637" cy="2099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44" name="Google Shape;292;p14"/>
          <p:cNvSpPr/>
          <p:nvPr/>
        </p:nvSpPr>
        <p:spPr>
          <a:xfrm rot="1587001">
            <a:off x="7991885" y="-1140327"/>
            <a:ext cx="1340404" cy="2138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2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159" name="Google Shape;293;p14"/>
          <p:cNvGrpSpPr/>
          <p:nvPr/>
        </p:nvGrpSpPr>
        <p:grpSpPr>
          <a:xfrm>
            <a:off x="95040" y="3431882"/>
            <a:ext cx="1103758" cy="1895039"/>
            <a:chOff x="0" y="0"/>
            <a:chExt cx="1103757" cy="1895038"/>
          </a:xfrm>
        </p:grpSpPr>
        <p:sp>
          <p:nvSpPr>
            <p:cNvPr id="145" name="Google Shape;294;p14"/>
            <p:cNvSpPr/>
            <p:nvPr/>
          </p:nvSpPr>
          <p:spPr>
            <a:xfrm>
              <a:off x="190916" y="0"/>
              <a:ext cx="121922" cy="191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1" h="21600" extrusionOk="0">
                  <a:moveTo>
                    <a:pt x="17692" y="0"/>
                  </a:moveTo>
                  <a:cubicBezTo>
                    <a:pt x="16293" y="0"/>
                    <a:pt x="14893" y="937"/>
                    <a:pt x="11729" y="3016"/>
                  </a:cubicBezTo>
                  <a:cubicBezTo>
                    <a:pt x="10756" y="4402"/>
                    <a:pt x="9721" y="5257"/>
                    <a:pt x="8687" y="5257"/>
                  </a:cubicBezTo>
                  <a:cubicBezTo>
                    <a:pt x="8322" y="5257"/>
                    <a:pt x="7957" y="5176"/>
                    <a:pt x="7531" y="4891"/>
                  </a:cubicBezTo>
                  <a:cubicBezTo>
                    <a:pt x="7044" y="4728"/>
                    <a:pt x="6497" y="4687"/>
                    <a:pt x="6010" y="4687"/>
                  </a:cubicBezTo>
                  <a:cubicBezTo>
                    <a:pt x="3515" y="4687"/>
                    <a:pt x="1386" y="6521"/>
                    <a:pt x="230" y="9822"/>
                  </a:cubicBezTo>
                  <a:cubicBezTo>
                    <a:pt x="-1109" y="12471"/>
                    <a:pt x="3698" y="19562"/>
                    <a:pt x="6862" y="19562"/>
                  </a:cubicBezTo>
                  <a:cubicBezTo>
                    <a:pt x="7105" y="19562"/>
                    <a:pt x="7348" y="19522"/>
                    <a:pt x="7531" y="19440"/>
                  </a:cubicBezTo>
                  <a:cubicBezTo>
                    <a:pt x="8930" y="19440"/>
                    <a:pt x="8930" y="19440"/>
                    <a:pt x="7531" y="20622"/>
                  </a:cubicBezTo>
                  <a:cubicBezTo>
                    <a:pt x="7531" y="21274"/>
                    <a:pt x="8444" y="21600"/>
                    <a:pt x="9721" y="21600"/>
                  </a:cubicBezTo>
                  <a:cubicBezTo>
                    <a:pt x="12155" y="21600"/>
                    <a:pt x="15867" y="20500"/>
                    <a:pt x="17692" y="18503"/>
                  </a:cubicBezTo>
                  <a:cubicBezTo>
                    <a:pt x="17692" y="17565"/>
                    <a:pt x="19092" y="14753"/>
                    <a:pt x="17692" y="11697"/>
                  </a:cubicBezTo>
                  <a:lnTo>
                    <a:pt x="17692" y="5828"/>
                  </a:lnTo>
                  <a:cubicBezTo>
                    <a:pt x="19092" y="5828"/>
                    <a:pt x="19092" y="4891"/>
                    <a:pt x="20491" y="3016"/>
                  </a:cubicBezTo>
                  <a:cubicBezTo>
                    <a:pt x="20491" y="937"/>
                    <a:pt x="20491" y="937"/>
                    <a:pt x="176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46" name="Google Shape;295;p14"/>
            <p:cNvSpPr/>
            <p:nvPr/>
          </p:nvSpPr>
          <p:spPr>
            <a:xfrm>
              <a:off x="470034" y="87477"/>
              <a:ext cx="164432" cy="222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3" h="21600" extrusionOk="0">
                  <a:moveTo>
                    <a:pt x="8303" y="0"/>
                  </a:moveTo>
                  <a:cubicBezTo>
                    <a:pt x="7065" y="0"/>
                    <a:pt x="7065" y="1618"/>
                    <a:pt x="6083" y="4257"/>
                  </a:cubicBezTo>
                  <a:cubicBezTo>
                    <a:pt x="5101" y="6684"/>
                    <a:pt x="4119" y="8302"/>
                    <a:pt x="3137" y="9322"/>
                  </a:cubicBezTo>
                  <a:cubicBezTo>
                    <a:pt x="-1046" y="10132"/>
                    <a:pt x="-1046" y="19454"/>
                    <a:pt x="3137" y="21072"/>
                  </a:cubicBezTo>
                  <a:cubicBezTo>
                    <a:pt x="3778" y="21424"/>
                    <a:pt x="4674" y="21600"/>
                    <a:pt x="5613" y="21600"/>
                  </a:cubicBezTo>
                  <a:cubicBezTo>
                    <a:pt x="8986" y="21600"/>
                    <a:pt x="13468" y="19665"/>
                    <a:pt x="14450" y="17625"/>
                  </a:cubicBezTo>
                  <a:cubicBezTo>
                    <a:pt x="14450" y="18434"/>
                    <a:pt x="15431" y="18434"/>
                    <a:pt x="15431" y="18434"/>
                  </a:cubicBezTo>
                  <a:cubicBezTo>
                    <a:pt x="16413" y="17625"/>
                    <a:pt x="16413" y="16816"/>
                    <a:pt x="16413" y="16816"/>
                  </a:cubicBezTo>
                  <a:cubicBezTo>
                    <a:pt x="15431" y="16816"/>
                    <a:pt x="16413" y="15197"/>
                    <a:pt x="17395" y="13368"/>
                  </a:cubicBezTo>
                  <a:cubicBezTo>
                    <a:pt x="18377" y="12559"/>
                    <a:pt x="19359" y="10941"/>
                    <a:pt x="18377" y="10132"/>
                  </a:cubicBezTo>
                  <a:lnTo>
                    <a:pt x="18377" y="6684"/>
                  </a:lnTo>
                  <a:cubicBezTo>
                    <a:pt x="20554" y="2427"/>
                    <a:pt x="19359" y="809"/>
                    <a:pt x="13212" y="809"/>
                  </a:cubicBezTo>
                  <a:cubicBezTo>
                    <a:pt x="10266" y="0"/>
                    <a:pt x="8303" y="0"/>
                    <a:pt x="830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47" name="Google Shape;296;p14"/>
            <p:cNvSpPr/>
            <p:nvPr/>
          </p:nvSpPr>
          <p:spPr>
            <a:xfrm>
              <a:off x="0" y="456840"/>
              <a:ext cx="143338" cy="234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5" h="21600" extrusionOk="0">
                  <a:moveTo>
                    <a:pt x="11671" y="0"/>
                  </a:moveTo>
                  <a:cubicBezTo>
                    <a:pt x="10245" y="0"/>
                    <a:pt x="8344" y="367"/>
                    <a:pt x="5176" y="1135"/>
                  </a:cubicBezTo>
                  <a:cubicBezTo>
                    <a:pt x="1215" y="2671"/>
                    <a:pt x="0" y="3639"/>
                    <a:pt x="0" y="5943"/>
                  </a:cubicBezTo>
                  <a:cubicBezTo>
                    <a:pt x="0" y="8446"/>
                    <a:pt x="0" y="9982"/>
                    <a:pt x="2746" y="13254"/>
                  </a:cubicBezTo>
                  <a:cubicBezTo>
                    <a:pt x="3961" y="14022"/>
                    <a:pt x="5176" y="15557"/>
                    <a:pt x="5176" y="16325"/>
                  </a:cubicBezTo>
                  <a:cubicBezTo>
                    <a:pt x="5176" y="17093"/>
                    <a:pt x="6390" y="18829"/>
                    <a:pt x="7605" y="19597"/>
                  </a:cubicBezTo>
                  <a:cubicBezTo>
                    <a:pt x="9348" y="21066"/>
                    <a:pt x="10457" y="21600"/>
                    <a:pt x="11988" y="21600"/>
                  </a:cubicBezTo>
                  <a:cubicBezTo>
                    <a:pt x="12833" y="21600"/>
                    <a:pt x="13889" y="21400"/>
                    <a:pt x="15210" y="21133"/>
                  </a:cubicBezTo>
                  <a:cubicBezTo>
                    <a:pt x="20385" y="20365"/>
                    <a:pt x="20385" y="19597"/>
                    <a:pt x="20385" y="16325"/>
                  </a:cubicBezTo>
                  <a:cubicBezTo>
                    <a:pt x="21600" y="14789"/>
                    <a:pt x="20385" y="12286"/>
                    <a:pt x="20385" y="11518"/>
                  </a:cubicBezTo>
                  <a:lnTo>
                    <a:pt x="20385" y="7478"/>
                  </a:lnTo>
                  <a:cubicBezTo>
                    <a:pt x="20385" y="5175"/>
                    <a:pt x="20385" y="3639"/>
                    <a:pt x="19171" y="3639"/>
                  </a:cubicBezTo>
                  <a:cubicBezTo>
                    <a:pt x="17956" y="2671"/>
                    <a:pt x="15210" y="1903"/>
                    <a:pt x="15210" y="1135"/>
                  </a:cubicBezTo>
                  <a:cubicBezTo>
                    <a:pt x="13995" y="367"/>
                    <a:pt x="13097" y="0"/>
                    <a:pt x="1167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48" name="Google Shape;297;p14"/>
            <p:cNvSpPr/>
            <p:nvPr/>
          </p:nvSpPr>
          <p:spPr>
            <a:xfrm>
              <a:off x="304559" y="436677"/>
              <a:ext cx="139681" cy="23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94" y="0"/>
                  </a:moveTo>
                  <a:cubicBezTo>
                    <a:pt x="16284" y="0"/>
                    <a:pt x="11807" y="1395"/>
                    <a:pt x="10632" y="3061"/>
                  </a:cubicBezTo>
                  <a:cubicBezTo>
                    <a:pt x="10632" y="3844"/>
                    <a:pt x="9345" y="3844"/>
                    <a:pt x="6771" y="3844"/>
                  </a:cubicBezTo>
                  <a:cubicBezTo>
                    <a:pt x="6044" y="3640"/>
                    <a:pt x="5372" y="3538"/>
                    <a:pt x="4756" y="3538"/>
                  </a:cubicBezTo>
                  <a:cubicBezTo>
                    <a:pt x="3302" y="3538"/>
                    <a:pt x="2238" y="4082"/>
                    <a:pt x="1287" y="4626"/>
                  </a:cubicBezTo>
                  <a:cubicBezTo>
                    <a:pt x="0" y="7960"/>
                    <a:pt x="0" y="8742"/>
                    <a:pt x="0" y="13640"/>
                  </a:cubicBezTo>
                  <a:cubicBezTo>
                    <a:pt x="1119" y="17144"/>
                    <a:pt x="3358" y="20648"/>
                    <a:pt x="5596" y="20648"/>
                  </a:cubicBezTo>
                  <a:cubicBezTo>
                    <a:pt x="5988" y="20648"/>
                    <a:pt x="6379" y="20546"/>
                    <a:pt x="6771" y="20307"/>
                  </a:cubicBezTo>
                  <a:cubicBezTo>
                    <a:pt x="6771" y="20307"/>
                    <a:pt x="8058" y="20307"/>
                    <a:pt x="8058" y="21090"/>
                  </a:cubicBezTo>
                  <a:cubicBezTo>
                    <a:pt x="8058" y="21430"/>
                    <a:pt x="8338" y="21600"/>
                    <a:pt x="8841" y="21600"/>
                  </a:cubicBezTo>
                  <a:cubicBezTo>
                    <a:pt x="10464" y="21600"/>
                    <a:pt x="14158" y="19899"/>
                    <a:pt x="16116" y="18539"/>
                  </a:cubicBezTo>
                  <a:cubicBezTo>
                    <a:pt x="16116" y="16974"/>
                    <a:pt x="17403" y="13640"/>
                    <a:pt x="17403" y="10511"/>
                  </a:cubicBezTo>
                  <a:cubicBezTo>
                    <a:pt x="18690" y="7177"/>
                    <a:pt x="20313" y="3844"/>
                    <a:pt x="20313" y="3061"/>
                  </a:cubicBezTo>
                  <a:cubicBezTo>
                    <a:pt x="21600" y="2279"/>
                    <a:pt x="21600" y="1497"/>
                    <a:pt x="21600" y="714"/>
                  </a:cubicBezTo>
                  <a:cubicBezTo>
                    <a:pt x="21208" y="238"/>
                    <a:pt x="20313" y="0"/>
                    <a:pt x="191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49" name="Google Shape;298;p14"/>
            <p:cNvSpPr/>
            <p:nvPr/>
          </p:nvSpPr>
          <p:spPr>
            <a:xfrm>
              <a:off x="518593" y="596519"/>
              <a:ext cx="143566" cy="194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4" h="21600" extrusionOk="0">
                  <a:moveTo>
                    <a:pt x="12155" y="0"/>
                  </a:moveTo>
                  <a:cubicBezTo>
                    <a:pt x="10902" y="0"/>
                    <a:pt x="9449" y="121"/>
                    <a:pt x="7644" y="484"/>
                  </a:cubicBezTo>
                  <a:lnTo>
                    <a:pt x="1580" y="484"/>
                  </a:lnTo>
                  <a:cubicBezTo>
                    <a:pt x="1580" y="1410"/>
                    <a:pt x="1580" y="3264"/>
                    <a:pt x="428" y="5118"/>
                  </a:cubicBezTo>
                  <a:cubicBezTo>
                    <a:pt x="-725" y="9067"/>
                    <a:pt x="428" y="10921"/>
                    <a:pt x="4186" y="15797"/>
                  </a:cubicBezTo>
                  <a:cubicBezTo>
                    <a:pt x="7644" y="21600"/>
                    <a:pt x="7644" y="21600"/>
                    <a:pt x="11403" y="21600"/>
                  </a:cubicBezTo>
                  <a:cubicBezTo>
                    <a:pt x="16014" y="20673"/>
                    <a:pt x="20875" y="16724"/>
                    <a:pt x="19722" y="15797"/>
                  </a:cubicBezTo>
                  <a:cubicBezTo>
                    <a:pt x="18570" y="14870"/>
                    <a:pt x="18570" y="12090"/>
                    <a:pt x="19722" y="9067"/>
                  </a:cubicBezTo>
                  <a:cubicBezTo>
                    <a:pt x="19722" y="3385"/>
                    <a:pt x="19722" y="1169"/>
                    <a:pt x="19071" y="1169"/>
                  </a:cubicBezTo>
                  <a:cubicBezTo>
                    <a:pt x="18920" y="1169"/>
                    <a:pt x="18770" y="1249"/>
                    <a:pt x="18570" y="1410"/>
                  </a:cubicBezTo>
                  <a:cubicBezTo>
                    <a:pt x="18018" y="1854"/>
                    <a:pt x="17718" y="2096"/>
                    <a:pt x="17567" y="2096"/>
                  </a:cubicBezTo>
                  <a:cubicBezTo>
                    <a:pt x="17417" y="2096"/>
                    <a:pt x="17417" y="1854"/>
                    <a:pt x="17417" y="1410"/>
                  </a:cubicBezTo>
                  <a:cubicBezTo>
                    <a:pt x="16415" y="766"/>
                    <a:pt x="15011" y="0"/>
                    <a:pt x="121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50" name="Google Shape;299;p14"/>
            <p:cNvSpPr/>
            <p:nvPr/>
          </p:nvSpPr>
          <p:spPr>
            <a:xfrm>
              <a:off x="72170" y="914038"/>
              <a:ext cx="160286" cy="275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9" h="21600" extrusionOk="0">
                  <a:moveTo>
                    <a:pt x="10408" y="0"/>
                  </a:moveTo>
                  <a:cubicBezTo>
                    <a:pt x="8351" y="0"/>
                    <a:pt x="4997" y="1306"/>
                    <a:pt x="1911" y="4087"/>
                  </a:cubicBezTo>
                  <a:cubicBezTo>
                    <a:pt x="-1443" y="6699"/>
                    <a:pt x="-146" y="19613"/>
                    <a:pt x="3968" y="21089"/>
                  </a:cubicBezTo>
                  <a:cubicBezTo>
                    <a:pt x="4639" y="21458"/>
                    <a:pt x="5668" y="21600"/>
                    <a:pt x="6786" y="21600"/>
                  </a:cubicBezTo>
                  <a:cubicBezTo>
                    <a:pt x="9648" y="21600"/>
                    <a:pt x="13315" y="20663"/>
                    <a:pt x="14791" y="19613"/>
                  </a:cubicBezTo>
                  <a:cubicBezTo>
                    <a:pt x="15506" y="19131"/>
                    <a:pt x="16222" y="18676"/>
                    <a:pt x="16579" y="18676"/>
                  </a:cubicBezTo>
                  <a:cubicBezTo>
                    <a:pt x="16758" y="18676"/>
                    <a:pt x="16848" y="18762"/>
                    <a:pt x="16848" y="18960"/>
                  </a:cubicBezTo>
                  <a:cubicBezTo>
                    <a:pt x="16848" y="18960"/>
                    <a:pt x="17876" y="17655"/>
                    <a:pt x="19128" y="15526"/>
                  </a:cubicBezTo>
                  <a:cubicBezTo>
                    <a:pt x="20157" y="10133"/>
                    <a:pt x="20157" y="8175"/>
                    <a:pt x="17876" y="6046"/>
                  </a:cubicBezTo>
                  <a:lnTo>
                    <a:pt x="17876" y="4740"/>
                  </a:lnTo>
                  <a:cubicBezTo>
                    <a:pt x="19128" y="3264"/>
                    <a:pt x="13762" y="0"/>
                    <a:pt x="104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51" name="Google Shape;300;p14"/>
            <p:cNvSpPr/>
            <p:nvPr/>
          </p:nvSpPr>
          <p:spPr>
            <a:xfrm>
              <a:off x="884879" y="340199"/>
              <a:ext cx="156322" cy="21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4" h="21600" extrusionOk="0">
                  <a:moveTo>
                    <a:pt x="10685" y="0"/>
                  </a:moveTo>
                  <a:cubicBezTo>
                    <a:pt x="4941" y="841"/>
                    <a:pt x="2757" y="1681"/>
                    <a:pt x="289" y="3362"/>
                  </a:cubicBezTo>
                  <a:cubicBezTo>
                    <a:pt x="-803" y="6067"/>
                    <a:pt x="1381" y="15752"/>
                    <a:pt x="3849" y="18274"/>
                  </a:cubicBezTo>
                  <a:cubicBezTo>
                    <a:pt x="5131" y="20430"/>
                    <a:pt x="9783" y="21600"/>
                    <a:pt x="13296" y="21600"/>
                  </a:cubicBezTo>
                  <a:cubicBezTo>
                    <a:pt x="15670" y="21600"/>
                    <a:pt x="17474" y="21052"/>
                    <a:pt x="17474" y="19955"/>
                  </a:cubicBezTo>
                  <a:cubicBezTo>
                    <a:pt x="17474" y="19115"/>
                    <a:pt x="18613" y="17434"/>
                    <a:pt x="18613" y="17434"/>
                  </a:cubicBezTo>
                  <a:cubicBezTo>
                    <a:pt x="19705" y="16593"/>
                    <a:pt x="20797" y="14692"/>
                    <a:pt x="19705" y="13011"/>
                  </a:cubicBezTo>
                  <a:cubicBezTo>
                    <a:pt x="18613" y="11330"/>
                    <a:pt x="18613" y="10489"/>
                    <a:pt x="19705" y="9466"/>
                  </a:cubicBezTo>
                  <a:cubicBezTo>
                    <a:pt x="20797" y="9466"/>
                    <a:pt x="20797" y="8625"/>
                    <a:pt x="19705" y="8625"/>
                  </a:cubicBezTo>
                  <a:cubicBezTo>
                    <a:pt x="18613" y="8625"/>
                    <a:pt x="18613" y="7748"/>
                    <a:pt x="18613" y="7748"/>
                  </a:cubicBezTo>
                  <a:cubicBezTo>
                    <a:pt x="19705" y="6908"/>
                    <a:pt x="18613" y="5226"/>
                    <a:pt x="17474" y="3362"/>
                  </a:cubicBezTo>
                  <a:cubicBezTo>
                    <a:pt x="15053" y="841"/>
                    <a:pt x="13961" y="0"/>
                    <a:pt x="1068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52" name="Google Shape;301;p14"/>
            <p:cNvSpPr/>
            <p:nvPr/>
          </p:nvSpPr>
          <p:spPr>
            <a:xfrm>
              <a:off x="364848" y="912600"/>
              <a:ext cx="165073" cy="230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1" h="21600" extrusionOk="0">
                  <a:moveTo>
                    <a:pt x="14129" y="0"/>
                  </a:moveTo>
                  <a:cubicBezTo>
                    <a:pt x="13768" y="0"/>
                    <a:pt x="13406" y="34"/>
                    <a:pt x="13045" y="136"/>
                  </a:cubicBezTo>
                  <a:cubicBezTo>
                    <a:pt x="6537" y="136"/>
                    <a:pt x="3419" y="1701"/>
                    <a:pt x="3419" y="6599"/>
                  </a:cubicBezTo>
                  <a:cubicBezTo>
                    <a:pt x="2380" y="8946"/>
                    <a:pt x="1070" y="10715"/>
                    <a:pt x="1070" y="11497"/>
                  </a:cubicBezTo>
                  <a:cubicBezTo>
                    <a:pt x="-1009" y="12280"/>
                    <a:pt x="30" y="18743"/>
                    <a:pt x="3419" y="20511"/>
                  </a:cubicBezTo>
                  <a:cubicBezTo>
                    <a:pt x="4911" y="21056"/>
                    <a:pt x="7532" y="21600"/>
                    <a:pt x="9339" y="21600"/>
                  </a:cubicBezTo>
                  <a:cubicBezTo>
                    <a:pt x="10062" y="21600"/>
                    <a:pt x="10650" y="21498"/>
                    <a:pt x="10966" y="21294"/>
                  </a:cubicBezTo>
                  <a:cubicBezTo>
                    <a:pt x="10966" y="21294"/>
                    <a:pt x="12005" y="21294"/>
                    <a:pt x="12005" y="20511"/>
                  </a:cubicBezTo>
                  <a:cubicBezTo>
                    <a:pt x="16434" y="19729"/>
                    <a:pt x="19552" y="17178"/>
                    <a:pt x="19552" y="14831"/>
                  </a:cubicBezTo>
                  <a:cubicBezTo>
                    <a:pt x="20591" y="13062"/>
                    <a:pt x="20591" y="12280"/>
                    <a:pt x="19552" y="11497"/>
                  </a:cubicBezTo>
                  <a:lnTo>
                    <a:pt x="19552" y="10715"/>
                  </a:lnTo>
                  <a:cubicBezTo>
                    <a:pt x="20591" y="9933"/>
                    <a:pt x="20591" y="8946"/>
                    <a:pt x="20591" y="8164"/>
                  </a:cubicBezTo>
                  <a:cubicBezTo>
                    <a:pt x="19552" y="7381"/>
                    <a:pt x="19552" y="6599"/>
                    <a:pt x="19552" y="5817"/>
                  </a:cubicBezTo>
                  <a:cubicBezTo>
                    <a:pt x="20455" y="3538"/>
                    <a:pt x="17247" y="0"/>
                    <a:pt x="1412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53" name="Google Shape;302;p14"/>
            <p:cNvSpPr/>
            <p:nvPr/>
          </p:nvSpPr>
          <p:spPr>
            <a:xfrm>
              <a:off x="686520" y="842757"/>
              <a:ext cx="133004" cy="20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extrusionOk="0">
                  <a:moveTo>
                    <a:pt x="8058" y="0"/>
                  </a:moveTo>
                  <a:cubicBezTo>
                    <a:pt x="8058" y="876"/>
                    <a:pt x="6771" y="1981"/>
                    <a:pt x="5484" y="1981"/>
                  </a:cubicBezTo>
                  <a:cubicBezTo>
                    <a:pt x="4197" y="1981"/>
                    <a:pt x="2910" y="2857"/>
                    <a:pt x="1623" y="3733"/>
                  </a:cubicBezTo>
                  <a:cubicBezTo>
                    <a:pt x="0" y="5486"/>
                    <a:pt x="0" y="7467"/>
                    <a:pt x="0" y="8343"/>
                  </a:cubicBezTo>
                  <a:cubicBezTo>
                    <a:pt x="1623" y="9219"/>
                    <a:pt x="1623" y="11848"/>
                    <a:pt x="1623" y="13829"/>
                  </a:cubicBezTo>
                  <a:cubicBezTo>
                    <a:pt x="1623" y="15581"/>
                    <a:pt x="2910" y="18438"/>
                    <a:pt x="2910" y="19314"/>
                  </a:cubicBezTo>
                  <a:cubicBezTo>
                    <a:pt x="3749" y="20990"/>
                    <a:pt x="4533" y="21600"/>
                    <a:pt x="6099" y="21600"/>
                  </a:cubicBezTo>
                  <a:cubicBezTo>
                    <a:pt x="6995" y="21600"/>
                    <a:pt x="8170" y="21371"/>
                    <a:pt x="9681" y="21067"/>
                  </a:cubicBezTo>
                  <a:cubicBezTo>
                    <a:pt x="12255" y="21067"/>
                    <a:pt x="14829" y="20190"/>
                    <a:pt x="14829" y="20190"/>
                  </a:cubicBezTo>
                  <a:cubicBezTo>
                    <a:pt x="17739" y="19314"/>
                    <a:pt x="21600" y="13829"/>
                    <a:pt x="20313" y="13829"/>
                  </a:cubicBezTo>
                  <a:lnTo>
                    <a:pt x="20313" y="5486"/>
                  </a:lnTo>
                  <a:cubicBezTo>
                    <a:pt x="20313" y="5486"/>
                    <a:pt x="19026" y="4610"/>
                    <a:pt x="17739" y="2857"/>
                  </a:cubicBezTo>
                  <a:cubicBezTo>
                    <a:pt x="17739" y="876"/>
                    <a:pt x="16116" y="0"/>
                    <a:pt x="122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54" name="Google Shape;303;p14"/>
            <p:cNvSpPr/>
            <p:nvPr/>
          </p:nvSpPr>
          <p:spPr>
            <a:xfrm>
              <a:off x="291978" y="1317960"/>
              <a:ext cx="133541" cy="191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1" h="21600" extrusionOk="0">
                  <a:moveTo>
                    <a:pt x="7638" y="0"/>
                  </a:moveTo>
                  <a:cubicBezTo>
                    <a:pt x="4607" y="0"/>
                    <a:pt x="2549" y="1100"/>
                    <a:pt x="655" y="3383"/>
                  </a:cubicBezTo>
                  <a:cubicBezTo>
                    <a:pt x="-1619" y="7906"/>
                    <a:pt x="2387" y="21315"/>
                    <a:pt x="7151" y="21315"/>
                  </a:cubicBezTo>
                  <a:cubicBezTo>
                    <a:pt x="7584" y="21315"/>
                    <a:pt x="8017" y="21192"/>
                    <a:pt x="8450" y="20989"/>
                  </a:cubicBezTo>
                  <a:lnTo>
                    <a:pt x="12186" y="20989"/>
                  </a:lnTo>
                  <a:cubicBezTo>
                    <a:pt x="13864" y="21355"/>
                    <a:pt x="14838" y="21600"/>
                    <a:pt x="15434" y="21600"/>
                  </a:cubicBezTo>
                  <a:cubicBezTo>
                    <a:pt x="16246" y="21600"/>
                    <a:pt x="16246" y="21152"/>
                    <a:pt x="16246" y="20051"/>
                  </a:cubicBezTo>
                  <a:cubicBezTo>
                    <a:pt x="16246" y="17932"/>
                    <a:pt x="17491" y="17932"/>
                    <a:pt x="18736" y="17932"/>
                  </a:cubicBezTo>
                  <a:cubicBezTo>
                    <a:pt x="19386" y="18503"/>
                    <a:pt x="19656" y="18829"/>
                    <a:pt x="19819" y="18829"/>
                  </a:cubicBezTo>
                  <a:cubicBezTo>
                    <a:pt x="19981" y="18829"/>
                    <a:pt x="19981" y="18503"/>
                    <a:pt x="19981" y="17932"/>
                  </a:cubicBezTo>
                  <a:cubicBezTo>
                    <a:pt x="18736" y="16995"/>
                    <a:pt x="18736" y="15120"/>
                    <a:pt x="18736" y="13245"/>
                  </a:cubicBezTo>
                  <a:cubicBezTo>
                    <a:pt x="19981" y="11126"/>
                    <a:pt x="18736" y="8314"/>
                    <a:pt x="17491" y="5257"/>
                  </a:cubicBezTo>
                  <a:cubicBezTo>
                    <a:pt x="16246" y="1508"/>
                    <a:pt x="15001" y="1508"/>
                    <a:pt x="10940" y="326"/>
                  </a:cubicBezTo>
                  <a:cubicBezTo>
                    <a:pt x="9749" y="122"/>
                    <a:pt x="8613" y="0"/>
                    <a:pt x="763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55" name="Google Shape;304;p14"/>
            <p:cNvSpPr/>
            <p:nvPr/>
          </p:nvSpPr>
          <p:spPr>
            <a:xfrm>
              <a:off x="981550" y="815398"/>
              <a:ext cx="122208" cy="191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21600" extrusionOk="0">
                  <a:moveTo>
                    <a:pt x="8564" y="0"/>
                  </a:moveTo>
                  <a:cubicBezTo>
                    <a:pt x="3839" y="0"/>
                    <a:pt x="280" y="3600"/>
                    <a:pt x="280" y="9000"/>
                  </a:cubicBezTo>
                  <a:cubicBezTo>
                    <a:pt x="-886" y="16323"/>
                    <a:pt x="1753" y="21600"/>
                    <a:pt x="5250" y="21600"/>
                  </a:cubicBezTo>
                  <a:cubicBezTo>
                    <a:pt x="5987" y="21600"/>
                    <a:pt x="6846" y="21355"/>
                    <a:pt x="7705" y="20782"/>
                  </a:cubicBezTo>
                  <a:lnTo>
                    <a:pt x="11939" y="20782"/>
                  </a:lnTo>
                  <a:cubicBezTo>
                    <a:pt x="12369" y="21027"/>
                    <a:pt x="12798" y="21150"/>
                    <a:pt x="13228" y="21150"/>
                  </a:cubicBezTo>
                  <a:cubicBezTo>
                    <a:pt x="14455" y="21150"/>
                    <a:pt x="15805" y="20086"/>
                    <a:pt x="17891" y="17959"/>
                  </a:cubicBezTo>
                  <a:cubicBezTo>
                    <a:pt x="19303" y="15832"/>
                    <a:pt x="20714" y="13950"/>
                    <a:pt x="20714" y="13009"/>
                  </a:cubicBezTo>
                  <a:cubicBezTo>
                    <a:pt x="19303" y="13009"/>
                    <a:pt x="19303" y="11127"/>
                    <a:pt x="19303" y="9000"/>
                  </a:cubicBezTo>
                  <a:cubicBezTo>
                    <a:pt x="19303" y="6177"/>
                    <a:pt x="19303" y="4050"/>
                    <a:pt x="15069" y="2168"/>
                  </a:cubicBezTo>
                  <a:cubicBezTo>
                    <a:pt x="12859" y="695"/>
                    <a:pt x="10589" y="0"/>
                    <a:pt x="856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56" name="Google Shape;305;p14"/>
            <p:cNvSpPr/>
            <p:nvPr/>
          </p:nvSpPr>
          <p:spPr>
            <a:xfrm>
              <a:off x="603096" y="1265758"/>
              <a:ext cx="116621" cy="173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36" h="21600" extrusionOk="0">
                  <a:moveTo>
                    <a:pt x="12122" y="0"/>
                  </a:moveTo>
                  <a:cubicBezTo>
                    <a:pt x="11070" y="0"/>
                    <a:pt x="9894" y="135"/>
                    <a:pt x="8533" y="360"/>
                  </a:cubicBezTo>
                  <a:cubicBezTo>
                    <a:pt x="2529" y="1665"/>
                    <a:pt x="2529" y="1665"/>
                    <a:pt x="1106" y="9180"/>
                  </a:cubicBezTo>
                  <a:cubicBezTo>
                    <a:pt x="-1308" y="17190"/>
                    <a:pt x="301" y="21600"/>
                    <a:pt x="5252" y="21600"/>
                  </a:cubicBezTo>
                  <a:cubicBezTo>
                    <a:pt x="6243" y="21600"/>
                    <a:pt x="7357" y="21420"/>
                    <a:pt x="8533" y="21105"/>
                  </a:cubicBezTo>
                  <a:cubicBezTo>
                    <a:pt x="14227" y="19800"/>
                    <a:pt x="18869" y="16695"/>
                    <a:pt x="18869" y="11250"/>
                  </a:cubicBezTo>
                  <a:cubicBezTo>
                    <a:pt x="20292" y="9180"/>
                    <a:pt x="20292" y="8145"/>
                    <a:pt x="18869" y="8145"/>
                  </a:cubicBezTo>
                  <a:lnTo>
                    <a:pt x="18869" y="4770"/>
                  </a:lnTo>
                  <a:cubicBezTo>
                    <a:pt x="17816" y="1395"/>
                    <a:pt x="15650" y="0"/>
                    <a:pt x="1212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57" name="Google Shape;306;p14"/>
            <p:cNvSpPr/>
            <p:nvPr/>
          </p:nvSpPr>
          <p:spPr>
            <a:xfrm>
              <a:off x="919275" y="1156319"/>
              <a:ext cx="136641" cy="216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7" h="21600" extrusionOk="0">
                  <a:moveTo>
                    <a:pt x="6911" y="0"/>
                  </a:moveTo>
                  <a:cubicBezTo>
                    <a:pt x="5693" y="831"/>
                    <a:pt x="4158" y="2709"/>
                    <a:pt x="1722" y="4371"/>
                  </a:cubicBezTo>
                  <a:cubicBezTo>
                    <a:pt x="505" y="7043"/>
                    <a:pt x="-713" y="8705"/>
                    <a:pt x="505" y="8705"/>
                  </a:cubicBezTo>
                  <a:cubicBezTo>
                    <a:pt x="1722" y="9536"/>
                    <a:pt x="2940" y="13076"/>
                    <a:pt x="1722" y="14737"/>
                  </a:cubicBezTo>
                  <a:cubicBezTo>
                    <a:pt x="-713" y="16399"/>
                    <a:pt x="1722" y="20769"/>
                    <a:pt x="5693" y="21600"/>
                  </a:cubicBezTo>
                  <a:cubicBezTo>
                    <a:pt x="9346" y="21600"/>
                    <a:pt x="14481" y="20769"/>
                    <a:pt x="16969" y="19108"/>
                  </a:cubicBezTo>
                  <a:cubicBezTo>
                    <a:pt x="19405" y="17446"/>
                    <a:pt x="20887" y="11197"/>
                    <a:pt x="19405" y="7043"/>
                  </a:cubicBezTo>
                  <a:cubicBezTo>
                    <a:pt x="19405" y="4371"/>
                    <a:pt x="18187" y="3540"/>
                    <a:pt x="13263" y="1842"/>
                  </a:cubicBezTo>
                  <a:cubicBezTo>
                    <a:pt x="10563" y="831"/>
                    <a:pt x="6911" y="0"/>
                    <a:pt x="69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58" name="Google Shape;307;p14"/>
            <p:cNvSpPr/>
            <p:nvPr/>
          </p:nvSpPr>
          <p:spPr>
            <a:xfrm>
              <a:off x="617799" y="1670398"/>
              <a:ext cx="147560" cy="224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7" h="21600" extrusionOk="0">
                  <a:moveTo>
                    <a:pt x="12479" y="0"/>
                  </a:moveTo>
                  <a:cubicBezTo>
                    <a:pt x="11075" y="0"/>
                    <a:pt x="9371" y="279"/>
                    <a:pt x="7166" y="732"/>
                  </a:cubicBezTo>
                  <a:cubicBezTo>
                    <a:pt x="3708" y="1533"/>
                    <a:pt x="1152" y="2543"/>
                    <a:pt x="0" y="2543"/>
                  </a:cubicBezTo>
                  <a:lnTo>
                    <a:pt x="0" y="8361"/>
                  </a:lnTo>
                  <a:cubicBezTo>
                    <a:pt x="0" y="10765"/>
                    <a:pt x="1152" y="13378"/>
                    <a:pt x="1152" y="14179"/>
                  </a:cubicBezTo>
                  <a:lnTo>
                    <a:pt x="1152" y="14981"/>
                  </a:lnTo>
                  <a:cubicBezTo>
                    <a:pt x="-1153" y="15782"/>
                    <a:pt x="3708" y="20799"/>
                    <a:pt x="7166" y="21600"/>
                  </a:cubicBezTo>
                  <a:cubicBezTo>
                    <a:pt x="8319" y="21600"/>
                    <a:pt x="8319" y="21600"/>
                    <a:pt x="8319" y="20799"/>
                  </a:cubicBezTo>
                  <a:lnTo>
                    <a:pt x="10925" y="20799"/>
                  </a:lnTo>
                  <a:cubicBezTo>
                    <a:pt x="12078" y="20799"/>
                    <a:pt x="13230" y="19997"/>
                    <a:pt x="13230" y="19997"/>
                  </a:cubicBezTo>
                  <a:cubicBezTo>
                    <a:pt x="13230" y="19719"/>
                    <a:pt x="13230" y="19649"/>
                    <a:pt x="13280" y="19649"/>
                  </a:cubicBezTo>
                  <a:cubicBezTo>
                    <a:pt x="13381" y="19649"/>
                    <a:pt x="13631" y="19997"/>
                    <a:pt x="14383" y="19997"/>
                  </a:cubicBezTo>
                  <a:cubicBezTo>
                    <a:pt x="14934" y="20729"/>
                    <a:pt x="15185" y="21112"/>
                    <a:pt x="15486" y="21112"/>
                  </a:cubicBezTo>
                  <a:cubicBezTo>
                    <a:pt x="15786" y="21112"/>
                    <a:pt x="16087" y="20520"/>
                    <a:pt x="16688" y="19196"/>
                  </a:cubicBezTo>
                  <a:cubicBezTo>
                    <a:pt x="16688" y="17594"/>
                    <a:pt x="18142" y="17594"/>
                    <a:pt x="18142" y="17594"/>
                  </a:cubicBezTo>
                  <a:cubicBezTo>
                    <a:pt x="18342" y="17698"/>
                    <a:pt x="18492" y="17768"/>
                    <a:pt x="18643" y="17768"/>
                  </a:cubicBezTo>
                  <a:cubicBezTo>
                    <a:pt x="19344" y="17768"/>
                    <a:pt x="19495" y="16061"/>
                    <a:pt x="20447" y="13378"/>
                  </a:cubicBezTo>
                  <a:lnTo>
                    <a:pt x="20447" y="8361"/>
                  </a:lnTo>
                  <a:cubicBezTo>
                    <a:pt x="19294" y="7560"/>
                    <a:pt x="18142" y="6550"/>
                    <a:pt x="18142" y="4947"/>
                  </a:cubicBezTo>
                  <a:cubicBezTo>
                    <a:pt x="17139" y="1428"/>
                    <a:pt x="15686" y="0"/>
                    <a:pt x="124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160" name="Google Shape;308;p14"/>
          <p:cNvSpPr/>
          <p:nvPr/>
        </p:nvSpPr>
        <p:spPr>
          <a:xfrm>
            <a:off x="8262203" y="4279320"/>
            <a:ext cx="563724" cy="570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3" h="21600" extrusionOk="0">
                <a:moveTo>
                  <a:pt x="9062" y="0"/>
                </a:moveTo>
                <a:cubicBezTo>
                  <a:pt x="8564" y="0"/>
                  <a:pt x="8074" y="51"/>
                  <a:pt x="7600" y="152"/>
                </a:cubicBezTo>
                <a:cubicBezTo>
                  <a:pt x="4450" y="856"/>
                  <a:pt x="1816" y="3379"/>
                  <a:pt x="733" y="6417"/>
                </a:cubicBezTo>
                <a:cubicBezTo>
                  <a:pt x="-439" y="9450"/>
                  <a:pt x="-157" y="12994"/>
                  <a:pt x="1228" y="15934"/>
                </a:cubicBezTo>
                <a:cubicBezTo>
                  <a:pt x="2192" y="18044"/>
                  <a:pt x="3768" y="19866"/>
                  <a:pt x="5717" y="20790"/>
                </a:cubicBezTo>
                <a:cubicBezTo>
                  <a:pt x="6856" y="21347"/>
                  <a:pt x="8082" y="21600"/>
                  <a:pt x="9323" y="21600"/>
                </a:cubicBezTo>
                <a:cubicBezTo>
                  <a:pt x="11415" y="21600"/>
                  <a:pt x="13547" y="20874"/>
                  <a:pt x="15332" y="19672"/>
                </a:cubicBezTo>
                <a:cubicBezTo>
                  <a:pt x="18179" y="17850"/>
                  <a:pt x="20315" y="14913"/>
                  <a:pt x="20622" y="11467"/>
                </a:cubicBezTo>
                <a:cubicBezTo>
                  <a:pt x="21161" y="5813"/>
                  <a:pt x="14536" y="0"/>
                  <a:pt x="9062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310;p15"/>
          <p:cNvSpPr/>
          <p:nvPr/>
        </p:nvSpPr>
        <p:spPr>
          <a:xfrm rot="765000">
            <a:off x="-640442" y="-296472"/>
            <a:ext cx="1201274" cy="1836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69" name="Google Shape;311;p15"/>
          <p:cNvSpPr/>
          <p:nvPr/>
        </p:nvSpPr>
        <p:spPr>
          <a:xfrm>
            <a:off x="7170664" y="-297361"/>
            <a:ext cx="1373216" cy="772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70" name="Google Shape;312;p15"/>
          <p:cNvSpPr/>
          <p:nvPr/>
        </p:nvSpPr>
        <p:spPr>
          <a:xfrm>
            <a:off x="7998779" y="4029386"/>
            <a:ext cx="1489729" cy="1502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1" h="21600" extrusionOk="0">
                <a:moveTo>
                  <a:pt x="10715" y="0"/>
                </a:moveTo>
                <a:cubicBezTo>
                  <a:pt x="5600" y="0"/>
                  <a:pt x="-87" y="4321"/>
                  <a:pt x="1" y="10844"/>
                </a:cubicBezTo>
                <a:cubicBezTo>
                  <a:pt x="1" y="16908"/>
                  <a:pt x="4852" y="21493"/>
                  <a:pt x="10715" y="21600"/>
                </a:cubicBezTo>
                <a:cubicBezTo>
                  <a:pt x="16924" y="21600"/>
                  <a:pt x="21513" y="15893"/>
                  <a:pt x="21315" y="10756"/>
                </a:cubicBezTo>
                <a:cubicBezTo>
                  <a:pt x="21513" y="5332"/>
                  <a:pt x="16924" y="111"/>
                  <a:pt x="1089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71" name="Google Shape;313;p15"/>
          <p:cNvSpPr/>
          <p:nvPr/>
        </p:nvSpPr>
        <p:spPr>
          <a:xfrm rot="5400000">
            <a:off x="8128561" y="680521"/>
            <a:ext cx="1592500" cy="895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72" name="Google Shape;314;p15"/>
          <p:cNvSpPr/>
          <p:nvPr/>
        </p:nvSpPr>
        <p:spPr>
          <a:xfrm rot="5400000">
            <a:off x="8515936" y="754294"/>
            <a:ext cx="923127" cy="559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8522" y="1170"/>
                </a:moveTo>
                <a:cubicBezTo>
                  <a:pt x="9351" y="1272"/>
                  <a:pt x="10179" y="1373"/>
                  <a:pt x="11005" y="1373"/>
                </a:cubicBezTo>
                <a:lnTo>
                  <a:pt x="11388" y="1373"/>
                </a:lnTo>
                <a:cubicBezTo>
                  <a:pt x="12600" y="1272"/>
                  <a:pt x="13751" y="1272"/>
                  <a:pt x="14960" y="1272"/>
                </a:cubicBezTo>
                <a:lnTo>
                  <a:pt x="16817" y="1272"/>
                </a:lnTo>
                <a:cubicBezTo>
                  <a:pt x="17904" y="1272"/>
                  <a:pt x="19054" y="1272"/>
                  <a:pt x="20141" y="1373"/>
                </a:cubicBezTo>
                <a:cubicBezTo>
                  <a:pt x="20647" y="1475"/>
                  <a:pt x="20709" y="1603"/>
                  <a:pt x="20709" y="2442"/>
                </a:cubicBezTo>
                <a:cubicBezTo>
                  <a:pt x="20709" y="4981"/>
                  <a:pt x="20647" y="7524"/>
                  <a:pt x="20325" y="9961"/>
                </a:cubicBezTo>
                <a:cubicBezTo>
                  <a:pt x="20203" y="11003"/>
                  <a:pt x="20080" y="11970"/>
                  <a:pt x="19883" y="12911"/>
                </a:cubicBezTo>
                <a:cubicBezTo>
                  <a:pt x="19758" y="13546"/>
                  <a:pt x="19561" y="14076"/>
                  <a:pt x="19377" y="14610"/>
                </a:cubicBezTo>
                <a:cubicBezTo>
                  <a:pt x="17842" y="17993"/>
                  <a:pt x="15727" y="19896"/>
                  <a:pt x="13245" y="20430"/>
                </a:cubicBezTo>
                <a:cubicBezTo>
                  <a:pt x="12739" y="20660"/>
                  <a:pt x="12217" y="20660"/>
                  <a:pt x="11711" y="20660"/>
                </a:cubicBezTo>
                <a:cubicBezTo>
                  <a:pt x="10363" y="20660"/>
                  <a:pt x="9090" y="20227"/>
                  <a:pt x="7816" y="19591"/>
                </a:cubicBezTo>
                <a:cubicBezTo>
                  <a:pt x="6913" y="19057"/>
                  <a:pt x="6085" y="18421"/>
                  <a:pt x="5256" y="17790"/>
                </a:cubicBezTo>
                <a:cubicBezTo>
                  <a:pt x="4937" y="17485"/>
                  <a:pt x="4614" y="17255"/>
                  <a:pt x="4308" y="16951"/>
                </a:cubicBezTo>
                <a:cubicBezTo>
                  <a:pt x="3341" y="16085"/>
                  <a:pt x="2635" y="14814"/>
                  <a:pt x="2191" y="13136"/>
                </a:cubicBezTo>
                <a:cubicBezTo>
                  <a:pt x="1748" y="11334"/>
                  <a:pt x="1426" y="9528"/>
                  <a:pt x="1104" y="7625"/>
                </a:cubicBezTo>
                <a:cubicBezTo>
                  <a:pt x="781" y="5819"/>
                  <a:pt x="720" y="3912"/>
                  <a:pt x="659" y="2009"/>
                </a:cubicBezTo>
                <a:cubicBezTo>
                  <a:pt x="659" y="1704"/>
                  <a:pt x="659" y="1704"/>
                  <a:pt x="920" y="1603"/>
                </a:cubicBezTo>
                <a:cubicBezTo>
                  <a:pt x="1748" y="1475"/>
                  <a:pt x="2574" y="1272"/>
                  <a:pt x="3464" y="1272"/>
                </a:cubicBezTo>
                <a:cubicBezTo>
                  <a:pt x="4614" y="1170"/>
                  <a:pt x="5701" y="1170"/>
                  <a:pt x="6852" y="1170"/>
                </a:cubicBezTo>
                <a:close/>
                <a:moveTo>
                  <a:pt x="5901" y="0"/>
                </a:moveTo>
                <a:cubicBezTo>
                  <a:pt x="4689" y="0"/>
                  <a:pt x="3464" y="0"/>
                  <a:pt x="2252" y="203"/>
                </a:cubicBezTo>
                <a:cubicBezTo>
                  <a:pt x="1687" y="331"/>
                  <a:pt x="1042" y="534"/>
                  <a:pt x="475" y="839"/>
                </a:cubicBezTo>
                <a:cubicBezTo>
                  <a:pt x="92" y="1069"/>
                  <a:pt x="-47" y="1272"/>
                  <a:pt x="14" y="2009"/>
                </a:cubicBezTo>
                <a:cubicBezTo>
                  <a:pt x="14" y="2543"/>
                  <a:pt x="92" y="3078"/>
                  <a:pt x="92" y="3709"/>
                </a:cubicBezTo>
                <a:cubicBezTo>
                  <a:pt x="92" y="4649"/>
                  <a:pt x="92" y="5616"/>
                  <a:pt x="153" y="6557"/>
                </a:cubicBezTo>
                <a:cubicBezTo>
                  <a:pt x="275" y="8791"/>
                  <a:pt x="598" y="10800"/>
                  <a:pt x="1042" y="12809"/>
                </a:cubicBezTo>
                <a:cubicBezTo>
                  <a:pt x="1626" y="15449"/>
                  <a:pt x="2635" y="17485"/>
                  <a:pt x="4170" y="18628"/>
                </a:cubicBezTo>
                <a:cubicBezTo>
                  <a:pt x="5456" y="19591"/>
                  <a:pt x="6791" y="20430"/>
                  <a:pt x="8139" y="21066"/>
                </a:cubicBezTo>
                <a:cubicBezTo>
                  <a:pt x="9028" y="21498"/>
                  <a:pt x="9918" y="21600"/>
                  <a:pt x="10821" y="21600"/>
                </a:cubicBezTo>
                <a:lnTo>
                  <a:pt x="11388" y="21600"/>
                </a:lnTo>
                <a:cubicBezTo>
                  <a:pt x="13306" y="21600"/>
                  <a:pt x="15099" y="20863"/>
                  <a:pt x="16756" y="19489"/>
                </a:cubicBezTo>
                <a:cubicBezTo>
                  <a:pt x="18103" y="18319"/>
                  <a:pt x="19177" y="16619"/>
                  <a:pt x="20019" y="14509"/>
                </a:cubicBezTo>
                <a:cubicBezTo>
                  <a:pt x="20203" y="14076"/>
                  <a:pt x="20325" y="13546"/>
                  <a:pt x="20402" y="13136"/>
                </a:cubicBezTo>
                <a:cubicBezTo>
                  <a:pt x="20709" y="11639"/>
                  <a:pt x="20908" y="10164"/>
                  <a:pt x="21092" y="8588"/>
                </a:cubicBezTo>
                <a:cubicBezTo>
                  <a:pt x="21292" y="6888"/>
                  <a:pt x="21353" y="5184"/>
                  <a:pt x="21476" y="3506"/>
                </a:cubicBezTo>
                <a:cubicBezTo>
                  <a:pt x="21476" y="2874"/>
                  <a:pt x="21553" y="2340"/>
                  <a:pt x="21476" y="1704"/>
                </a:cubicBezTo>
                <a:cubicBezTo>
                  <a:pt x="21414" y="839"/>
                  <a:pt x="21092" y="331"/>
                  <a:pt x="20525" y="331"/>
                </a:cubicBezTo>
                <a:lnTo>
                  <a:pt x="19438" y="331"/>
                </a:lnTo>
                <a:cubicBezTo>
                  <a:pt x="17137" y="331"/>
                  <a:pt x="14899" y="331"/>
                  <a:pt x="12739" y="203"/>
                </a:cubicBezTo>
                <a:cubicBezTo>
                  <a:pt x="12355" y="331"/>
                  <a:pt x="11972" y="331"/>
                  <a:pt x="11588" y="331"/>
                </a:cubicBezTo>
                <a:cubicBezTo>
                  <a:pt x="10563" y="331"/>
                  <a:pt x="9596" y="203"/>
                  <a:pt x="8645" y="102"/>
                </a:cubicBezTo>
                <a:cubicBezTo>
                  <a:pt x="7680" y="0"/>
                  <a:pt x="6791" y="0"/>
                  <a:pt x="5901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73" name="Google Shape;317;p15"/>
          <p:cNvSpPr/>
          <p:nvPr/>
        </p:nvSpPr>
        <p:spPr>
          <a:xfrm>
            <a:off x="-375310" y="3057928"/>
            <a:ext cx="669688" cy="723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84" h="21600" extrusionOk="0">
                <a:moveTo>
                  <a:pt x="9526" y="0"/>
                </a:moveTo>
                <a:cubicBezTo>
                  <a:pt x="6511" y="0"/>
                  <a:pt x="3557" y="1317"/>
                  <a:pt x="1673" y="4288"/>
                </a:cubicBezTo>
                <a:cubicBezTo>
                  <a:pt x="-964" y="8398"/>
                  <a:pt x="-406" y="14643"/>
                  <a:pt x="2805" y="18252"/>
                </a:cubicBezTo>
                <a:cubicBezTo>
                  <a:pt x="4688" y="20465"/>
                  <a:pt x="7386" y="21600"/>
                  <a:pt x="10084" y="21600"/>
                </a:cubicBezTo>
                <a:cubicBezTo>
                  <a:pt x="11726" y="21600"/>
                  <a:pt x="13295" y="21223"/>
                  <a:pt x="14667" y="20404"/>
                </a:cubicBezTo>
                <a:cubicBezTo>
                  <a:pt x="18509" y="18131"/>
                  <a:pt x="20636" y="12823"/>
                  <a:pt x="19641" y="8140"/>
                </a:cubicBezTo>
                <a:cubicBezTo>
                  <a:pt x="18570" y="2971"/>
                  <a:pt x="14049" y="0"/>
                  <a:pt x="9526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74" name="Google Shape;318;p15"/>
          <p:cNvSpPr/>
          <p:nvPr/>
        </p:nvSpPr>
        <p:spPr>
          <a:xfrm>
            <a:off x="6983279" y="4831200"/>
            <a:ext cx="555440" cy="559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2" h="21600" extrusionOk="0">
                <a:moveTo>
                  <a:pt x="10701" y="0"/>
                </a:moveTo>
                <a:cubicBezTo>
                  <a:pt x="5585" y="0"/>
                  <a:pt x="0" y="4401"/>
                  <a:pt x="0" y="10937"/>
                </a:cubicBezTo>
                <a:cubicBezTo>
                  <a:pt x="0" y="17019"/>
                  <a:pt x="4937" y="21600"/>
                  <a:pt x="10701" y="21600"/>
                </a:cubicBezTo>
                <a:lnTo>
                  <a:pt x="10790" y="21600"/>
                </a:lnTo>
                <a:cubicBezTo>
                  <a:pt x="17020" y="21600"/>
                  <a:pt x="21600" y="15989"/>
                  <a:pt x="21309" y="10847"/>
                </a:cubicBezTo>
                <a:cubicBezTo>
                  <a:pt x="21600" y="5322"/>
                  <a:pt x="16931" y="179"/>
                  <a:pt x="1088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179" name="Google Shape;319;p15"/>
          <p:cNvGrpSpPr/>
          <p:nvPr/>
        </p:nvGrpSpPr>
        <p:grpSpPr>
          <a:xfrm>
            <a:off x="-923318" y="4052880"/>
            <a:ext cx="1759598" cy="1102958"/>
            <a:chOff x="0" y="0"/>
            <a:chExt cx="1759597" cy="1102957"/>
          </a:xfrm>
        </p:grpSpPr>
        <p:sp>
          <p:nvSpPr>
            <p:cNvPr id="175" name="Google Shape;320;p15"/>
            <p:cNvSpPr/>
            <p:nvPr/>
          </p:nvSpPr>
          <p:spPr>
            <a:xfrm rot="16200000">
              <a:off x="391003" y="-202543"/>
              <a:ext cx="769511" cy="1548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600" extrusionOk="0">
                  <a:moveTo>
                    <a:pt x="875" y="0"/>
                  </a:moveTo>
                  <a:cubicBezTo>
                    <a:pt x="-54" y="5409"/>
                    <a:pt x="-158" y="8029"/>
                    <a:pt x="169" y="13464"/>
                  </a:cubicBezTo>
                  <a:cubicBezTo>
                    <a:pt x="325" y="15887"/>
                    <a:pt x="273" y="19475"/>
                    <a:pt x="5171" y="20798"/>
                  </a:cubicBezTo>
                  <a:cubicBezTo>
                    <a:pt x="7181" y="21348"/>
                    <a:pt x="9140" y="21600"/>
                    <a:pt x="10944" y="21600"/>
                  </a:cubicBezTo>
                  <a:cubicBezTo>
                    <a:pt x="16116" y="21600"/>
                    <a:pt x="19915" y="19640"/>
                    <a:pt x="20307" y="17734"/>
                  </a:cubicBezTo>
                  <a:cubicBezTo>
                    <a:pt x="21442" y="11974"/>
                    <a:pt x="21222" y="2177"/>
                    <a:pt x="21013" y="0"/>
                  </a:cubicBezTo>
                  <a:lnTo>
                    <a:pt x="18401" y="0"/>
                  </a:lnTo>
                  <a:cubicBezTo>
                    <a:pt x="18505" y="2429"/>
                    <a:pt x="19981" y="14841"/>
                    <a:pt x="17577" y="17655"/>
                  </a:cubicBezTo>
                  <a:cubicBezTo>
                    <a:pt x="15619" y="19885"/>
                    <a:pt x="12732" y="20415"/>
                    <a:pt x="10395" y="20415"/>
                  </a:cubicBezTo>
                  <a:lnTo>
                    <a:pt x="9793" y="20415"/>
                  </a:lnTo>
                  <a:cubicBezTo>
                    <a:pt x="8227" y="20355"/>
                    <a:pt x="4635" y="19257"/>
                    <a:pt x="3655" y="18178"/>
                  </a:cubicBezTo>
                  <a:cubicBezTo>
                    <a:pt x="2402" y="16854"/>
                    <a:pt x="2402" y="15086"/>
                    <a:pt x="2284" y="13762"/>
                  </a:cubicBezTo>
                  <a:cubicBezTo>
                    <a:pt x="2023" y="10948"/>
                    <a:pt x="1957" y="8136"/>
                    <a:pt x="1957" y="5322"/>
                  </a:cubicBezTo>
                  <a:cubicBezTo>
                    <a:pt x="2023" y="2621"/>
                    <a:pt x="2454" y="2734"/>
                    <a:pt x="2179" y="26"/>
                  </a:cubicBezTo>
                  <a:cubicBezTo>
                    <a:pt x="2179" y="0"/>
                    <a:pt x="2179" y="0"/>
                    <a:pt x="2127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76" name="Google Shape;321;p15"/>
            <p:cNvSpPr/>
            <p:nvPr/>
          </p:nvSpPr>
          <p:spPr>
            <a:xfrm rot="16200000">
              <a:off x="420765" y="-74181"/>
              <a:ext cx="484545" cy="1322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264" y="0"/>
                  </a:moveTo>
                  <a:cubicBezTo>
                    <a:pt x="264" y="70"/>
                    <a:pt x="-254" y="11590"/>
                    <a:pt x="162" y="13497"/>
                  </a:cubicBezTo>
                  <a:cubicBezTo>
                    <a:pt x="597" y="15178"/>
                    <a:pt x="430" y="17952"/>
                    <a:pt x="2515" y="19501"/>
                  </a:cubicBezTo>
                  <a:cubicBezTo>
                    <a:pt x="4079" y="20663"/>
                    <a:pt x="6848" y="21600"/>
                    <a:pt x="10765" y="21600"/>
                  </a:cubicBezTo>
                  <a:cubicBezTo>
                    <a:pt x="11808" y="21600"/>
                    <a:pt x="12846" y="21530"/>
                    <a:pt x="13972" y="21406"/>
                  </a:cubicBezTo>
                  <a:cubicBezTo>
                    <a:pt x="16492" y="21113"/>
                    <a:pt x="19098" y="19788"/>
                    <a:pt x="19703" y="18889"/>
                  </a:cubicBezTo>
                  <a:cubicBezTo>
                    <a:pt x="21346" y="16534"/>
                    <a:pt x="21346" y="13590"/>
                    <a:pt x="21263" y="11427"/>
                  </a:cubicBezTo>
                  <a:cubicBezTo>
                    <a:pt x="21263" y="9011"/>
                    <a:pt x="20991" y="2355"/>
                    <a:pt x="21263" y="0"/>
                  </a:cubicBezTo>
                  <a:lnTo>
                    <a:pt x="17346" y="0"/>
                  </a:lnTo>
                  <a:cubicBezTo>
                    <a:pt x="17346" y="518"/>
                    <a:pt x="17972" y="7817"/>
                    <a:pt x="17784" y="9816"/>
                  </a:cubicBezTo>
                  <a:cubicBezTo>
                    <a:pt x="17617" y="11334"/>
                    <a:pt x="17179" y="15820"/>
                    <a:pt x="16492" y="17339"/>
                  </a:cubicBezTo>
                  <a:cubicBezTo>
                    <a:pt x="15974" y="18695"/>
                    <a:pt x="14139" y="19788"/>
                    <a:pt x="10932" y="19788"/>
                  </a:cubicBezTo>
                  <a:cubicBezTo>
                    <a:pt x="10327" y="19788"/>
                    <a:pt x="9722" y="19757"/>
                    <a:pt x="9013" y="19695"/>
                  </a:cubicBezTo>
                  <a:cubicBezTo>
                    <a:pt x="6932" y="19470"/>
                    <a:pt x="4329" y="17921"/>
                    <a:pt x="3913" y="17176"/>
                  </a:cubicBezTo>
                  <a:cubicBezTo>
                    <a:pt x="2598" y="14720"/>
                    <a:pt x="2682" y="13109"/>
                    <a:pt x="2598" y="10622"/>
                  </a:cubicBezTo>
                  <a:cubicBezTo>
                    <a:pt x="2515" y="8553"/>
                    <a:pt x="2765" y="163"/>
                    <a:pt x="2682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77" name="Google Shape;322;p15"/>
            <p:cNvSpPr/>
            <p:nvPr/>
          </p:nvSpPr>
          <p:spPr>
            <a:xfrm rot="16200000">
              <a:off x="428703" y="59839"/>
              <a:ext cx="213429" cy="1067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0" h="21600" extrusionOk="0">
                  <a:moveTo>
                    <a:pt x="120" y="0"/>
                  </a:moveTo>
                  <a:cubicBezTo>
                    <a:pt x="120" y="365"/>
                    <a:pt x="-250" y="15323"/>
                    <a:pt x="306" y="17079"/>
                  </a:cubicBezTo>
                  <a:cubicBezTo>
                    <a:pt x="724" y="18202"/>
                    <a:pt x="2625" y="20766"/>
                    <a:pt x="7860" y="21206"/>
                  </a:cubicBezTo>
                  <a:cubicBezTo>
                    <a:pt x="9994" y="21360"/>
                    <a:pt x="11154" y="21600"/>
                    <a:pt x="12314" y="21600"/>
                  </a:cubicBezTo>
                  <a:cubicBezTo>
                    <a:pt x="13055" y="21600"/>
                    <a:pt x="13844" y="21523"/>
                    <a:pt x="14996" y="21245"/>
                  </a:cubicBezTo>
                  <a:cubicBezTo>
                    <a:pt x="19635" y="20160"/>
                    <a:pt x="20609" y="18000"/>
                    <a:pt x="20609" y="16522"/>
                  </a:cubicBezTo>
                  <a:cubicBezTo>
                    <a:pt x="20609" y="13085"/>
                    <a:pt x="21350" y="1565"/>
                    <a:pt x="2042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78" name="Google Shape;323;p15"/>
            <p:cNvSpPr/>
            <p:nvPr/>
          </p:nvSpPr>
          <p:spPr>
            <a:xfrm rot="16200000">
              <a:off x="328319" y="-328320"/>
              <a:ext cx="1102959" cy="1759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119" y="338"/>
                    <a:pt x="194" y="1241"/>
                    <a:pt x="157" y="1969"/>
                  </a:cubicBezTo>
                  <a:cubicBezTo>
                    <a:pt x="119" y="4101"/>
                    <a:pt x="0" y="6262"/>
                    <a:pt x="0" y="8399"/>
                  </a:cubicBezTo>
                  <a:lnTo>
                    <a:pt x="0" y="14371"/>
                  </a:lnTo>
                  <a:cubicBezTo>
                    <a:pt x="0" y="14929"/>
                    <a:pt x="0" y="16188"/>
                    <a:pt x="268" y="16701"/>
                  </a:cubicBezTo>
                  <a:cubicBezTo>
                    <a:pt x="1430" y="19514"/>
                    <a:pt x="4719" y="21431"/>
                    <a:pt x="9949" y="21600"/>
                  </a:cubicBezTo>
                  <a:cubicBezTo>
                    <a:pt x="16063" y="21600"/>
                    <a:pt x="19119" y="19782"/>
                    <a:pt x="20475" y="18325"/>
                  </a:cubicBezTo>
                  <a:cubicBezTo>
                    <a:pt x="21405" y="17283"/>
                    <a:pt x="21600" y="15192"/>
                    <a:pt x="21600" y="14808"/>
                  </a:cubicBezTo>
                  <a:cubicBezTo>
                    <a:pt x="21487" y="13275"/>
                    <a:pt x="21526" y="5900"/>
                    <a:pt x="21563" y="5027"/>
                  </a:cubicBezTo>
                  <a:cubicBezTo>
                    <a:pt x="21600" y="3449"/>
                    <a:pt x="21563" y="0"/>
                    <a:pt x="21368" y="0"/>
                  </a:cubicBezTo>
                  <a:lnTo>
                    <a:pt x="19630" y="0"/>
                  </a:lnTo>
                  <a:cubicBezTo>
                    <a:pt x="19398" y="23"/>
                    <a:pt x="19398" y="23"/>
                    <a:pt x="19351" y="169"/>
                  </a:cubicBezTo>
                  <a:cubicBezTo>
                    <a:pt x="19314" y="1357"/>
                    <a:pt x="19119" y="13590"/>
                    <a:pt x="19166" y="14149"/>
                  </a:cubicBezTo>
                  <a:cubicBezTo>
                    <a:pt x="19166" y="14242"/>
                    <a:pt x="19603" y="19970"/>
                    <a:pt x="10156" y="19970"/>
                  </a:cubicBezTo>
                  <a:cubicBezTo>
                    <a:pt x="9492" y="19970"/>
                    <a:pt x="8780" y="19942"/>
                    <a:pt x="8017" y="19881"/>
                  </a:cubicBezTo>
                  <a:cubicBezTo>
                    <a:pt x="4338" y="19008"/>
                    <a:pt x="1932" y="17959"/>
                    <a:pt x="1821" y="15851"/>
                  </a:cubicBezTo>
                  <a:cubicBezTo>
                    <a:pt x="1745" y="14953"/>
                    <a:pt x="1700" y="14079"/>
                    <a:pt x="1745" y="13206"/>
                  </a:cubicBezTo>
                  <a:cubicBezTo>
                    <a:pt x="1745" y="12332"/>
                    <a:pt x="1821" y="11482"/>
                    <a:pt x="1821" y="10607"/>
                  </a:cubicBezTo>
                  <a:cubicBezTo>
                    <a:pt x="1821" y="8784"/>
                    <a:pt x="1858" y="6944"/>
                    <a:pt x="1932" y="5097"/>
                  </a:cubicBezTo>
                  <a:lnTo>
                    <a:pt x="1932" y="2912"/>
                  </a:lnTo>
                  <a:cubicBezTo>
                    <a:pt x="1978" y="2085"/>
                    <a:pt x="2052" y="0"/>
                    <a:pt x="205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180" name="Google Shape;324;p15"/>
          <p:cNvSpPr/>
          <p:nvPr/>
        </p:nvSpPr>
        <p:spPr>
          <a:xfrm>
            <a:off x="6805717" y="-229557"/>
            <a:ext cx="573205" cy="636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81" name="Google Shape;325;p15"/>
          <p:cNvSpPr/>
          <p:nvPr/>
        </p:nvSpPr>
        <p:spPr>
          <a:xfrm rot="10800000">
            <a:off x="726214" y="-1047518"/>
            <a:ext cx="998458" cy="2096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600" extrusionOk="0">
                <a:moveTo>
                  <a:pt x="11056" y="0"/>
                </a:moveTo>
                <a:cubicBezTo>
                  <a:pt x="9041" y="0"/>
                  <a:pt x="6991" y="289"/>
                  <a:pt x="5204" y="899"/>
                </a:cubicBezTo>
                <a:cubicBezTo>
                  <a:pt x="3430" y="1465"/>
                  <a:pt x="2017" y="2262"/>
                  <a:pt x="1095" y="3318"/>
                </a:cubicBezTo>
                <a:cubicBezTo>
                  <a:pt x="602" y="3928"/>
                  <a:pt x="187" y="4563"/>
                  <a:pt x="187" y="5213"/>
                </a:cubicBezTo>
                <a:cubicBezTo>
                  <a:pt x="274" y="7940"/>
                  <a:pt x="99" y="10671"/>
                  <a:pt x="143" y="12644"/>
                </a:cubicBezTo>
                <a:cubicBezTo>
                  <a:pt x="99" y="15879"/>
                  <a:pt x="55" y="18404"/>
                  <a:pt x="0" y="20906"/>
                </a:cubicBezTo>
                <a:lnTo>
                  <a:pt x="0" y="21600"/>
                </a:lnTo>
                <a:lnTo>
                  <a:pt x="21151" y="21600"/>
                </a:lnTo>
                <a:lnTo>
                  <a:pt x="21151" y="21541"/>
                </a:lnTo>
                <a:cubicBezTo>
                  <a:pt x="21282" y="19421"/>
                  <a:pt x="21469" y="17306"/>
                  <a:pt x="21512" y="15166"/>
                </a:cubicBezTo>
                <a:cubicBezTo>
                  <a:pt x="21600" y="11989"/>
                  <a:pt x="21512" y="8814"/>
                  <a:pt x="21512" y="5619"/>
                </a:cubicBezTo>
                <a:cubicBezTo>
                  <a:pt x="21556" y="3992"/>
                  <a:pt x="20503" y="2648"/>
                  <a:pt x="18454" y="1568"/>
                </a:cubicBezTo>
                <a:cubicBezTo>
                  <a:pt x="16493" y="532"/>
                  <a:pt x="13796" y="0"/>
                  <a:pt x="11056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82" name="Google Shape;326;p15"/>
          <p:cNvSpPr/>
          <p:nvPr/>
        </p:nvSpPr>
        <p:spPr>
          <a:xfrm>
            <a:off x="1029380" y="4052160"/>
            <a:ext cx="998717" cy="17631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83" name="Google Shape;327;p15"/>
          <p:cNvSpPr/>
          <p:nvPr/>
        </p:nvSpPr>
        <p:spPr>
          <a:xfrm>
            <a:off x="1029239" y="-493006"/>
            <a:ext cx="389412" cy="1163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66" y="0"/>
                </a:moveTo>
                <a:cubicBezTo>
                  <a:pt x="17700" y="0"/>
                  <a:pt x="17323" y="7"/>
                  <a:pt x="16939" y="36"/>
                </a:cubicBezTo>
                <a:cubicBezTo>
                  <a:pt x="16799" y="119"/>
                  <a:pt x="16659" y="119"/>
                  <a:pt x="16659" y="119"/>
                </a:cubicBezTo>
                <a:cubicBezTo>
                  <a:pt x="16342" y="119"/>
                  <a:pt x="16202" y="36"/>
                  <a:pt x="16061" y="36"/>
                </a:cubicBezTo>
                <a:cubicBezTo>
                  <a:pt x="15641" y="36"/>
                  <a:pt x="15324" y="224"/>
                  <a:pt x="15324" y="473"/>
                </a:cubicBezTo>
                <a:cubicBezTo>
                  <a:pt x="15184" y="744"/>
                  <a:pt x="15184" y="993"/>
                  <a:pt x="15184" y="1343"/>
                </a:cubicBezTo>
                <a:cubicBezTo>
                  <a:pt x="15044" y="2632"/>
                  <a:pt x="14904" y="3942"/>
                  <a:pt x="14764" y="5314"/>
                </a:cubicBezTo>
                <a:cubicBezTo>
                  <a:pt x="14587" y="5747"/>
                  <a:pt x="14587" y="6267"/>
                  <a:pt x="14587" y="6704"/>
                </a:cubicBezTo>
                <a:cubicBezTo>
                  <a:pt x="14587" y="7910"/>
                  <a:pt x="14447" y="9051"/>
                  <a:pt x="14447" y="10174"/>
                </a:cubicBezTo>
                <a:cubicBezTo>
                  <a:pt x="14447" y="10860"/>
                  <a:pt x="14307" y="11546"/>
                  <a:pt x="14307" y="12336"/>
                </a:cubicBezTo>
                <a:lnTo>
                  <a:pt x="14307" y="13975"/>
                </a:lnTo>
                <a:cubicBezTo>
                  <a:pt x="14307" y="14412"/>
                  <a:pt x="14307" y="14932"/>
                  <a:pt x="14166" y="15369"/>
                </a:cubicBezTo>
                <a:cubicBezTo>
                  <a:pt x="14026" y="15972"/>
                  <a:pt x="13886" y="16575"/>
                  <a:pt x="13716" y="17177"/>
                </a:cubicBezTo>
                <a:cubicBezTo>
                  <a:pt x="13429" y="17694"/>
                  <a:pt x="13009" y="18214"/>
                  <a:pt x="12278" y="18567"/>
                </a:cubicBezTo>
                <a:cubicBezTo>
                  <a:pt x="11680" y="18921"/>
                  <a:pt x="11083" y="19004"/>
                  <a:pt x="10523" y="19004"/>
                </a:cubicBezTo>
                <a:lnTo>
                  <a:pt x="9645" y="19004"/>
                </a:lnTo>
                <a:cubicBezTo>
                  <a:pt x="8451" y="18817"/>
                  <a:pt x="7750" y="18297"/>
                  <a:pt x="7153" y="17777"/>
                </a:cubicBezTo>
                <a:cubicBezTo>
                  <a:pt x="6282" y="16845"/>
                  <a:pt x="5825" y="15889"/>
                  <a:pt x="5685" y="14849"/>
                </a:cubicBezTo>
                <a:cubicBezTo>
                  <a:pt x="5545" y="13892"/>
                  <a:pt x="5405" y="12939"/>
                  <a:pt x="5405" y="11982"/>
                </a:cubicBezTo>
                <a:lnTo>
                  <a:pt x="5405" y="7661"/>
                </a:lnTo>
                <a:cubicBezTo>
                  <a:pt x="5405" y="6704"/>
                  <a:pt x="5405" y="5747"/>
                  <a:pt x="5545" y="4794"/>
                </a:cubicBezTo>
                <a:cubicBezTo>
                  <a:pt x="5545" y="4025"/>
                  <a:pt x="5685" y="3339"/>
                  <a:pt x="5825" y="2549"/>
                </a:cubicBezTo>
                <a:cubicBezTo>
                  <a:pt x="5825" y="1946"/>
                  <a:pt x="5996" y="1260"/>
                  <a:pt x="6136" y="556"/>
                </a:cubicBezTo>
                <a:cubicBezTo>
                  <a:pt x="6136" y="224"/>
                  <a:pt x="5825" y="36"/>
                  <a:pt x="5264" y="36"/>
                </a:cubicBezTo>
                <a:cubicBezTo>
                  <a:pt x="4070" y="36"/>
                  <a:pt x="2912" y="119"/>
                  <a:pt x="1615" y="119"/>
                </a:cubicBezTo>
                <a:lnTo>
                  <a:pt x="1158" y="119"/>
                </a:lnTo>
                <a:cubicBezTo>
                  <a:pt x="1018" y="119"/>
                  <a:pt x="877" y="224"/>
                  <a:pt x="877" y="307"/>
                </a:cubicBezTo>
                <a:cubicBezTo>
                  <a:pt x="737" y="1780"/>
                  <a:pt x="420" y="3235"/>
                  <a:pt x="420" y="4711"/>
                </a:cubicBezTo>
                <a:cubicBezTo>
                  <a:pt x="280" y="5314"/>
                  <a:pt x="280" y="5935"/>
                  <a:pt x="420" y="6621"/>
                </a:cubicBezTo>
                <a:cubicBezTo>
                  <a:pt x="420" y="7661"/>
                  <a:pt x="420" y="8701"/>
                  <a:pt x="280" y="9820"/>
                </a:cubicBezTo>
                <a:cubicBezTo>
                  <a:pt x="140" y="10340"/>
                  <a:pt x="140" y="10943"/>
                  <a:pt x="140" y="11546"/>
                </a:cubicBezTo>
                <a:cubicBezTo>
                  <a:pt x="0" y="12065"/>
                  <a:pt x="0" y="12585"/>
                  <a:pt x="0" y="13105"/>
                </a:cubicBezTo>
                <a:cubicBezTo>
                  <a:pt x="0" y="13809"/>
                  <a:pt x="0" y="14495"/>
                  <a:pt x="140" y="15098"/>
                </a:cubicBezTo>
                <a:cubicBezTo>
                  <a:pt x="140" y="15369"/>
                  <a:pt x="140" y="15618"/>
                  <a:pt x="280" y="15806"/>
                </a:cubicBezTo>
                <a:cubicBezTo>
                  <a:pt x="280" y="16325"/>
                  <a:pt x="561" y="16845"/>
                  <a:pt x="877" y="17362"/>
                </a:cubicBezTo>
                <a:cubicBezTo>
                  <a:pt x="1615" y="18214"/>
                  <a:pt x="2492" y="19004"/>
                  <a:pt x="3510" y="19690"/>
                </a:cubicBezTo>
                <a:cubicBezTo>
                  <a:pt x="4527" y="20293"/>
                  <a:pt x="5685" y="20730"/>
                  <a:pt x="6873" y="21084"/>
                </a:cubicBezTo>
                <a:cubicBezTo>
                  <a:pt x="8311" y="21416"/>
                  <a:pt x="9645" y="21600"/>
                  <a:pt x="11083" y="21600"/>
                </a:cubicBezTo>
                <a:lnTo>
                  <a:pt x="11680" y="21600"/>
                </a:lnTo>
                <a:cubicBezTo>
                  <a:pt x="12418" y="21517"/>
                  <a:pt x="13289" y="21517"/>
                  <a:pt x="14026" y="21416"/>
                </a:cubicBezTo>
                <a:cubicBezTo>
                  <a:pt x="15464" y="21167"/>
                  <a:pt x="16799" y="20647"/>
                  <a:pt x="17676" y="19961"/>
                </a:cubicBezTo>
                <a:cubicBezTo>
                  <a:pt x="18096" y="19607"/>
                  <a:pt x="18413" y="19170"/>
                  <a:pt x="18694" y="18817"/>
                </a:cubicBezTo>
                <a:cubicBezTo>
                  <a:pt x="19151" y="18131"/>
                  <a:pt x="19431" y="17528"/>
                  <a:pt x="19711" y="16845"/>
                </a:cubicBezTo>
                <a:cubicBezTo>
                  <a:pt x="20022" y="15972"/>
                  <a:pt x="20162" y="15181"/>
                  <a:pt x="20162" y="14329"/>
                </a:cubicBezTo>
                <a:cubicBezTo>
                  <a:pt x="20302" y="12690"/>
                  <a:pt x="20442" y="11026"/>
                  <a:pt x="20582" y="9470"/>
                </a:cubicBezTo>
                <a:cubicBezTo>
                  <a:pt x="20723" y="8701"/>
                  <a:pt x="20723" y="7910"/>
                  <a:pt x="20899" y="7141"/>
                </a:cubicBezTo>
                <a:cubicBezTo>
                  <a:pt x="20899" y="6267"/>
                  <a:pt x="21039" y="5415"/>
                  <a:pt x="21180" y="4545"/>
                </a:cubicBezTo>
                <a:cubicBezTo>
                  <a:pt x="21320" y="3942"/>
                  <a:pt x="21320" y="3235"/>
                  <a:pt x="21460" y="2632"/>
                </a:cubicBezTo>
                <a:cubicBezTo>
                  <a:pt x="21600" y="2112"/>
                  <a:pt x="21600" y="1509"/>
                  <a:pt x="21600" y="910"/>
                </a:cubicBezTo>
                <a:cubicBezTo>
                  <a:pt x="21600" y="744"/>
                  <a:pt x="21600" y="473"/>
                  <a:pt x="21460" y="224"/>
                </a:cubicBezTo>
                <a:cubicBezTo>
                  <a:pt x="21180" y="36"/>
                  <a:pt x="20899" y="36"/>
                  <a:pt x="20442" y="36"/>
                </a:cubicBezTo>
                <a:lnTo>
                  <a:pt x="20302" y="36"/>
                </a:lnTo>
                <a:cubicBezTo>
                  <a:pt x="19534" y="36"/>
                  <a:pt x="18809" y="0"/>
                  <a:pt x="18066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84" name="Google Shape;328;p15"/>
          <p:cNvSpPr/>
          <p:nvPr/>
        </p:nvSpPr>
        <p:spPr>
          <a:xfrm rot="18900000">
            <a:off x="-657189" y="-232826"/>
            <a:ext cx="1639146" cy="2614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85" name="Google Shape;329;p15"/>
          <p:cNvSpPr/>
          <p:nvPr/>
        </p:nvSpPr>
        <p:spPr>
          <a:xfrm rot="18000000">
            <a:off x="7888099" y="3233463"/>
            <a:ext cx="1329370" cy="2573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4" h="21600" extrusionOk="0">
                <a:moveTo>
                  <a:pt x="6592" y="0"/>
                </a:moveTo>
                <a:cubicBezTo>
                  <a:pt x="6578" y="0"/>
                  <a:pt x="6564" y="1"/>
                  <a:pt x="6548" y="6"/>
                </a:cubicBezTo>
                <a:cubicBezTo>
                  <a:pt x="6443" y="35"/>
                  <a:pt x="6502" y="59"/>
                  <a:pt x="6502" y="107"/>
                </a:cubicBezTo>
                <a:cubicBezTo>
                  <a:pt x="6548" y="281"/>
                  <a:pt x="6548" y="485"/>
                  <a:pt x="6640" y="659"/>
                </a:cubicBezTo>
                <a:cubicBezTo>
                  <a:pt x="6687" y="707"/>
                  <a:pt x="6687" y="755"/>
                  <a:pt x="6733" y="809"/>
                </a:cubicBezTo>
                <a:cubicBezTo>
                  <a:pt x="7079" y="1353"/>
                  <a:pt x="7171" y="1929"/>
                  <a:pt x="7264" y="2503"/>
                </a:cubicBezTo>
                <a:cubicBezTo>
                  <a:pt x="7310" y="2827"/>
                  <a:pt x="7415" y="3151"/>
                  <a:pt x="7507" y="3480"/>
                </a:cubicBezTo>
                <a:cubicBezTo>
                  <a:pt x="7599" y="3653"/>
                  <a:pt x="7704" y="3803"/>
                  <a:pt x="7843" y="3977"/>
                </a:cubicBezTo>
                <a:cubicBezTo>
                  <a:pt x="8132" y="4325"/>
                  <a:pt x="8468" y="4702"/>
                  <a:pt x="8757" y="5073"/>
                </a:cubicBezTo>
                <a:cubicBezTo>
                  <a:pt x="8954" y="5247"/>
                  <a:pt x="9103" y="5451"/>
                  <a:pt x="9150" y="5673"/>
                </a:cubicBezTo>
                <a:cubicBezTo>
                  <a:pt x="9244" y="6073"/>
                  <a:pt x="9393" y="6475"/>
                  <a:pt x="9531" y="6924"/>
                </a:cubicBezTo>
                <a:cubicBezTo>
                  <a:pt x="9047" y="6721"/>
                  <a:pt x="8665" y="6547"/>
                  <a:pt x="8283" y="6373"/>
                </a:cubicBezTo>
                <a:cubicBezTo>
                  <a:pt x="8178" y="6349"/>
                  <a:pt x="8178" y="6295"/>
                  <a:pt x="8178" y="6247"/>
                </a:cubicBezTo>
                <a:cubicBezTo>
                  <a:pt x="8178" y="5924"/>
                  <a:pt x="7947" y="5673"/>
                  <a:pt x="7553" y="5451"/>
                </a:cubicBezTo>
                <a:cubicBezTo>
                  <a:pt x="7507" y="5397"/>
                  <a:pt x="7415" y="5373"/>
                  <a:pt x="7368" y="5325"/>
                </a:cubicBezTo>
                <a:cubicBezTo>
                  <a:pt x="6259" y="4875"/>
                  <a:pt x="5482" y="4253"/>
                  <a:pt x="4662" y="3677"/>
                </a:cubicBezTo>
                <a:cubicBezTo>
                  <a:pt x="4326" y="3427"/>
                  <a:pt x="4188" y="3127"/>
                  <a:pt x="3991" y="2827"/>
                </a:cubicBezTo>
                <a:cubicBezTo>
                  <a:pt x="3949" y="2762"/>
                  <a:pt x="3945" y="2674"/>
                  <a:pt x="3836" y="2674"/>
                </a:cubicBezTo>
                <a:cubicBezTo>
                  <a:pt x="3822" y="2674"/>
                  <a:pt x="3810" y="2675"/>
                  <a:pt x="3794" y="2677"/>
                </a:cubicBezTo>
                <a:cubicBezTo>
                  <a:pt x="3655" y="2677"/>
                  <a:pt x="3701" y="2803"/>
                  <a:pt x="3701" y="2851"/>
                </a:cubicBezTo>
                <a:cubicBezTo>
                  <a:pt x="3747" y="2977"/>
                  <a:pt x="3794" y="3103"/>
                  <a:pt x="3840" y="3253"/>
                </a:cubicBezTo>
                <a:cubicBezTo>
                  <a:pt x="3898" y="3427"/>
                  <a:pt x="3945" y="3629"/>
                  <a:pt x="3991" y="3827"/>
                </a:cubicBezTo>
                <a:cubicBezTo>
                  <a:pt x="3991" y="4301"/>
                  <a:pt x="4234" y="4726"/>
                  <a:pt x="4765" y="5127"/>
                </a:cubicBezTo>
                <a:cubicBezTo>
                  <a:pt x="4950" y="5247"/>
                  <a:pt x="5101" y="5397"/>
                  <a:pt x="5239" y="5547"/>
                </a:cubicBezTo>
                <a:cubicBezTo>
                  <a:pt x="5344" y="5697"/>
                  <a:pt x="5633" y="5774"/>
                  <a:pt x="5818" y="5900"/>
                </a:cubicBezTo>
                <a:cubicBezTo>
                  <a:pt x="6154" y="6121"/>
                  <a:pt x="6594" y="6271"/>
                  <a:pt x="7079" y="6349"/>
                </a:cubicBezTo>
                <a:cubicBezTo>
                  <a:pt x="7264" y="6397"/>
                  <a:pt x="7507" y="6421"/>
                  <a:pt x="7704" y="6421"/>
                </a:cubicBezTo>
                <a:cubicBezTo>
                  <a:pt x="7889" y="6421"/>
                  <a:pt x="8086" y="6475"/>
                  <a:pt x="8237" y="6547"/>
                </a:cubicBezTo>
                <a:cubicBezTo>
                  <a:pt x="8619" y="6721"/>
                  <a:pt x="8954" y="6895"/>
                  <a:pt x="9336" y="7074"/>
                </a:cubicBezTo>
                <a:cubicBezTo>
                  <a:pt x="9531" y="7169"/>
                  <a:pt x="9682" y="7295"/>
                  <a:pt x="9729" y="7445"/>
                </a:cubicBezTo>
                <a:cubicBezTo>
                  <a:pt x="9972" y="8296"/>
                  <a:pt x="10157" y="9170"/>
                  <a:pt x="10354" y="10039"/>
                </a:cubicBezTo>
                <a:lnTo>
                  <a:pt x="10354" y="10117"/>
                </a:lnTo>
                <a:cubicBezTo>
                  <a:pt x="10261" y="10117"/>
                  <a:pt x="10203" y="10093"/>
                  <a:pt x="10157" y="10093"/>
                </a:cubicBezTo>
                <a:cubicBezTo>
                  <a:pt x="9578" y="9865"/>
                  <a:pt x="9001" y="9691"/>
                  <a:pt x="8468" y="9440"/>
                </a:cubicBezTo>
                <a:cubicBezTo>
                  <a:pt x="8283" y="9368"/>
                  <a:pt x="8178" y="9290"/>
                  <a:pt x="8086" y="9170"/>
                </a:cubicBezTo>
                <a:cubicBezTo>
                  <a:pt x="7889" y="8895"/>
                  <a:pt x="7704" y="8619"/>
                  <a:pt x="7553" y="8320"/>
                </a:cubicBezTo>
                <a:cubicBezTo>
                  <a:pt x="7368" y="7793"/>
                  <a:pt x="6789" y="7421"/>
                  <a:pt x="5969" y="7146"/>
                </a:cubicBezTo>
                <a:cubicBezTo>
                  <a:pt x="5344" y="6948"/>
                  <a:pt x="4811" y="6721"/>
                  <a:pt x="4280" y="6523"/>
                </a:cubicBezTo>
                <a:cubicBezTo>
                  <a:pt x="3609" y="6271"/>
                  <a:pt x="3076" y="5947"/>
                  <a:pt x="2589" y="5625"/>
                </a:cubicBezTo>
                <a:cubicBezTo>
                  <a:pt x="2543" y="5601"/>
                  <a:pt x="2497" y="5577"/>
                  <a:pt x="2451" y="5523"/>
                </a:cubicBezTo>
                <a:cubicBezTo>
                  <a:pt x="2451" y="5502"/>
                  <a:pt x="2451" y="5446"/>
                  <a:pt x="2356" y="5446"/>
                </a:cubicBezTo>
                <a:cubicBezTo>
                  <a:pt x="2340" y="5446"/>
                  <a:pt x="2322" y="5447"/>
                  <a:pt x="2302" y="5451"/>
                </a:cubicBezTo>
                <a:cubicBezTo>
                  <a:pt x="2210" y="5451"/>
                  <a:pt x="2256" y="5523"/>
                  <a:pt x="2256" y="5547"/>
                </a:cubicBezTo>
                <a:cubicBezTo>
                  <a:pt x="2210" y="5649"/>
                  <a:pt x="2210" y="5726"/>
                  <a:pt x="2256" y="5798"/>
                </a:cubicBezTo>
                <a:cubicBezTo>
                  <a:pt x="2497" y="6223"/>
                  <a:pt x="2787" y="6625"/>
                  <a:pt x="3366" y="6948"/>
                </a:cubicBezTo>
                <a:cubicBezTo>
                  <a:pt x="3655" y="7122"/>
                  <a:pt x="3840" y="7319"/>
                  <a:pt x="3991" y="7547"/>
                </a:cubicBezTo>
                <a:cubicBezTo>
                  <a:pt x="4037" y="7619"/>
                  <a:pt x="4083" y="7721"/>
                  <a:pt x="4129" y="7793"/>
                </a:cubicBezTo>
                <a:cubicBezTo>
                  <a:pt x="4326" y="8044"/>
                  <a:pt x="4616" y="8272"/>
                  <a:pt x="4996" y="8422"/>
                </a:cubicBezTo>
                <a:cubicBezTo>
                  <a:pt x="5390" y="8595"/>
                  <a:pt x="5772" y="8721"/>
                  <a:pt x="6259" y="8817"/>
                </a:cubicBezTo>
                <a:cubicBezTo>
                  <a:pt x="6733" y="8943"/>
                  <a:pt x="7171" y="9093"/>
                  <a:pt x="7599" y="9290"/>
                </a:cubicBezTo>
                <a:cubicBezTo>
                  <a:pt x="8178" y="9589"/>
                  <a:pt x="8816" y="9841"/>
                  <a:pt x="9531" y="10069"/>
                </a:cubicBezTo>
                <a:cubicBezTo>
                  <a:pt x="9775" y="10141"/>
                  <a:pt x="10018" y="10218"/>
                  <a:pt x="10261" y="10291"/>
                </a:cubicBezTo>
                <a:cubicBezTo>
                  <a:pt x="10400" y="10339"/>
                  <a:pt x="10400" y="10416"/>
                  <a:pt x="10400" y="10464"/>
                </a:cubicBezTo>
                <a:cubicBezTo>
                  <a:pt x="10492" y="10788"/>
                  <a:pt x="10551" y="11141"/>
                  <a:pt x="10597" y="11464"/>
                </a:cubicBezTo>
                <a:cubicBezTo>
                  <a:pt x="10597" y="11812"/>
                  <a:pt x="10643" y="12190"/>
                  <a:pt x="10643" y="12537"/>
                </a:cubicBezTo>
                <a:lnTo>
                  <a:pt x="10643" y="12638"/>
                </a:lnTo>
                <a:cubicBezTo>
                  <a:pt x="10597" y="12638"/>
                  <a:pt x="10551" y="12614"/>
                  <a:pt x="10551" y="12614"/>
                </a:cubicBezTo>
                <a:cubicBezTo>
                  <a:pt x="10157" y="12261"/>
                  <a:pt x="9682" y="11962"/>
                  <a:pt x="9196" y="11662"/>
                </a:cubicBezTo>
                <a:cubicBezTo>
                  <a:pt x="9103" y="11590"/>
                  <a:pt x="9047" y="11513"/>
                  <a:pt x="9001" y="11440"/>
                </a:cubicBezTo>
                <a:cubicBezTo>
                  <a:pt x="8526" y="10614"/>
                  <a:pt x="7750" y="9943"/>
                  <a:pt x="6015" y="9739"/>
                </a:cubicBezTo>
                <a:cubicBezTo>
                  <a:pt x="5239" y="9644"/>
                  <a:pt x="4570" y="9470"/>
                  <a:pt x="4037" y="9170"/>
                </a:cubicBezTo>
                <a:cubicBezTo>
                  <a:pt x="3701" y="8991"/>
                  <a:pt x="3319" y="8871"/>
                  <a:pt x="2879" y="8769"/>
                </a:cubicBezTo>
                <a:cubicBezTo>
                  <a:pt x="2059" y="8541"/>
                  <a:pt x="1236" y="8368"/>
                  <a:pt x="370" y="8218"/>
                </a:cubicBezTo>
                <a:cubicBezTo>
                  <a:pt x="324" y="8218"/>
                  <a:pt x="278" y="8194"/>
                  <a:pt x="183" y="8194"/>
                </a:cubicBezTo>
                <a:cubicBezTo>
                  <a:pt x="80" y="8218"/>
                  <a:pt x="-12" y="8296"/>
                  <a:pt x="80" y="8344"/>
                </a:cubicBezTo>
                <a:cubicBezTo>
                  <a:pt x="137" y="8368"/>
                  <a:pt x="231" y="8391"/>
                  <a:pt x="278" y="8422"/>
                </a:cubicBezTo>
                <a:cubicBezTo>
                  <a:pt x="901" y="8643"/>
                  <a:pt x="1387" y="8943"/>
                  <a:pt x="1677" y="9290"/>
                </a:cubicBezTo>
                <a:cubicBezTo>
                  <a:pt x="1966" y="9620"/>
                  <a:pt x="2256" y="9943"/>
                  <a:pt x="2638" y="10243"/>
                </a:cubicBezTo>
                <a:cubicBezTo>
                  <a:pt x="2925" y="10440"/>
                  <a:pt x="3261" y="10590"/>
                  <a:pt x="3701" y="10716"/>
                </a:cubicBezTo>
                <a:cubicBezTo>
                  <a:pt x="4037" y="10788"/>
                  <a:pt x="4373" y="10913"/>
                  <a:pt x="4662" y="11039"/>
                </a:cubicBezTo>
                <a:cubicBezTo>
                  <a:pt x="5173" y="11304"/>
                  <a:pt x="5754" y="11436"/>
                  <a:pt x="6423" y="11436"/>
                </a:cubicBezTo>
                <a:cubicBezTo>
                  <a:pt x="6572" y="11436"/>
                  <a:pt x="6725" y="11430"/>
                  <a:pt x="6884" y="11416"/>
                </a:cubicBezTo>
                <a:cubicBezTo>
                  <a:pt x="7014" y="11405"/>
                  <a:pt x="7143" y="11398"/>
                  <a:pt x="7270" y="11398"/>
                </a:cubicBezTo>
                <a:cubicBezTo>
                  <a:pt x="7702" y="11398"/>
                  <a:pt x="8114" y="11462"/>
                  <a:pt x="8526" y="11537"/>
                </a:cubicBezTo>
                <a:cubicBezTo>
                  <a:pt x="8573" y="11537"/>
                  <a:pt x="8619" y="11590"/>
                  <a:pt x="8665" y="11614"/>
                </a:cubicBezTo>
                <a:cubicBezTo>
                  <a:pt x="9393" y="12040"/>
                  <a:pt x="10110" y="12435"/>
                  <a:pt x="10551" y="12938"/>
                </a:cubicBezTo>
                <a:cubicBezTo>
                  <a:pt x="10643" y="13010"/>
                  <a:pt x="10689" y="13088"/>
                  <a:pt x="10689" y="13184"/>
                </a:cubicBezTo>
                <a:lnTo>
                  <a:pt x="10689" y="14712"/>
                </a:lnTo>
                <a:cubicBezTo>
                  <a:pt x="10671" y="14716"/>
                  <a:pt x="10657" y="14717"/>
                  <a:pt x="10643" y="14717"/>
                </a:cubicBezTo>
                <a:cubicBezTo>
                  <a:pt x="10577" y="14717"/>
                  <a:pt x="10531" y="14681"/>
                  <a:pt x="10446" y="14681"/>
                </a:cubicBezTo>
                <a:cubicBezTo>
                  <a:pt x="9972" y="14531"/>
                  <a:pt x="9531" y="14382"/>
                  <a:pt x="9047" y="14208"/>
                </a:cubicBezTo>
                <a:cubicBezTo>
                  <a:pt x="8954" y="14160"/>
                  <a:pt x="8908" y="14112"/>
                  <a:pt x="8862" y="14034"/>
                </a:cubicBezTo>
                <a:cubicBezTo>
                  <a:pt x="8816" y="13561"/>
                  <a:pt x="8422" y="13160"/>
                  <a:pt x="7796" y="12812"/>
                </a:cubicBezTo>
                <a:cubicBezTo>
                  <a:pt x="7264" y="12537"/>
                  <a:pt x="6687" y="12315"/>
                  <a:pt x="6015" y="12190"/>
                </a:cubicBezTo>
                <a:cubicBezTo>
                  <a:pt x="5680" y="12111"/>
                  <a:pt x="5436" y="12040"/>
                  <a:pt x="5239" y="11890"/>
                </a:cubicBezTo>
                <a:cubicBezTo>
                  <a:pt x="4950" y="11740"/>
                  <a:pt x="4662" y="11614"/>
                  <a:pt x="4326" y="11513"/>
                </a:cubicBezTo>
                <a:cubicBezTo>
                  <a:pt x="4083" y="11416"/>
                  <a:pt x="3840" y="11339"/>
                  <a:pt x="3609" y="11267"/>
                </a:cubicBezTo>
                <a:cubicBezTo>
                  <a:pt x="3261" y="11117"/>
                  <a:pt x="3030" y="10968"/>
                  <a:pt x="2787" y="10764"/>
                </a:cubicBezTo>
                <a:cubicBezTo>
                  <a:pt x="2684" y="10638"/>
                  <a:pt x="2543" y="10518"/>
                  <a:pt x="2451" y="10392"/>
                </a:cubicBezTo>
                <a:cubicBezTo>
                  <a:pt x="2366" y="10348"/>
                  <a:pt x="2320" y="10308"/>
                  <a:pt x="2197" y="10308"/>
                </a:cubicBezTo>
                <a:cubicBezTo>
                  <a:pt x="2171" y="10308"/>
                  <a:pt x="2141" y="10310"/>
                  <a:pt x="2105" y="10315"/>
                </a:cubicBezTo>
                <a:cubicBezTo>
                  <a:pt x="1966" y="10339"/>
                  <a:pt x="2012" y="10416"/>
                  <a:pt x="2012" y="10488"/>
                </a:cubicBezTo>
                <a:cubicBezTo>
                  <a:pt x="2059" y="10518"/>
                  <a:pt x="2059" y="10542"/>
                  <a:pt x="2059" y="10542"/>
                </a:cubicBezTo>
                <a:cubicBezTo>
                  <a:pt x="2451" y="11087"/>
                  <a:pt x="2787" y="11662"/>
                  <a:pt x="3122" y="12237"/>
                </a:cubicBezTo>
                <a:cubicBezTo>
                  <a:pt x="3319" y="12561"/>
                  <a:pt x="3655" y="12836"/>
                  <a:pt x="4083" y="13088"/>
                </a:cubicBezTo>
                <a:cubicBezTo>
                  <a:pt x="4373" y="13262"/>
                  <a:pt x="4616" y="13435"/>
                  <a:pt x="4857" y="13609"/>
                </a:cubicBezTo>
                <a:cubicBezTo>
                  <a:pt x="5239" y="13860"/>
                  <a:pt x="5633" y="14112"/>
                  <a:pt x="6154" y="14286"/>
                </a:cubicBezTo>
                <a:cubicBezTo>
                  <a:pt x="6425" y="14364"/>
                  <a:pt x="6675" y="14402"/>
                  <a:pt x="6918" y="14402"/>
                </a:cubicBezTo>
                <a:cubicBezTo>
                  <a:pt x="7069" y="14402"/>
                  <a:pt x="7217" y="14388"/>
                  <a:pt x="7368" y="14358"/>
                </a:cubicBezTo>
                <a:cubicBezTo>
                  <a:pt x="7704" y="14286"/>
                  <a:pt x="7994" y="14262"/>
                  <a:pt x="8329" y="14208"/>
                </a:cubicBezTo>
                <a:cubicBezTo>
                  <a:pt x="8382" y="14202"/>
                  <a:pt x="8426" y="14198"/>
                  <a:pt x="8466" y="14198"/>
                </a:cubicBezTo>
                <a:cubicBezTo>
                  <a:pt x="8579" y="14198"/>
                  <a:pt x="8655" y="14222"/>
                  <a:pt x="8757" y="14262"/>
                </a:cubicBezTo>
                <a:cubicBezTo>
                  <a:pt x="9336" y="14484"/>
                  <a:pt x="9867" y="14712"/>
                  <a:pt x="10492" y="14884"/>
                </a:cubicBezTo>
                <a:cubicBezTo>
                  <a:pt x="10643" y="14933"/>
                  <a:pt x="10689" y="14981"/>
                  <a:pt x="10689" y="15058"/>
                </a:cubicBezTo>
                <a:cubicBezTo>
                  <a:pt x="10689" y="15460"/>
                  <a:pt x="10643" y="15855"/>
                  <a:pt x="10643" y="16232"/>
                </a:cubicBezTo>
                <a:cubicBezTo>
                  <a:pt x="10643" y="16382"/>
                  <a:pt x="10597" y="16508"/>
                  <a:pt x="10597" y="16628"/>
                </a:cubicBezTo>
                <a:cubicBezTo>
                  <a:pt x="10565" y="16634"/>
                  <a:pt x="10541" y="16637"/>
                  <a:pt x="10521" y="16637"/>
                </a:cubicBezTo>
                <a:cubicBezTo>
                  <a:pt x="10444" y="16637"/>
                  <a:pt x="10436" y="16599"/>
                  <a:pt x="10400" y="16580"/>
                </a:cubicBezTo>
                <a:cubicBezTo>
                  <a:pt x="10157" y="16406"/>
                  <a:pt x="9821" y="16256"/>
                  <a:pt x="9531" y="16130"/>
                </a:cubicBezTo>
                <a:cubicBezTo>
                  <a:pt x="9393" y="16082"/>
                  <a:pt x="9290" y="16005"/>
                  <a:pt x="9244" y="15910"/>
                </a:cubicBezTo>
                <a:cubicBezTo>
                  <a:pt x="8954" y="15460"/>
                  <a:pt x="8468" y="15130"/>
                  <a:pt x="7750" y="14884"/>
                </a:cubicBezTo>
                <a:cubicBezTo>
                  <a:pt x="7461" y="14783"/>
                  <a:pt x="7171" y="14736"/>
                  <a:pt x="6884" y="14736"/>
                </a:cubicBezTo>
                <a:cubicBezTo>
                  <a:pt x="6305" y="14736"/>
                  <a:pt x="5772" y="14657"/>
                  <a:pt x="5239" y="14531"/>
                </a:cubicBezTo>
                <a:cubicBezTo>
                  <a:pt x="4950" y="14484"/>
                  <a:pt x="4616" y="14436"/>
                  <a:pt x="4326" y="14382"/>
                </a:cubicBezTo>
                <a:cubicBezTo>
                  <a:pt x="4063" y="14352"/>
                  <a:pt x="3808" y="14339"/>
                  <a:pt x="3559" y="14339"/>
                </a:cubicBezTo>
                <a:cubicBezTo>
                  <a:pt x="2988" y="14339"/>
                  <a:pt x="2451" y="14411"/>
                  <a:pt x="1920" y="14531"/>
                </a:cubicBezTo>
                <a:cubicBezTo>
                  <a:pt x="1144" y="14736"/>
                  <a:pt x="565" y="15010"/>
                  <a:pt x="137" y="15382"/>
                </a:cubicBezTo>
                <a:cubicBezTo>
                  <a:pt x="80" y="15406"/>
                  <a:pt x="80" y="15430"/>
                  <a:pt x="34" y="15460"/>
                </a:cubicBezTo>
                <a:cubicBezTo>
                  <a:pt x="-12" y="15484"/>
                  <a:pt x="-12" y="15532"/>
                  <a:pt x="34" y="15580"/>
                </a:cubicBezTo>
                <a:cubicBezTo>
                  <a:pt x="80" y="15634"/>
                  <a:pt x="183" y="15634"/>
                  <a:pt x="278" y="15634"/>
                </a:cubicBezTo>
                <a:cubicBezTo>
                  <a:pt x="426" y="15610"/>
                  <a:pt x="565" y="15580"/>
                  <a:pt x="716" y="15556"/>
                </a:cubicBezTo>
                <a:cubicBezTo>
                  <a:pt x="1013" y="15505"/>
                  <a:pt x="1303" y="15478"/>
                  <a:pt x="1584" y="15478"/>
                </a:cubicBezTo>
                <a:cubicBezTo>
                  <a:pt x="2129" y="15478"/>
                  <a:pt x="2644" y="15579"/>
                  <a:pt x="3122" y="15808"/>
                </a:cubicBezTo>
                <a:cubicBezTo>
                  <a:pt x="3261" y="15879"/>
                  <a:pt x="3504" y="15957"/>
                  <a:pt x="3701" y="16029"/>
                </a:cubicBezTo>
                <a:cubicBezTo>
                  <a:pt x="3997" y="16140"/>
                  <a:pt x="4326" y="16212"/>
                  <a:pt x="4700" y="16212"/>
                </a:cubicBezTo>
                <a:cubicBezTo>
                  <a:pt x="4753" y="16212"/>
                  <a:pt x="4805" y="16211"/>
                  <a:pt x="4857" y="16208"/>
                </a:cubicBezTo>
                <a:cubicBezTo>
                  <a:pt x="5054" y="16208"/>
                  <a:pt x="5285" y="16208"/>
                  <a:pt x="5482" y="16256"/>
                </a:cubicBezTo>
                <a:cubicBezTo>
                  <a:pt x="5758" y="16317"/>
                  <a:pt x="6031" y="16343"/>
                  <a:pt x="6305" y="16343"/>
                </a:cubicBezTo>
                <a:cubicBezTo>
                  <a:pt x="6610" y="16343"/>
                  <a:pt x="6914" y="16310"/>
                  <a:pt x="7217" y="16256"/>
                </a:cubicBezTo>
                <a:cubicBezTo>
                  <a:pt x="7704" y="16155"/>
                  <a:pt x="8237" y="16106"/>
                  <a:pt x="8757" y="16106"/>
                </a:cubicBezTo>
                <a:cubicBezTo>
                  <a:pt x="8908" y="16130"/>
                  <a:pt x="9047" y="16130"/>
                  <a:pt x="9150" y="16179"/>
                </a:cubicBezTo>
                <a:cubicBezTo>
                  <a:pt x="9682" y="16358"/>
                  <a:pt x="10110" y="16580"/>
                  <a:pt x="10446" y="16856"/>
                </a:cubicBezTo>
                <a:cubicBezTo>
                  <a:pt x="10551" y="16880"/>
                  <a:pt x="10597" y="16928"/>
                  <a:pt x="10551" y="17006"/>
                </a:cubicBezTo>
                <a:cubicBezTo>
                  <a:pt x="10551" y="17156"/>
                  <a:pt x="10492" y="17304"/>
                  <a:pt x="10492" y="17478"/>
                </a:cubicBezTo>
                <a:cubicBezTo>
                  <a:pt x="10492" y="17556"/>
                  <a:pt x="10400" y="17580"/>
                  <a:pt x="10261" y="17580"/>
                </a:cubicBezTo>
                <a:lnTo>
                  <a:pt x="9624" y="17580"/>
                </a:lnTo>
                <a:cubicBezTo>
                  <a:pt x="9439" y="17580"/>
                  <a:pt x="9244" y="17526"/>
                  <a:pt x="9047" y="17454"/>
                </a:cubicBezTo>
                <a:cubicBezTo>
                  <a:pt x="8768" y="17311"/>
                  <a:pt x="8432" y="17217"/>
                  <a:pt x="8048" y="17217"/>
                </a:cubicBezTo>
                <a:cubicBezTo>
                  <a:pt x="7905" y="17217"/>
                  <a:pt x="7756" y="17229"/>
                  <a:pt x="7599" y="17256"/>
                </a:cubicBezTo>
                <a:cubicBezTo>
                  <a:pt x="7310" y="17328"/>
                  <a:pt x="6976" y="17352"/>
                  <a:pt x="6640" y="17352"/>
                </a:cubicBezTo>
                <a:cubicBezTo>
                  <a:pt x="6305" y="17352"/>
                  <a:pt x="5969" y="17376"/>
                  <a:pt x="5633" y="17478"/>
                </a:cubicBezTo>
                <a:cubicBezTo>
                  <a:pt x="4903" y="17676"/>
                  <a:pt x="4129" y="17826"/>
                  <a:pt x="3412" y="18030"/>
                </a:cubicBezTo>
                <a:cubicBezTo>
                  <a:pt x="3261" y="18054"/>
                  <a:pt x="3030" y="18078"/>
                  <a:pt x="3122" y="18180"/>
                </a:cubicBezTo>
                <a:cubicBezTo>
                  <a:pt x="3148" y="18233"/>
                  <a:pt x="3221" y="18248"/>
                  <a:pt x="3301" y="18248"/>
                </a:cubicBezTo>
                <a:cubicBezTo>
                  <a:pt x="3370" y="18248"/>
                  <a:pt x="3442" y="18238"/>
                  <a:pt x="3504" y="18228"/>
                </a:cubicBezTo>
                <a:cubicBezTo>
                  <a:pt x="3559" y="18226"/>
                  <a:pt x="3611" y="18224"/>
                  <a:pt x="3663" y="18224"/>
                </a:cubicBezTo>
                <a:cubicBezTo>
                  <a:pt x="4220" y="18224"/>
                  <a:pt x="4706" y="18333"/>
                  <a:pt x="5193" y="18377"/>
                </a:cubicBezTo>
                <a:cubicBezTo>
                  <a:pt x="5344" y="18401"/>
                  <a:pt x="5529" y="18425"/>
                  <a:pt x="5680" y="18455"/>
                </a:cubicBezTo>
                <a:cubicBezTo>
                  <a:pt x="5754" y="18460"/>
                  <a:pt x="5828" y="18463"/>
                  <a:pt x="5903" y="18463"/>
                </a:cubicBezTo>
                <a:cubicBezTo>
                  <a:pt x="6160" y="18463"/>
                  <a:pt x="6405" y="18426"/>
                  <a:pt x="6594" y="18329"/>
                </a:cubicBezTo>
                <a:cubicBezTo>
                  <a:pt x="6789" y="18252"/>
                  <a:pt x="6930" y="18228"/>
                  <a:pt x="7171" y="18228"/>
                </a:cubicBezTo>
                <a:cubicBezTo>
                  <a:pt x="7222" y="18230"/>
                  <a:pt x="7272" y="18230"/>
                  <a:pt x="7322" y="18230"/>
                </a:cubicBezTo>
                <a:cubicBezTo>
                  <a:pt x="7883" y="18230"/>
                  <a:pt x="8363" y="18106"/>
                  <a:pt x="8757" y="17880"/>
                </a:cubicBezTo>
                <a:cubicBezTo>
                  <a:pt x="8816" y="17856"/>
                  <a:pt x="8862" y="17826"/>
                  <a:pt x="8862" y="17802"/>
                </a:cubicBezTo>
                <a:cubicBezTo>
                  <a:pt x="9017" y="17722"/>
                  <a:pt x="9180" y="17671"/>
                  <a:pt x="9373" y="17671"/>
                </a:cubicBezTo>
                <a:cubicBezTo>
                  <a:pt x="9409" y="17671"/>
                  <a:pt x="9447" y="17673"/>
                  <a:pt x="9485" y="17676"/>
                </a:cubicBezTo>
                <a:cubicBezTo>
                  <a:pt x="9729" y="17706"/>
                  <a:pt x="9972" y="17730"/>
                  <a:pt x="10203" y="17730"/>
                </a:cubicBezTo>
                <a:cubicBezTo>
                  <a:pt x="10400" y="17754"/>
                  <a:pt x="10446" y="17802"/>
                  <a:pt x="10446" y="17880"/>
                </a:cubicBezTo>
                <a:cubicBezTo>
                  <a:pt x="10354" y="18305"/>
                  <a:pt x="10261" y="18700"/>
                  <a:pt x="10157" y="19126"/>
                </a:cubicBezTo>
                <a:cubicBezTo>
                  <a:pt x="10018" y="19826"/>
                  <a:pt x="9775" y="20522"/>
                  <a:pt x="9624" y="21222"/>
                </a:cubicBezTo>
                <a:cubicBezTo>
                  <a:pt x="9624" y="21348"/>
                  <a:pt x="9531" y="21450"/>
                  <a:pt x="9578" y="21600"/>
                </a:cubicBezTo>
                <a:cubicBezTo>
                  <a:pt x="9729" y="21570"/>
                  <a:pt x="9729" y="21522"/>
                  <a:pt x="9729" y="21498"/>
                </a:cubicBezTo>
                <a:cubicBezTo>
                  <a:pt x="9821" y="21300"/>
                  <a:pt x="9867" y="21120"/>
                  <a:pt x="9913" y="20922"/>
                </a:cubicBezTo>
                <a:cubicBezTo>
                  <a:pt x="10157" y="20126"/>
                  <a:pt x="10446" y="19324"/>
                  <a:pt x="10597" y="18526"/>
                </a:cubicBezTo>
                <a:cubicBezTo>
                  <a:pt x="10597" y="18305"/>
                  <a:pt x="10689" y="18078"/>
                  <a:pt x="10736" y="17880"/>
                </a:cubicBezTo>
                <a:cubicBezTo>
                  <a:pt x="10736" y="17778"/>
                  <a:pt x="10840" y="17730"/>
                  <a:pt x="10979" y="17706"/>
                </a:cubicBezTo>
                <a:cubicBezTo>
                  <a:pt x="11124" y="17689"/>
                  <a:pt x="11266" y="17681"/>
                  <a:pt x="11401" y="17681"/>
                </a:cubicBezTo>
                <a:cubicBezTo>
                  <a:pt x="11719" y="17681"/>
                  <a:pt x="12010" y="17730"/>
                  <a:pt x="12286" y="17856"/>
                </a:cubicBezTo>
                <a:cubicBezTo>
                  <a:pt x="12865" y="18102"/>
                  <a:pt x="13490" y="18204"/>
                  <a:pt x="14206" y="18228"/>
                </a:cubicBezTo>
                <a:cubicBezTo>
                  <a:pt x="14646" y="18228"/>
                  <a:pt x="15028" y="18252"/>
                  <a:pt x="15468" y="18275"/>
                </a:cubicBezTo>
                <a:cubicBezTo>
                  <a:pt x="16092" y="18275"/>
                  <a:pt x="16671" y="18377"/>
                  <a:pt x="17203" y="18526"/>
                </a:cubicBezTo>
                <a:cubicBezTo>
                  <a:pt x="17388" y="18604"/>
                  <a:pt x="17631" y="18652"/>
                  <a:pt x="17829" y="18700"/>
                </a:cubicBezTo>
                <a:cubicBezTo>
                  <a:pt x="17883" y="18733"/>
                  <a:pt x="17961" y="18755"/>
                  <a:pt x="18034" y="18755"/>
                </a:cubicBezTo>
                <a:cubicBezTo>
                  <a:pt x="18082" y="18755"/>
                  <a:pt x="18126" y="18746"/>
                  <a:pt x="18162" y="18724"/>
                </a:cubicBezTo>
                <a:cubicBezTo>
                  <a:pt x="18257" y="18652"/>
                  <a:pt x="18162" y="18604"/>
                  <a:pt x="18070" y="18550"/>
                </a:cubicBezTo>
                <a:cubicBezTo>
                  <a:pt x="17724" y="18354"/>
                  <a:pt x="17342" y="18156"/>
                  <a:pt x="17006" y="17952"/>
                </a:cubicBezTo>
                <a:cubicBezTo>
                  <a:pt x="16763" y="17826"/>
                  <a:pt x="16473" y="17676"/>
                  <a:pt x="16276" y="17526"/>
                </a:cubicBezTo>
                <a:cubicBezTo>
                  <a:pt x="15907" y="17204"/>
                  <a:pt x="15354" y="17067"/>
                  <a:pt x="14708" y="17067"/>
                </a:cubicBezTo>
                <a:cubicBezTo>
                  <a:pt x="14610" y="17067"/>
                  <a:pt x="14507" y="17071"/>
                  <a:pt x="14403" y="17077"/>
                </a:cubicBezTo>
                <a:cubicBezTo>
                  <a:pt x="14258" y="17092"/>
                  <a:pt x="14125" y="17099"/>
                  <a:pt x="13993" y="17099"/>
                </a:cubicBezTo>
                <a:cubicBezTo>
                  <a:pt x="13860" y="17099"/>
                  <a:pt x="13727" y="17092"/>
                  <a:pt x="13582" y="17077"/>
                </a:cubicBezTo>
                <a:cubicBezTo>
                  <a:pt x="13492" y="17071"/>
                  <a:pt x="13402" y="17068"/>
                  <a:pt x="13313" y="17068"/>
                </a:cubicBezTo>
                <a:cubicBezTo>
                  <a:pt x="12694" y="17068"/>
                  <a:pt x="12115" y="17208"/>
                  <a:pt x="11650" y="17406"/>
                </a:cubicBezTo>
                <a:cubicBezTo>
                  <a:pt x="11361" y="17502"/>
                  <a:pt x="11130" y="17526"/>
                  <a:pt x="10782" y="17556"/>
                </a:cubicBezTo>
                <a:cubicBezTo>
                  <a:pt x="10782" y="17328"/>
                  <a:pt x="10840" y="17132"/>
                  <a:pt x="10887" y="16904"/>
                </a:cubicBezTo>
                <a:cubicBezTo>
                  <a:pt x="10887" y="16856"/>
                  <a:pt x="10933" y="16832"/>
                  <a:pt x="10979" y="16808"/>
                </a:cubicBezTo>
                <a:cubicBezTo>
                  <a:pt x="11464" y="16604"/>
                  <a:pt x="12043" y="16478"/>
                  <a:pt x="12575" y="16358"/>
                </a:cubicBezTo>
                <a:cubicBezTo>
                  <a:pt x="12605" y="16349"/>
                  <a:pt x="12642" y="16345"/>
                  <a:pt x="12680" y="16345"/>
                </a:cubicBezTo>
                <a:cubicBezTo>
                  <a:pt x="12756" y="16345"/>
                  <a:pt x="12841" y="16358"/>
                  <a:pt x="12911" y="16358"/>
                </a:cubicBezTo>
                <a:cubicBezTo>
                  <a:pt x="13385" y="16430"/>
                  <a:pt x="13916" y="16454"/>
                  <a:pt x="14403" y="16478"/>
                </a:cubicBezTo>
                <a:cubicBezTo>
                  <a:pt x="14622" y="16499"/>
                  <a:pt x="14835" y="16509"/>
                  <a:pt x="15044" y="16509"/>
                </a:cubicBezTo>
                <a:cubicBezTo>
                  <a:pt x="15854" y="16509"/>
                  <a:pt x="16596" y="16354"/>
                  <a:pt x="17250" y="16058"/>
                </a:cubicBezTo>
                <a:cubicBezTo>
                  <a:pt x="17782" y="15832"/>
                  <a:pt x="18303" y="15556"/>
                  <a:pt x="18741" y="15256"/>
                </a:cubicBezTo>
                <a:cubicBezTo>
                  <a:pt x="19413" y="14831"/>
                  <a:pt x="20189" y="14436"/>
                  <a:pt x="21055" y="14136"/>
                </a:cubicBezTo>
                <a:cubicBezTo>
                  <a:pt x="21298" y="14058"/>
                  <a:pt x="21345" y="13986"/>
                  <a:pt x="21252" y="13932"/>
                </a:cubicBezTo>
                <a:cubicBezTo>
                  <a:pt x="21206" y="13910"/>
                  <a:pt x="21164" y="13902"/>
                  <a:pt x="21124" y="13902"/>
                </a:cubicBezTo>
                <a:cubicBezTo>
                  <a:pt x="21039" y="13902"/>
                  <a:pt x="20963" y="13941"/>
                  <a:pt x="20858" y="13962"/>
                </a:cubicBezTo>
                <a:cubicBezTo>
                  <a:pt x="20522" y="14058"/>
                  <a:pt x="20189" y="14136"/>
                  <a:pt x="19899" y="14208"/>
                </a:cubicBezTo>
                <a:cubicBezTo>
                  <a:pt x="18985" y="14412"/>
                  <a:pt x="18070" y="14484"/>
                  <a:pt x="17099" y="14508"/>
                </a:cubicBezTo>
                <a:cubicBezTo>
                  <a:pt x="16381" y="14508"/>
                  <a:pt x="15756" y="14634"/>
                  <a:pt x="15225" y="14884"/>
                </a:cubicBezTo>
                <a:cubicBezTo>
                  <a:pt x="15028" y="14981"/>
                  <a:pt x="14785" y="15034"/>
                  <a:pt x="14541" y="15082"/>
                </a:cubicBezTo>
                <a:cubicBezTo>
                  <a:pt x="13731" y="15208"/>
                  <a:pt x="13154" y="15508"/>
                  <a:pt x="12714" y="15879"/>
                </a:cubicBezTo>
                <a:cubicBezTo>
                  <a:pt x="12714" y="15910"/>
                  <a:pt x="12668" y="15934"/>
                  <a:pt x="12668" y="15957"/>
                </a:cubicBezTo>
                <a:cubicBezTo>
                  <a:pt x="12668" y="16106"/>
                  <a:pt x="12471" y="16155"/>
                  <a:pt x="12227" y="16208"/>
                </a:cubicBezTo>
                <a:cubicBezTo>
                  <a:pt x="11845" y="16304"/>
                  <a:pt x="11510" y="16406"/>
                  <a:pt x="11130" y="16508"/>
                </a:cubicBezTo>
                <a:cubicBezTo>
                  <a:pt x="11071" y="16532"/>
                  <a:pt x="11025" y="16556"/>
                  <a:pt x="10933" y="16556"/>
                </a:cubicBezTo>
                <a:cubicBezTo>
                  <a:pt x="10887" y="16532"/>
                  <a:pt x="10933" y="16508"/>
                  <a:pt x="10933" y="16478"/>
                </a:cubicBezTo>
                <a:cubicBezTo>
                  <a:pt x="10979" y="16005"/>
                  <a:pt x="11025" y="15532"/>
                  <a:pt x="11025" y="15058"/>
                </a:cubicBezTo>
                <a:cubicBezTo>
                  <a:pt x="11025" y="14860"/>
                  <a:pt x="11025" y="14884"/>
                  <a:pt x="11315" y="14860"/>
                </a:cubicBezTo>
                <a:cubicBezTo>
                  <a:pt x="11938" y="14783"/>
                  <a:pt x="12471" y="14657"/>
                  <a:pt x="13050" y="14562"/>
                </a:cubicBezTo>
                <a:cubicBezTo>
                  <a:pt x="13201" y="14531"/>
                  <a:pt x="13339" y="14531"/>
                  <a:pt x="13536" y="14531"/>
                </a:cubicBezTo>
                <a:cubicBezTo>
                  <a:pt x="13695" y="14540"/>
                  <a:pt x="13860" y="14543"/>
                  <a:pt x="14025" y="14543"/>
                </a:cubicBezTo>
                <a:cubicBezTo>
                  <a:pt x="14457" y="14543"/>
                  <a:pt x="14899" y="14518"/>
                  <a:pt x="15317" y="14484"/>
                </a:cubicBezTo>
                <a:cubicBezTo>
                  <a:pt x="15653" y="14436"/>
                  <a:pt x="15896" y="14358"/>
                  <a:pt x="16184" y="14286"/>
                </a:cubicBezTo>
                <a:cubicBezTo>
                  <a:pt x="16473" y="14184"/>
                  <a:pt x="16763" y="14082"/>
                  <a:pt x="17052" y="13962"/>
                </a:cubicBezTo>
                <a:cubicBezTo>
                  <a:pt x="17388" y="13836"/>
                  <a:pt x="17678" y="13662"/>
                  <a:pt x="17829" y="13435"/>
                </a:cubicBezTo>
                <a:cubicBezTo>
                  <a:pt x="17875" y="13310"/>
                  <a:pt x="18013" y="13214"/>
                  <a:pt x="18208" y="13088"/>
                </a:cubicBezTo>
                <a:cubicBezTo>
                  <a:pt x="18452" y="12938"/>
                  <a:pt x="18590" y="12735"/>
                  <a:pt x="18787" y="12561"/>
                </a:cubicBezTo>
                <a:cubicBezTo>
                  <a:pt x="18985" y="12339"/>
                  <a:pt x="19169" y="12111"/>
                  <a:pt x="19459" y="11914"/>
                </a:cubicBezTo>
                <a:cubicBezTo>
                  <a:pt x="19899" y="11590"/>
                  <a:pt x="20476" y="11416"/>
                  <a:pt x="21252" y="11315"/>
                </a:cubicBezTo>
                <a:lnTo>
                  <a:pt x="21391" y="11315"/>
                </a:lnTo>
                <a:cubicBezTo>
                  <a:pt x="21437" y="11291"/>
                  <a:pt x="21542" y="11291"/>
                  <a:pt x="21542" y="11237"/>
                </a:cubicBezTo>
                <a:cubicBezTo>
                  <a:pt x="21588" y="11165"/>
                  <a:pt x="21483" y="11165"/>
                  <a:pt x="21391" y="11141"/>
                </a:cubicBezTo>
                <a:cubicBezTo>
                  <a:pt x="21039" y="11044"/>
                  <a:pt x="20685" y="10990"/>
                  <a:pt x="20333" y="10990"/>
                </a:cubicBezTo>
                <a:cubicBezTo>
                  <a:pt x="20062" y="10990"/>
                  <a:pt x="19789" y="11022"/>
                  <a:pt x="19517" y="11087"/>
                </a:cubicBezTo>
                <a:cubicBezTo>
                  <a:pt x="18787" y="11267"/>
                  <a:pt x="18070" y="11416"/>
                  <a:pt x="17342" y="11566"/>
                </a:cubicBezTo>
                <a:cubicBezTo>
                  <a:pt x="16763" y="11686"/>
                  <a:pt x="16335" y="11866"/>
                  <a:pt x="15989" y="12111"/>
                </a:cubicBezTo>
                <a:cubicBezTo>
                  <a:pt x="15699" y="12387"/>
                  <a:pt x="15271" y="12585"/>
                  <a:pt x="14831" y="12735"/>
                </a:cubicBezTo>
                <a:cubicBezTo>
                  <a:pt x="14067" y="13034"/>
                  <a:pt x="13675" y="13435"/>
                  <a:pt x="13444" y="13908"/>
                </a:cubicBezTo>
                <a:cubicBezTo>
                  <a:pt x="13201" y="14358"/>
                  <a:pt x="13201" y="14358"/>
                  <a:pt x="12378" y="14508"/>
                </a:cubicBezTo>
                <a:cubicBezTo>
                  <a:pt x="11996" y="14586"/>
                  <a:pt x="11650" y="14657"/>
                  <a:pt x="11268" y="14712"/>
                </a:cubicBezTo>
                <a:cubicBezTo>
                  <a:pt x="11194" y="14719"/>
                  <a:pt x="11142" y="14723"/>
                  <a:pt x="11108" y="14723"/>
                </a:cubicBezTo>
                <a:cubicBezTo>
                  <a:pt x="11025" y="14723"/>
                  <a:pt x="11025" y="14697"/>
                  <a:pt x="11025" y="14610"/>
                </a:cubicBezTo>
                <a:cubicBezTo>
                  <a:pt x="11025" y="14082"/>
                  <a:pt x="11025" y="13537"/>
                  <a:pt x="10979" y="12986"/>
                </a:cubicBezTo>
                <a:cubicBezTo>
                  <a:pt x="10979" y="12884"/>
                  <a:pt x="11071" y="12812"/>
                  <a:pt x="11222" y="12764"/>
                </a:cubicBezTo>
                <a:cubicBezTo>
                  <a:pt x="11938" y="12363"/>
                  <a:pt x="12714" y="11986"/>
                  <a:pt x="13339" y="11566"/>
                </a:cubicBezTo>
                <a:cubicBezTo>
                  <a:pt x="13490" y="11464"/>
                  <a:pt x="13731" y="11440"/>
                  <a:pt x="13916" y="11416"/>
                </a:cubicBezTo>
                <a:cubicBezTo>
                  <a:pt x="14252" y="11363"/>
                  <a:pt x="14541" y="11315"/>
                  <a:pt x="14889" y="11237"/>
                </a:cubicBezTo>
                <a:cubicBezTo>
                  <a:pt x="15468" y="11141"/>
                  <a:pt x="15850" y="10913"/>
                  <a:pt x="16045" y="10614"/>
                </a:cubicBezTo>
                <a:cubicBezTo>
                  <a:pt x="16184" y="10440"/>
                  <a:pt x="16230" y="10267"/>
                  <a:pt x="16276" y="10069"/>
                </a:cubicBezTo>
                <a:cubicBezTo>
                  <a:pt x="16427" y="9793"/>
                  <a:pt x="16671" y="9542"/>
                  <a:pt x="17099" y="9368"/>
                </a:cubicBezTo>
                <a:cubicBezTo>
                  <a:pt x="18116" y="8919"/>
                  <a:pt x="18359" y="8368"/>
                  <a:pt x="18208" y="7721"/>
                </a:cubicBezTo>
                <a:cubicBezTo>
                  <a:pt x="18208" y="7643"/>
                  <a:pt x="18162" y="7571"/>
                  <a:pt x="18070" y="7493"/>
                </a:cubicBezTo>
                <a:cubicBezTo>
                  <a:pt x="17921" y="7343"/>
                  <a:pt x="17829" y="7193"/>
                  <a:pt x="17782" y="7020"/>
                </a:cubicBezTo>
                <a:cubicBezTo>
                  <a:pt x="17782" y="6972"/>
                  <a:pt x="17782" y="6924"/>
                  <a:pt x="17631" y="6924"/>
                </a:cubicBezTo>
                <a:cubicBezTo>
                  <a:pt x="17539" y="6924"/>
                  <a:pt x="17539" y="6972"/>
                  <a:pt x="17539" y="7020"/>
                </a:cubicBezTo>
                <a:cubicBezTo>
                  <a:pt x="17434" y="7224"/>
                  <a:pt x="17296" y="7421"/>
                  <a:pt x="17145" y="7643"/>
                </a:cubicBezTo>
                <a:cubicBezTo>
                  <a:pt x="16914" y="7996"/>
                  <a:pt x="16473" y="8296"/>
                  <a:pt x="15943" y="8541"/>
                </a:cubicBezTo>
                <a:cubicBezTo>
                  <a:pt x="15561" y="8721"/>
                  <a:pt x="15179" y="8871"/>
                  <a:pt x="14738" y="9045"/>
                </a:cubicBezTo>
                <a:cubicBezTo>
                  <a:pt x="14403" y="9170"/>
                  <a:pt x="14159" y="9344"/>
                  <a:pt x="14021" y="9589"/>
                </a:cubicBezTo>
                <a:cubicBezTo>
                  <a:pt x="13962" y="9739"/>
                  <a:pt x="13824" y="9889"/>
                  <a:pt x="13629" y="10039"/>
                </a:cubicBezTo>
                <a:cubicBezTo>
                  <a:pt x="13385" y="10243"/>
                  <a:pt x="13247" y="10488"/>
                  <a:pt x="13247" y="10740"/>
                </a:cubicBezTo>
                <a:cubicBezTo>
                  <a:pt x="13201" y="10968"/>
                  <a:pt x="13154" y="11189"/>
                  <a:pt x="13050" y="11416"/>
                </a:cubicBezTo>
                <a:cubicBezTo>
                  <a:pt x="13050" y="11464"/>
                  <a:pt x="13003" y="11489"/>
                  <a:pt x="12957" y="11537"/>
                </a:cubicBezTo>
                <a:cubicBezTo>
                  <a:pt x="12378" y="11890"/>
                  <a:pt x="11707" y="12237"/>
                  <a:pt x="11025" y="12585"/>
                </a:cubicBezTo>
                <a:cubicBezTo>
                  <a:pt x="10979" y="12537"/>
                  <a:pt x="10979" y="12465"/>
                  <a:pt x="10979" y="12411"/>
                </a:cubicBezTo>
                <a:cubicBezTo>
                  <a:pt x="10933" y="11716"/>
                  <a:pt x="10840" y="11015"/>
                  <a:pt x="10736" y="10315"/>
                </a:cubicBezTo>
                <a:cubicBezTo>
                  <a:pt x="10689" y="10218"/>
                  <a:pt x="10736" y="10141"/>
                  <a:pt x="10840" y="10069"/>
                </a:cubicBezTo>
                <a:cubicBezTo>
                  <a:pt x="11361" y="9715"/>
                  <a:pt x="11892" y="9392"/>
                  <a:pt x="12471" y="9069"/>
                </a:cubicBezTo>
                <a:cubicBezTo>
                  <a:pt x="12575" y="9021"/>
                  <a:pt x="12714" y="8943"/>
                  <a:pt x="12865" y="8919"/>
                </a:cubicBezTo>
                <a:cubicBezTo>
                  <a:pt x="13339" y="8817"/>
                  <a:pt x="13824" y="8643"/>
                  <a:pt x="14310" y="8517"/>
                </a:cubicBezTo>
                <a:cubicBezTo>
                  <a:pt x="14646" y="8422"/>
                  <a:pt x="14936" y="8272"/>
                  <a:pt x="15179" y="8122"/>
                </a:cubicBezTo>
                <a:cubicBezTo>
                  <a:pt x="15468" y="7943"/>
                  <a:pt x="15756" y="7793"/>
                  <a:pt x="16092" y="7697"/>
                </a:cubicBezTo>
                <a:cubicBezTo>
                  <a:pt x="16473" y="7547"/>
                  <a:pt x="16717" y="7343"/>
                  <a:pt x="16855" y="7098"/>
                </a:cubicBezTo>
                <a:cubicBezTo>
                  <a:pt x="17250" y="6397"/>
                  <a:pt x="18070" y="5845"/>
                  <a:pt x="19169" y="5427"/>
                </a:cubicBezTo>
                <a:cubicBezTo>
                  <a:pt x="19320" y="5373"/>
                  <a:pt x="19517" y="5349"/>
                  <a:pt x="19656" y="5325"/>
                </a:cubicBezTo>
                <a:cubicBezTo>
                  <a:pt x="19748" y="5325"/>
                  <a:pt x="19853" y="5301"/>
                  <a:pt x="19853" y="5223"/>
                </a:cubicBezTo>
                <a:cubicBezTo>
                  <a:pt x="19807" y="5175"/>
                  <a:pt x="19748" y="5151"/>
                  <a:pt x="19656" y="5151"/>
                </a:cubicBezTo>
                <a:cubicBezTo>
                  <a:pt x="19515" y="5148"/>
                  <a:pt x="19377" y="5147"/>
                  <a:pt x="19240" y="5147"/>
                </a:cubicBezTo>
                <a:cubicBezTo>
                  <a:pt x="18100" y="5147"/>
                  <a:pt x="17032" y="5248"/>
                  <a:pt x="16092" y="5649"/>
                </a:cubicBezTo>
                <a:cubicBezTo>
                  <a:pt x="15410" y="5924"/>
                  <a:pt x="14831" y="6199"/>
                  <a:pt x="14357" y="6571"/>
                </a:cubicBezTo>
                <a:cubicBezTo>
                  <a:pt x="14206" y="6697"/>
                  <a:pt x="13962" y="6823"/>
                  <a:pt x="13731" y="6924"/>
                </a:cubicBezTo>
                <a:cubicBezTo>
                  <a:pt x="12865" y="7271"/>
                  <a:pt x="12471" y="7769"/>
                  <a:pt x="12227" y="8320"/>
                </a:cubicBezTo>
                <a:cubicBezTo>
                  <a:pt x="12089" y="8541"/>
                  <a:pt x="12043" y="8793"/>
                  <a:pt x="11996" y="9021"/>
                </a:cubicBezTo>
                <a:cubicBezTo>
                  <a:pt x="11996" y="9069"/>
                  <a:pt x="11938" y="9117"/>
                  <a:pt x="11892" y="9170"/>
                </a:cubicBezTo>
                <a:cubicBezTo>
                  <a:pt x="11510" y="9416"/>
                  <a:pt x="11130" y="9668"/>
                  <a:pt x="10736" y="9919"/>
                </a:cubicBezTo>
                <a:cubicBezTo>
                  <a:pt x="10736" y="9943"/>
                  <a:pt x="10689" y="9943"/>
                  <a:pt x="10643" y="9943"/>
                </a:cubicBezTo>
                <a:cubicBezTo>
                  <a:pt x="10597" y="9691"/>
                  <a:pt x="10551" y="9440"/>
                  <a:pt x="10492" y="9194"/>
                </a:cubicBezTo>
                <a:cubicBezTo>
                  <a:pt x="10354" y="8619"/>
                  <a:pt x="10203" y="8044"/>
                  <a:pt x="10018" y="7469"/>
                </a:cubicBezTo>
                <a:cubicBezTo>
                  <a:pt x="10018" y="7397"/>
                  <a:pt x="10018" y="7343"/>
                  <a:pt x="10110" y="7271"/>
                </a:cubicBezTo>
                <a:cubicBezTo>
                  <a:pt x="10597" y="6972"/>
                  <a:pt x="11130" y="6721"/>
                  <a:pt x="11650" y="6445"/>
                </a:cubicBezTo>
                <a:cubicBezTo>
                  <a:pt x="11892" y="6295"/>
                  <a:pt x="12227" y="6223"/>
                  <a:pt x="12575" y="6145"/>
                </a:cubicBezTo>
                <a:cubicBezTo>
                  <a:pt x="13050" y="6049"/>
                  <a:pt x="13444" y="5876"/>
                  <a:pt x="13675" y="5625"/>
                </a:cubicBezTo>
                <a:cubicBezTo>
                  <a:pt x="13962" y="5199"/>
                  <a:pt x="14495" y="4899"/>
                  <a:pt x="15120" y="4624"/>
                </a:cubicBezTo>
                <a:cubicBezTo>
                  <a:pt x="15179" y="4600"/>
                  <a:pt x="15271" y="4552"/>
                  <a:pt x="15317" y="4552"/>
                </a:cubicBezTo>
                <a:cubicBezTo>
                  <a:pt x="16092" y="4253"/>
                  <a:pt x="16276" y="3827"/>
                  <a:pt x="16335" y="3354"/>
                </a:cubicBezTo>
                <a:cubicBezTo>
                  <a:pt x="16381" y="3079"/>
                  <a:pt x="16381" y="2803"/>
                  <a:pt x="16381" y="2551"/>
                </a:cubicBezTo>
                <a:lnTo>
                  <a:pt x="16381" y="2527"/>
                </a:lnTo>
                <a:cubicBezTo>
                  <a:pt x="16381" y="2479"/>
                  <a:pt x="16381" y="2401"/>
                  <a:pt x="16276" y="2377"/>
                </a:cubicBezTo>
                <a:cubicBezTo>
                  <a:pt x="16264" y="2374"/>
                  <a:pt x="16254" y="2373"/>
                  <a:pt x="16244" y="2373"/>
                </a:cubicBezTo>
                <a:cubicBezTo>
                  <a:pt x="16172" y="2373"/>
                  <a:pt x="16132" y="2435"/>
                  <a:pt x="16092" y="2455"/>
                </a:cubicBezTo>
                <a:cubicBezTo>
                  <a:pt x="15515" y="2851"/>
                  <a:pt x="14831" y="3205"/>
                  <a:pt x="14206" y="3551"/>
                </a:cubicBezTo>
                <a:cubicBezTo>
                  <a:pt x="13536" y="3899"/>
                  <a:pt x="12865" y="4277"/>
                  <a:pt x="12424" y="4726"/>
                </a:cubicBezTo>
                <a:cubicBezTo>
                  <a:pt x="12181" y="5025"/>
                  <a:pt x="11996" y="5301"/>
                  <a:pt x="11845" y="5625"/>
                </a:cubicBezTo>
                <a:cubicBezTo>
                  <a:pt x="11650" y="6121"/>
                  <a:pt x="11268" y="6595"/>
                  <a:pt x="10446" y="6924"/>
                </a:cubicBezTo>
                <a:cubicBezTo>
                  <a:pt x="10308" y="6996"/>
                  <a:pt x="10157" y="7098"/>
                  <a:pt x="10018" y="7169"/>
                </a:cubicBezTo>
                <a:cubicBezTo>
                  <a:pt x="9867" y="7146"/>
                  <a:pt x="9913" y="7098"/>
                  <a:pt x="9867" y="7044"/>
                </a:cubicBezTo>
                <a:cubicBezTo>
                  <a:pt x="9775" y="6673"/>
                  <a:pt x="9578" y="6271"/>
                  <a:pt x="9624" y="5876"/>
                </a:cubicBezTo>
                <a:cubicBezTo>
                  <a:pt x="9624" y="5625"/>
                  <a:pt x="9729" y="5373"/>
                  <a:pt x="9972" y="5127"/>
                </a:cubicBezTo>
                <a:cubicBezTo>
                  <a:pt x="10354" y="4702"/>
                  <a:pt x="10354" y="4253"/>
                  <a:pt x="9972" y="3827"/>
                </a:cubicBezTo>
                <a:cubicBezTo>
                  <a:pt x="9531" y="3277"/>
                  <a:pt x="9047" y="2731"/>
                  <a:pt x="8573" y="2181"/>
                </a:cubicBezTo>
                <a:cubicBezTo>
                  <a:pt x="7994" y="1557"/>
                  <a:pt x="7461" y="905"/>
                  <a:pt x="6930" y="281"/>
                </a:cubicBezTo>
                <a:cubicBezTo>
                  <a:pt x="6838" y="209"/>
                  <a:pt x="6789" y="131"/>
                  <a:pt x="6687" y="59"/>
                </a:cubicBezTo>
                <a:cubicBezTo>
                  <a:pt x="6687" y="40"/>
                  <a:pt x="6655" y="0"/>
                  <a:pt x="6592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331;p16"/>
          <p:cNvSpPr/>
          <p:nvPr/>
        </p:nvSpPr>
        <p:spPr>
          <a:xfrm>
            <a:off x="6992990" y="-629774"/>
            <a:ext cx="1445753" cy="1168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94" name="Google Shape;332;p16"/>
          <p:cNvSpPr/>
          <p:nvPr/>
        </p:nvSpPr>
        <p:spPr>
          <a:xfrm>
            <a:off x="8599568" y="304920"/>
            <a:ext cx="1314016" cy="1568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95" name="Google Shape;333;p16"/>
          <p:cNvSpPr/>
          <p:nvPr/>
        </p:nvSpPr>
        <p:spPr>
          <a:xfrm>
            <a:off x="1618919" y="-647139"/>
            <a:ext cx="816328" cy="1203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1" h="21600" extrusionOk="0">
                <a:moveTo>
                  <a:pt x="7435" y="908"/>
                </a:moveTo>
                <a:cubicBezTo>
                  <a:pt x="10124" y="908"/>
                  <a:pt x="12723" y="1405"/>
                  <a:pt x="15046" y="2563"/>
                </a:cubicBezTo>
                <a:cubicBezTo>
                  <a:pt x="16484" y="3295"/>
                  <a:pt x="17645" y="4201"/>
                  <a:pt x="18549" y="5301"/>
                </a:cubicBezTo>
                <a:cubicBezTo>
                  <a:pt x="19173" y="6225"/>
                  <a:pt x="19793" y="7072"/>
                  <a:pt x="20073" y="8113"/>
                </a:cubicBezTo>
                <a:cubicBezTo>
                  <a:pt x="20416" y="9576"/>
                  <a:pt x="20610" y="11042"/>
                  <a:pt x="20696" y="12505"/>
                </a:cubicBezTo>
                <a:cubicBezTo>
                  <a:pt x="20696" y="14146"/>
                  <a:pt x="20416" y="15742"/>
                  <a:pt x="19707" y="17325"/>
                </a:cubicBezTo>
                <a:cubicBezTo>
                  <a:pt x="19259" y="18363"/>
                  <a:pt x="18463" y="19345"/>
                  <a:pt x="17388" y="20137"/>
                </a:cubicBezTo>
                <a:cubicBezTo>
                  <a:pt x="16484" y="20809"/>
                  <a:pt x="15494" y="21043"/>
                  <a:pt x="14422" y="21043"/>
                </a:cubicBezTo>
                <a:cubicBezTo>
                  <a:pt x="14079" y="21043"/>
                  <a:pt x="13713" y="21043"/>
                  <a:pt x="13347" y="20984"/>
                </a:cubicBezTo>
                <a:cubicBezTo>
                  <a:pt x="9672" y="20562"/>
                  <a:pt x="7092" y="19154"/>
                  <a:pt x="4944" y="17208"/>
                </a:cubicBezTo>
                <a:cubicBezTo>
                  <a:pt x="3331" y="15742"/>
                  <a:pt x="2345" y="14029"/>
                  <a:pt x="1613" y="12258"/>
                </a:cubicBezTo>
                <a:cubicBezTo>
                  <a:pt x="538" y="9693"/>
                  <a:pt x="452" y="7072"/>
                  <a:pt x="1356" y="4451"/>
                </a:cubicBezTo>
                <a:cubicBezTo>
                  <a:pt x="1441" y="4201"/>
                  <a:pt x="1527" y="3896"/>
                  <a:pt x="1722" y="3662"/>
                </a:cubicBezTo>
                <a:cubicBezTo>
                  <a:pt x="2345" y="2988"/>
                  <a:pt x="2879" y="2313"/>
                  <a:pt x="3503" y="1639"/>
                </a:cubicBezTo>
                <a:cubicBezTo>
                  <a:pt x="3869" y="1272"/>
                  <a:pt x="4298" y="1097"/>
                  <a:pt x="4944" y="1038"/>
                </a:cubicBezTo>
                <a:cubicBezTo>
                  <a:pt x="5740" y="908"/>
                  <a:pt x="6640" y="908"/>
                  <a:pt x="7435" y="908"/>
                </a:cubicBezTo>
                <a:close/>
                <a:moveTo>
                  <a:pt x="6987" y="0"/>
                </a:moveTo>
                <a:cubicBezTo>
                  <a:pt x="6640" y="0"/>
                  <a:pt x="6278" y="0"/>
                  <a:pt x="5912" y="59"/>
                </a:cubicBezTo>
                <a:cubicBezTo>
                  <a:pt x="5374" y="59"/>
                  <a:pt x="4836" y="117"/>
                  <a:pt x="4298" y="234"/>
                </a:cubicBezTo>
                <a:cubicBezTo>
                  <a:pt x="3761" y="366"/>
                  <a:pt x="3331" y="542"/>
                  <a:pt x="2965" y="908"/>
                </a:cubicBezTo>
                <a:cubicBezTo>
                  <a:pt x="2065" y="1947"/>
                  <a:pt x="1184" y="2988"/>
                  <a:pt x="732" y="4143"/>
                </a:cubicBezTo>
                <a:cubicBezTo>
                  <a:pt x="194" y="5609"/>
                  <a:pt x="108" y="7072"/>
                  <a:pt x="0" y="8538"/>
                </a:cubicBezTo>
                <a:cubicBezTo>
                  <a:pt x="0" y="10484"/>
                  <a:pt x="646" y="12317"/>
                  <a:pt x="1441" y="14146"/>
                </a:cubicBezTo>
                <a:cubicBezTo>
                  <a:pt x="2065" y="15493"/>
                  <a:pt x="3051" y="16783"/>
                  <a:pt x="4407" y="17938"/>
                </a:cubicBezTo>
                <a:cubicBezTo>
                  <a:pt x="5202" y="18671"/>
                  <a:pt x="6278" y="19345"/>
                  <a:pt x="7349" y="19946"/>
                </a:cubicBezTo>
                <a:cubicBezTo>
                  <a:pt x="9134" y="20926"/>
                  <a:pt x="11110" y="21409"/>
                  <a:pt x="13347" y="21541"/>
                </a:cubicBezTo>
                <a:cubicBezTo>
                  <a:pt x="13541" y="21600"/>
                  <a:pt x="13799" y="21600"/>
                  <a:pt x="14079" y="21600"/>
                </a:cubicBezTo>
                <a:cubicBezTo>
                  <a:pt x="15494" y="21600"/>
                  <a:pt x="16764" y="21234"/>
                  <a:pt x="17731" y="20503"/>
                </a:cubicBezTo>
                <a:cubicBezTo>
                  <a:pt x="19173" y="19462"/>
                  <a:pt x="20073" y="18246"/>
                  <a:pt x="20610" y="16900"/>
                </a:cubicBezTo>
                <a:cubicBezTo>
                  <a:pt x="21234" y="15129"/>
                  <a:pt x="21600" y="13355"/>
                  <a:pt x="21492" y="11350"/>
                </a:cubicBezTo>
                <a:cubicBezTo>
                  <a:pt x="21492" y="10851"/>
                  <a:pt x="21406" y="10192"/>
                  <a:pt x="21320" y="9517"/>
                </a:cubicBezTo>
                <a:cubicBezTo>
                  <a:pt x="21148" y="7922"/>
                  <a:pt x="20524" y="6342"/>
                  <a:pt x="19344" y="4934"/>
                </a:cubicBezTo>
                <a:cubicBezTo>
                  <a:pt x="18183" y="3530"/>
                  <a:pt x="16656" y="2430"/>
                  <a:pt x="14702" y="1522"/>
                </a:cubicBezTo>
                <a:cubicBezTo>
                  <a:pt x="13541" y="1038"/>
                  <a:pt x="12271" y="733"/>
                  <a:pt x="10938" y="425"/>
                </a:cubicBezTo>
                <a:cubicBezTo>
                  <a:pt x="9672" y="117"/>
                  <a:pt x="8339" y="0"/>
                  <a:pt x="6987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96" name="Google Shape;334;p16"/>
          <p:cNvSpPr/>
          <p:nvPr/>
        </p:nvSpPr>
        <p:spPr>
          <a:xfrm rot="5400000">
            <a:off x="7834748" y="3985988"/>
            <a:ext cx="1962944" cy="1115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1" y="0"/>
                </a:moveTo>
                <a:cubicBezTo>
                  <a:pt x="20648" y="0"/>
                  <a:pt x="20614" y="3"/>
                  <a:pt x="20578" y="5"/>
                </a:cubicBezTo>
                <a:cubicBezTo>
                  <a:pt x="19962" y="48"/>
                  <a:pt x="12351" y="176"/>
                  <a:pt x="6949" y="176"/>
                </a:cubicBezTo>
                <a:cubicBezTo>
                  <a:pt x="4398" y="176"/>
                  <a:pt x="2342" y="147"/>
                  <a:pt x="1746" y="67"/>
                </a:cubicBezTo>
                <a:cubicBezTo>
                  <a:pt x="1457" y="5"/>
                  <a:pt x="1160" y="5"/>
                  <a:pt x="837" y="5"/>
                </a:cubicBezTo>
                <a:cubicBezTo>
                  <a:pt x="331" y="128"/>
                  <a:pt x="0" y="696"/>
                  <a:pt x="0" y="1665"/>
                </a:cubicBezTo>
                <a:cubicBezTo>
                  <a:pt x="549" y="14515"/>
                  <a:pt x="3385" y="17524"/>
                  <a:pt x="5349" y="19381"/>
                </a:cubicBezTo>
                <a:cubicBezTo>
                  <a:pt x="6441" y="20410"/>
                  <a:pt x="8221" y="20978"/>
                  <a:pt x="9416" y="21299"/>
                </a:cubicBezTo>
                <a:cubicBezTo>
                  <a:pt x="10088" y="21499"/>
                  <a:pt x="10757" y="21600"/>
                  <a:pt x="11418" y="21600"/>
                </a:cubicBezTo>
                <a:cubicBezTo>
                  <a:pt x="12692" y="21600"/>
                  <a:pt x="13945" y="21229"/>
                  <a:pt x="15167" y="20472"/>
                </a:cubicBezTo>
                <a:cubicBezTo>
                  <a:pt x="20910" y="16571"/>
                  <a:pt x="21565" y="2756"/>
                  <a:pt x="21600" y="1726"/>
                </a:cubicBezTo>
                <a:cubicBezTo>
                  <a:pt x="21600" y="638"/>
                  <a:pt x="21271" y="0"/>
                  <a:pt x="20681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97" name="Google Shape;335;p16"/>
          <p:cNvSpPr/>
          <p:nvPr/>
        </p:nvSpPr>
        <p:spPr>
          <a:xfrm rot="19100400">
            <a:off x="-405445" y="-773770"/>
            <a:ext cx="1321612" cy="1722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600" extrusionOk="0">
                <a:moveTo>
                  <a:pt x="10628" y="0"/>
                </a:moveTo>
                <a:cubicBezTo>
                  <a:pt x="8314" y="149"/>
                  <a:pt x="6228" y="841"/>
                  <a:pt x="4344" y="1935"/>
                </a:cubicBezTo>
                <a:cubicBezTo>
                  <a:pt x="3301" y="2556"/>
                  <a:pt x="2359" y="3318"/>
                  <a:pt x="1555" y="4125"/>
                </a:cubicBezTo>
                <a:cubicBezTo>
                  <a:pt x="1464" y="4230"/>
                  <a:pt x="1362" y="4342"/>
                  <a:pt x="1271" y="4449"/>
                </a:cubicBezTo>
                <a:cubicBezTo>
                  <a:pt x="987" y="5184"/>
                  <a:pt x="703" y="5911"/>
                  <a:pt x="419" y="6637"/>
                </a:cubicBezTo>
                <a:cubicBezTo>
                  <a:pt x="136" y="7591"/>
                  <a:pt x="90" y="8572"/>
                  <a:pt x="45" y="9596"/>
                </a:cubicBezTo>
                <a:cubicBezTo>
                  <a:pt x="-103" y="10691"/>
                  <a:pt x="136" y="11820"/>
                  <a:pt x="419" y="12914"/>
                </a:cubicBezTo>
                <a:cubicBezTo>
                  <a:pt x="658" y="13905"/>
                  <a:pt x="1123" y="14814"/>
                  <a:pt x="1600" y="15726"/>
                </a:cubicBezTo>
                <a:cubicBezTo>
                  <a:pt x="2450" y="17407"/>
                  <a:pt x="3630" y="18895"/>
                  <a:pt x="5570" y="20033"/>
                </a:cubicBezTo>
                <a:cubicBezTo>
                  <a:pt x="6658" y="20690"/>
                  <a:pt x="7884" y="21162"/>
                  <a:pt x="9165" y="21416"/>
                </a:cubicBezTo>
                <a:cubicBezTo>
                  <a:pt x="9972" y="21600"/>
                  <a:pt x="10867" y="21521"/>
                  <a:pt x="11673" y="21600"/>
                </a:cubicBezTo>
                <a:lnTo>
                  <a:pt x="12002" y="21600"/>
                </a:lnTo>
                <a:cubicBezTo>
                  <a:pt x="12422" y="21600"/>
                  <a:pt x="12897" y="21521"/>
                  <a:pt x="13271" y="21381"/>
                </a:cubicBezTo>
                <a:cubicBezTo>
                  <a:pt x="14271" y="20944"/>
                  <a:pt x="15166" y="20471"/>
                  <a:pt x="16017" y="19884"/>
                </a:cubicBezTo>
                <a:cubicBezTo>
                  <a:pt x="16823" y="19263"/>
                  <a:pt x="17673" y="18641"/>
                  <a:pt x="18524" y="18019"/>
                </a:cubicBezTo>
                <a:cubicBezTo>
                  <a:pt x="19047" y="17661"/>
                  <a:pt x="19658" y="17293"/>
                  <a:pt x="20032" y="16855"/>
                </a:cubicBezTo>
                <a:cubicBezTo>
                  <a:pt x="20691" y="16092"/>
                  <a:pt x="21314" y="15288"/>
                  <a:pt x="21359" y="14341"/>
                </a:cubicBezTo>
                <a:cubicBezTo>
                  <a:pt x="21406" y="13641"/>
                  <a:pt x="21406" y="12949"/>
                  <a:pt x="21452" y="12293"/>
                </a:cubicBezTo>
                <a:cubicBezTo>
                  <a:pt x="21452" y="12039"/>
                  <a:pt x="21497" y="11820"/>
                  <a:pt x="21452" y="11601"/>
                </a:cubicBezTo>
                <a:cubicBezTo>
                  <a:pt x="21314" y="10323"/>
                  <a:pt x="21168" y="9045"/>
                  <a:pt x="20975" y="7775"/>
                </a:cubicBezTo>
                <a:cubicBezTo>
                  <a:pt x="20645" y="5911"/>
                  <a:pt x="19749" y="4230"/>
                  <a:pt x="18138" y="2845"/>
                </a:cubicBezTo>
                <a:cubicBezTo>
                  <a:pt x="17241" y="2005"/>
                  <a:pt x="16256" y="1243"/>
                  <a:pt x="14974" y="727"/>
                </a:cubicBezTo>
                <a:cubicBezTo>
                  <a:pt x="13794" y="254"/>
                  <a:pt x="12570" y="0"/>
                  <a:pt x="11241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98" name="Google Shape;336;p16"/>
          <p:cNvSpPr/>
          <p:nvPr/>
        </p:nvSpPr>
        <p:spPr>
          <a:xfrm>
            <a:off x="1896902" y="4604280"/>
            <a:ext cx="1118779" cy="1241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199" name="Google Shape;339;p16"/>
          <p:cNvSpPr/>
          <p:nvPr/>
        </p:nvSpPr>
        <p:spPr>
          <a:xfrm>
            <a:off x="1023840" y="398520"/>
            <a:ext cx="557927" cy="562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2" h="21600" extrusionOk="0">
                <a:moveTo>
                  <a:pt x="10701" y="0"/>
                </a:moveTo>
                <a:cubicBezTo>
                  <a:pt x="5585" y="0"/>
                  <a:pt x="0" y="4401"/>
                  <a:pt x="0" y="10937"/>
                </a:cubicBezTo>
                <a:cubicBezTo>
                  <a:pt x="0" y="17019"/>
                  <a:pt x="4937" y="21600"/>
                  <a:pt x="10701" y="21600"/>
                </a:cubicBezTo>
                <a:lnTo>
                  <a:pt x="10790" y="21600"/>
                </a:lnTo>
                <a:cubicBezTo>
                  <a:pt x="17020" y="21600"/>
                  <a:pt x="21600" y="15989"/>
                  <a:pt x="21309" y="10847"/>
                </a:cubicBezTo>
                <a:cubicBezTo>
                  <a:pt x="21600" y="5322"/>
                  <a:pt x="16931" y="179"/>
                  <a:pt x="10880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00" name="Google Shape;340;p16"/>
          <p:cNvSpPr/>
          <p:nvPr/>
        </p:nvSpPr>
        <p:spPr>
          <a:xfrm>
            <a:off x="713298" y="4223520"/>
            <a:ext cx="983988" cy="1737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01" name="Google Shape;341;p16"/>
          <p:cNvSpPr/>
          <p:nvPr/>
        </p:nvSpPr>
        <p:spPr>
          <a:xfrm>
            <a:off x="7133572" y="4470839"/>
            <a:ext cx="894481" cy="908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9" h="21600" extrusionOk="0">
                <a:moveTo>
                  <a:pt x="10731" y="0"/>
                </a:moveTo>
                <a:cubicBezTo>
                  <a:pt x="10024" y="0"/>
                  <a:pt x="9281" y="61"/>
                  <a:pt x="8528" y="207"/>
                </a:cubicBezTo>
                <a:cubicBezTo>
                  <a:pt x="6239" y="717"/>
                  <a:pt x="4144" y="1676"/>
                  <a:pt x="2744" y="3544"/>
                </a:cubicBezTo>
                <a:cubicBezTo>
                  <a:pt x="996" y="5874"/>
                  <a:pt x="-46" y="8495"/>
                  <a:pt x="2" y="11226"/>
                </a:cubicBezTo>
                <a:cubicBezTo>
                  <a:pt x="2" y="12196"/>
                  <a:pt x="98" y="12949"/>
                  <a:pt x="193" y="13760"/>
                </a:cubicBezTo>
                <a:cubicBezTo>
                  <a:pt x="792" y="18155"/>
                  <a:pt x="5282" y="21600"/>
                  <a:pt x="9772" y="21600"/>
                </a:cubicBezTo>
                <a:cubicBezTo>
                  <a:pt x="10180" y="21600"/>
                  <a:pt x="10575" y="21539"/>
                  <a:pt x="10970" y="21490"/>
                </a:cubicBezTo>
                <a:cubicBezTo>
                  <a:pt x="11676" y="21393"/>
                  <a:pt x="12323" y="21296"/>
                  <a:pt x="13018" y="21296"/>
                </a:cubicBezTo>
                <a:cubicBezTo>
                  <a:pt x="13771" y="21235"/>
                  <a:pt x="14466" y="21041"/>
                  <a:pt x="15113" y="20689"/>
                </a:cubicBezTo>
                <a:cubicBezTo>
                  <a:pt x="17016" y="19671"/>
                  <a:pt x="18452" y="18262"/>
                  <a:pt x="19351" y="16381"/>
                </a:cubicBezTo>
                <a:cubicBezTo>
                  <a:pt x="19806" y="15534"/>
                  <a:pt x="20154" y="14671"/>
                  <a:pt x="20403" y="13760"/>
                </a:cubicBezTo>
                <a:cubicBezTo>
                  <a:pt x="21554" y="10170"/>
                  <a:pt x="21003" y="6880"/>
                  <a:pt x="18812" y="3848"/>
                </a:cubicBezTo>
                <a:cubicBezTo>
                  <a:pt x="18154" y="2937"/>
                  <a:pt x="17460" y="2184"/>
                  <a:pt x="16513" y="1626"/>
                </a:cubicBezTo>
                <a:cubicBezTo>
                  <a:pt x="14670" y="559"/>
                  <a:pt x="12766" y="0"/>
                  <a:pt x="1073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02" name="Google Shape;342;p16"/>
          <p:cNvSpPr/>
          <p:nvPr/>
        </p:nvSpPr>
        <p:spPr>
          <a:xfrm>
            <a:off x="-773892" y="3431268"/>
            <a:ext cx="2054773" cy="222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02" y="0"/>
                </a:moveTo>
                <a:cubicBezTo>
                  <a:pt x="13812" y="0"/>
                  <a:pt x="13709" y="56"/>
                  <a:pt x="13605" y="170"/>
                </a:cubicBezTo>
                <a:cubicBezTo>
                  <a:pt x="13552" y="242"/>
                  <a:pt x="13526" y="321"/>
                  <a:pt x="13467" y="394"/>
                </a:cubicBezTo>
                <a:cubicBezTo>
                  <a:pt x="13197" y="928"/>
                  <a:pt x="12810" y="1407"/>
                  <a:pt x="12455" y="1886"/>
                </a:cubicBezTo>
                <a:cubicBezTo>
                  <a:pt x="11962" y="2517"/>
                  <a:pt x="11418" y="3075"/>
                  <a:pt x="10813" y="3609"/>
                </a:cubicBezTo>
                <a:cubicBezTo>
                  <a:pt x="10294" y="4063"/>
                  <a:pt x="9801" y="4488"/>
                  <a:pt x="9420" y="5022"/>
                </a:cubicBezTo>
                <a:cubicBezTo>
                  <a:pt x="8954" y="5677"/>
                  <a:pt x="8599" y="6363"/>
                  <a:pt x="8599" y="7169"/>
                </a:cubicBezTo>
                <a:cubicBezTo>
                  <a:pt x="8625" y="7449"/>
                  <a:pt x="8599" y="7751"/>
                  <a:pt x="8790" y="8006"/>
                </a:cubicBezTo>
                <a:cubicBezTo>
                  <a:pt x="8869" y="8128"/>
                  <a:pt x="8869" y="8255"/>
                  <a:pt x="8842" y="8383"/>
                </a:cubicBezTo>
                <a:cubicBezTo>
                  <a:pt x="8652" y="8964"/>
                  <a:pt x="8375" y="9492"/>
                  <a:pt x="8047" y="10002"/>
                </a:cubicBezTo>
                <a:cubicBezTo>
                  <a:pt x="7910" y="10202"/>
                  <a:pt x="7745" y="10378"/>
                  <a:pt x="7555" y="10530"/>
                </a:cubicBezTo>
                <a:cubicBezTo>
                  <a:pt x="6760" y="11191"/>
                  <a:pt x="5998" y="11846"/>
                  <a:pt x="5314" y="12580"/>
                </a:cubicBezTo>
                <a:cubicBezTo>
                  <a:pt x="5264" y="12601"/>
                  <a:pt x="5237" y="12658"/>
                  <a:pt x="5180" y="12658"/>
                </a:cubicBezTo>
                <a:cubicBezTo>
                  <a:pt x="5171" y="12658"/>
                  <a:pt x="5161" y="12656"/>
                  <a:pt x="5151" y="12652"/>
                </a:cubicBezTo>
                <a:cubicBezTo>
                  <a:pt x="5229" y="12452"/>
                  <a:pt x="5282" y="12222"/>
                  <a:pt x="5340" y="12022"/>
                </a:cubicBezTo>
                <a:cubicBezTo>
                  <a:pt x="5394" y="11798"/>
                  <a:pt x="5420" y="11543"/>
                  <a:pt x="5557" y="11367"/>
                </a:cubicBezTo>
                <a:cubicBezTo>
                  <a:pt x="5833" y="10985"/>
                  <a:pt x="5998" y="10584"/>
                  <a:pt x="6188" y="10178"/>
                </a:cubicBezTo>
                <a:cubicBezTo>
                  <a:pt x="6300" y="10002"/>
                  <a:pt x="6379" y="9796"/>
                  <a:pt x="6405" y="9596"/>
                </a:cubicBezTo>
                <a:cubicBezTo>
                  <a:pt x="6491" y="8940"/>
                  <a:pt x="6543" y="8255"/>
                  <a:pt x="6379" y="7601"/>
                </a:cubicBezTo>
                <a:cubicBezTo>
                  <a:pt x="6300" y="7345"/>
                  <a:pt x="6267" y="7097"/>
                  <a:pt x="6241" y="6842"/>
                </a:cubicBezTo>
                <a:cubicBezTo>
                  <a:pt x="6214" y="6514"/>
                  <a:pt x="6188" y="6211"/>
                  <a:pt x="6162" y="5884"/>
                </a:cubicBezTo>
                <a:cubicBezTo>
                  <a:pt x="6136" y="5325"/>
                  <a:pt x="6267" y="4822"/>
                  <a:pt x="6596" y="4336"/>
                </a:cubicBezTo>
                <a:cubicBezTo>
                  <a:pt x="6818" y="4034"/>
                  <a:pt x="7061" y="3730"/>
                  <a:pt x="7311" y="3427"/>
                </a:cubicBezTo>
                <a:cubicBezTo>
                  <a:pt x="7364" y="3354"/>
                  <a:pt x="7417" y="3275"/>
                  <a:pt x="7311" y="3202"/>
                </a:cubicBezTo>
                <a:cubicBezTo>
                  <a:pt x="7294" y="3188"/>
                  <a:pt x="7275" y="3182"/>
                  <a:pt x="7256" y="3182"/>
                </a:cubicBezTo>
                <a:cubicBezTo>
                  <a:pt x="7209" y="3182"/>
                  <a:pt x="7159" y="3217"/>
                  <a:pt x="7121" y="3251"/>
                </a:cubicBezTo>
                <a:cubicBezTo>
                  <a:pt x="6983" y="3354"/>
                  <a:pt x="6845" y="3481"/>
                  <a:pt x="6680" y="3578"/>
                </a:cubicBezTo>
                <a:cubicBezTo>
                  <a:pt x="5998" y="4063"/>
                  <a:pt x="5446" y="4670"/>
                  <a:pt x="5091" y="5428"/>
                </a:cubicBezTo>
                <a:cubicBezTo>
                  <a:pt x="4927" y="5780"/>
                  <a:pt x="4822" y="6132"/>
                  <a:pt x="4848" y="6514"/>
                </a:cubicBezTo>
                <a:cubicBezTo>
                  <a:pt x="4874" y="6793"/>
                  <a:pt x="4953" y="7042"/>
                  <a:pt x="5039" y="7297"/>
                </a:cubicBezTo>
                <a:cubicBezTo>
                  <a:pt x="5151" y="7551"/>
                  <a:pt x="5203" y="7824"/>
                  <a:pt x="5282" y="8103"/>
                </a:cubicBezTo>
                <a:cubicBezTo>
                  <a:pt x="5314" y="8207"/>
                  <a:pt x="5314" y="8310"/>
                  <a:pt x="5282" y="8407"/>
                </a:cubicBezTo>
                <a:cubicBezTo>
                  <a:pt x="5203" y="8989"/>
                  <a:pt x="5177" y="9596"/>
                  <a:pt x="5256" y="10178"/>
                </a:cubicBezTo>
                <a:cubicBezTo>
                  <a:pt x="5314" y="10609"/>
                  <a:pt x="5256" y="11009"/>
                  <a:pt x="5256" y="11439"/>
                </a:cubicBezTo>
                <a:cubicBezTo>
                  <a:pt x="5256" y="11694"/>
                  <a:pt x="5117" y="11895"/>
                  <a:pt x="5065" y="12125"/>
                </a:cubicBezTo>
                <a:cubicBezTo>
                  <a:pt x="4848" y="12828"/>
                  <a:pt x="4493" y="13436"/>
                  <a:pt x="4001" y="14017"/>
                </a:cubicBezTo>
                <a:cubicBezTo>
                  <a:pt x="2983" y="15182"/>
                  <a:pt x="2135" y="16444"/>
                  <a:pt x="1373" y="17760"/>
                </a:cubicBezTo>
                <a:cubicBezTo>
                  <a:pt x="1340" y="17809"/>
                  <a:pt x="1340" y="17888"/>
                  <a:pt x="1235" y="17888"/>
                </a:cubicBezTo>
                <a:cubicBezTo>
                  <a:pt x="1209" y="17633"/>
                  <a:pt x="1150" y="17378"/>
                  <a:pt x="1123" y="17105"/>
                </a:cubicBezTo>
                <a:cubicBezTo>
                  <a:pt x="1097" y="16723"/>
                  <a:pt x="1123" y="16316"/>
                  <a:pt x="1261" y="15940"/>
                </a:cubicBezTo>
                <a:cubicBezTo>
                  <a:pt x="1426" y="15510"/>
                  <a:pt x="1616" y="15079"/>
                  <a:pt x="1918" y="14703"/>
                </a:cubicBezTo>
                <a:cubicBezTo>
                  <a:pt x="2523" y="13945"/>
                  <a:pt x="2850" y="13108"/>
                  <a:pt x="2929" y="12174"/>
                </a:cubicBezTo>
                <a:cubicBezTo>
                  <a:pt x="2955" y="12046"/>
                  <a:pt x="2983" y="11949"/>
                  <a:pt x="2983" y="11822"/>
                </a:cubicBezTo>
                <a:cubicBezTo>
                  <a:pt x="3041" y="11391"/>
                  <a:pt x="3120" y="10961"/>
                  <a:pt x="3310" y="10554"/>
                </a:cubicBezTo>
                <a:cubicBezTo>
                  <a:pt x="3449" y="10226"/>
                  <a:pt x="3475" y="9924"/>
                  <a:pt x="3396" y="9572"/>
                </a:cubicBezTo>
                <a:cubicBezTo>
                  <a:pt x="3344" y="9292"/>
                  <a:pt x="3232" y="9013"/>
                  <a:pt x="3120" y="8735"/>
                </a:cubicBezTo>
                <a:cubicBezTo>
                  <a:pt x="3041" y="8534"/>
                  <a:pt x="2929" y="8310"/>
                  <a:pt x="2929" y="8055"/>
                </a:cubicBezTo>
                <a:cubicBezTo>
                  <a:pt x="2955" y="7551"/>
                  <a:pt x="3094" y="7097"/>
                  <a:pt x="3449" y="6690"/>
                </a:cubicBezTo>
                <a:cubicBezTo>
                  <a:pt x="3475" y="6641"/>
                  <a:pt x="3508" y="6611"/>
                  <a:pt x="3534" y="6562"/>
                </a:cubicBezTo>
                <a:cubicBezTo>
                  <a:pt x="3560" y="6514"/>
                  <a:pt x="3560" y="6460"/>
                  <a:pt x="3508" y="6412"/>
                </a:cubicBezTo>
                <a:cubicBezTo>
                  <a:pt x="3487" y="6365"/>
                  <a:pt x="3447" y="6348"/>
                  <a:pt x="3409" y="6348"/>
                </a:cubicBezTo>
                <a:cubicBezTo>
                  <a:pt x="3386" y="6348"/>
                  <a:pt x="3363" y="6354"/>
                  <a:pt x="3344" y="6363"/>
                </a:cubicBezTo>
                <a:cubicBezTo>
                  <a:pt x="3258" y="6412"/>
                  <a:pt x="3205" y="6436"/>
                  <a:pt x="3146" y="6490"/>
                </a:cubicBezTo>
                <a:cubicBezTo>
                  <a:pt x="2740" y="6866"/>
                  <a:pt x="2385" y="7297"/>
                  <a:pt x="2161" y="7800"/>
                </a:cubicBezTo>
                <a:cubicBezTo>
                  <a:pt x="1944" y="8231"/>
                  <a:pt x="1865" y="8710"/>
                  <a:pt x="1918" y="9189"/>
                </a:cubicBezTo>
                <a:cubicBezTo>
                  <a:pt x="1970" y="9523"/>
                  <a:pt x="1997" y="9827"/>
                  <a:pt x="2030" y="10129"/>
                </a:cubicBezTo>
                <a:cubicBezTo>
                  <a:pt x="2056" y="10378"/>
                  <a:pt x="2030" y="10633"/>
                  <a:pt x="1918" y="10857"/>
                </a:cubicBezTo>
                <a:cubicBezTo>
                  <a:pt x="1753" y="11215"/>
                  <a:pt x="1589" y="11567"/>
                  <a:pt x="1373" y="11870"/>
                </a:cubicBezTo>
                <a:cubicBezTo>
                  <a:pt x="1235" y="12071"/>
                  <a:pt x="1123" y="12276"/>
                  <a:pt x="1044" y="12476"/>
                </a:cubicBezTo>
                <a:cubicBezTo>
                  <a:pt x="821" y="12883"/>
                  <a:pt x="821" y="13284"/>
                  <a:pt x="959" y="13714"/>
                </a:cubicBezTo>
                <a:cubicBezTo>
                  <a:pt x="985" y="13817"/>
                  <a:pt x="1044" y="13945"/>
                  <a:pt x="1071" y="14042"/>
                </a:cubicBezTo>
                <a:cubicBezTo>
                  <a:pt x="1235" y="14400"/>
                  <a:pt x="1235" y="14751"/>
                  <a:pt x="1176" y="15079"/>
                </a:cubicBezTo>
                <a:cubicBezTo>
                  <a:pt x="1097" y="15534"/>
                  <a:pt x="1011" y="15988"/>
                  <a:pt x="959" y="16444"/>
                </a:cubicBezTo>
                <a:cubicBezTo>
                  <a:pt x="906" y="16772"/>
                  <a:pt x="906" y="17105"/>
                  <a:pt x="985" y="17408"/>
                </a:cubicBezTo>
                <a:cubicBezTo>
                  <a:pt x="1044" y="17633"/>
                  <a:pt x="1044" y="17888"/>
                  <a:pt x="1071" y="18112"/>
                </a:cubicBezTo>
                <a:cubicBezTo>
                  <a:pt x="1097" y="18239"/>
                  <a:pt x="1071" y="18366"/>
                  <a:pt x="985" y="18494"/>
                </a:cubicBezTo>
                <a:cubicBezTo>
                  <a:pt x="768" y="18925"/>
                  <a:pt x="578" y="19350"/>
                  <a:pt x="355" y="19755"/>
                </a:cubicBezTo>
                <a:cubicBezTo>
                  <a:pt x="250" y="19986"/>
                  <a:pt x="112" y="20338"/>
                  <a:pt x="0" y="20665"/>
                </a:cubicBezTo>
                <a:lnTo>
                  <a:pt x="0" y="21600"/>
                </a:lnTo>
                <a:cubicBezTo>
                  <a:pt x="86" y="21248"/>
                  <a:pt x="223" y="20793"/>
                  <a:pt x="303" y="20539"/>
                </a:cubicBezTo>
                <a:cubicBezTo>
                  <a:pt x="716" y="19500"/>
                  <a:pt x="1261" y="18494"/>
                  <a:pt x="1832" y="17505"/>
                </a:cubicBezTo>
                <a:cubicBezTo>
                  <a:pt x="1892" y="17353"/>
                  <a:pt x="2030" y="17256"/>
                  <a:pt x="2135" y="17153"/>
                </a:cubicBezTo>
                <a:cubicBezTo>
                  <a:pt x="2877" y="16620"/>
                  <a:pt x="3672" y="16219"/>
                  <a:pt x="4519" y="15916"/>
                </a:cubicBezTo>
                <a:cubicBezTo>
                  <a:pt x="4640" y="15876"/>
                  <a:pt x="4748" y="15852"/>
                  <a:pt x="4861" y="15852"/>
                </a:cubicBezTo>
                <a:cubicBezTo>
                  <a:pt x="4902" y="15852"/>
                  <a:pt x="4943" y="15856"/>
                  <a:pt x="4986" y="15862"/>
                </a:cubicBezTo>
                <a:cubicBezTo>
                  <a:pt x="5367" y="15940"/>
                  <a:pt x="5774" y="16013"/>
                  <a:pt x="6136" y="16164"/>
                </a:cubicBezTo>
                <a:cubicBezTo>
                  <a:pt x="6447" y="16269"/>
                  <a:pt x="6777" y="16325"/>
                  <a:pt x="7114" y="16325"/>
                </a:cubicBezTo>
                <a:cubicBezTo>
                  <a:pt x="7188" y="16325"/>
                  <a:pt x="7262" y="16321"/>
                  <a:pt x="7338" y="16316"/>
                </a:cubicBezTo>
                <a:cubicBezTo>
                  <a:pt x="7372" y="16314"/>
                  <a:pt x="7406" y="16313"/>
                  <a:pt x="7440" y="16313"/>
                </a:cubicBezTo>
                <a:cubicBezTo>
                  <a:pt x="7756" y="16313"/>
                  <a:pt x="8050" y="16412"/>
                  <a:pt x="8323" y="16571"/>
                </a:cubicBezTo>
                <a:cubicBezTo>
                  <a:pt x="8566" y="16699"/>
                  <a:pt x="8790" y="16826"/>
                  <a:pt x="9033" y="16953"/>
                </a:cubicBezTo>
                <a:cubicBezTo>
                  <a:pt x="9367" y="17123"/>
                  <a:pt x="9716" y="17225"/>
                  <a:pt x="10085" y="17225"/>
                </a:cubicBezTo>
                <a:cubicBezTo>
                  <a:pt x="10259" y="17225"/>
                  <a:pt x="10438" y="17202"/>
                  <a:pt x="10622" y="17153"/>
                </a:cubicBezTo>
                <a:cubicBezTo>
                  <a:pt x="10813" y="17105"/>
                  <a:pt x="11003" y="17075"/>
                  <a:pt x="11194" y="17051"/>
                </a:cubicBezTo>
                <a:cubicBezTo>
                  <a:pt x="11745" y="17051"/>
                  <a:pt x="12291" y="17378"/>
                  <a:pt x="12508" y="17833"/>
                </a:cubicBezTo>
                <a:cubicBezTo>
                  <a:pt x="12646" y="18112"/>
                  <a:pt x="12731" y="18366"/>
                  <a:pt x="12758" y="18670"/>
                </a:cubicBezTo>
                <a:cubicBezTo>
                  <a:pt x="12784" y="18718"/>
                  <a:pt x="12784" y="18797"/>
                  <a:pt x="12870" y="18797"/>
                </a:cubicBezTo>
                <a:cubicBezTo>
                  <a:pt x="12922" y="18797"/>
                  <a:pt x="12975" y="18743"/>
                  <a:pt x="12975" y="18694"/>
                </a:cubicBezTo>
                <a:cubicBezTo>
                  <a:pt x="13001" y="18646"/>
                  <a:pt x="13033" y="18591"/>
                  <a:pt x="13033" y="18567"/>
                </a:cubicBezTo>
                <a:cubicBezTo>
                  <a:pt x="13138" y="18263"/>
                  <a:pt x="13112" y="18015"/>
                  <a:pt x="13033" y="17712"/>
                </a:cubicBezTo>
                <a:cubicBezTo>
                  <a:pt x="12810" y="16802"/>
                  <a:pt x="12179" y="16164"/>
                  <a:pt x="11332" y="15740"/>
                </a:cubicBezTo>
                <a:cubicBezTo>
                  <a:pt x="10898" y="15534"/>
                  <a:pt x="10485" y="15310"/>
                  <a:pt x="10104" y="15055"/>
                </a:cubicBezTo>
                <a:cubicBezTo>
                  <a:pt x="9827" y="14830"/>
                  <a:pt x="9472" y="14703"/>
                  <a:pt x="9119" y="14649"/>
                </a:cubicBezTo>
                <a:cubicBezTo>
                  <a:pt x="8730" y="14600"/>
                  <a:pt x="8349" y="14497"/>
                  <a:pt x="7994" y="14400"/>
                </a:cubicBezTo>
                <a:cubicBezTo>
                  <a:pt x="7743" y="14326"/>
                  <a:pt x="7493" y="14288"/>
                  <a:pt x="7243" y="14288"/>
                </a:cubicBezTo>
                <a:cubicBezTo>
                  <a:pt x="6891" y="14288"/>
                  <a:pt x="6541" y="14364"/>
                  <a:pt x="6188" y="14528"/>
                </a:cubicBezTo>
                <a:cubicBezTo>
                  <a:pt x="5748" y="14727"/>
                  <a:pt x="5314" y="14982"/>
                  <a:pt x="4901" y="15231"/>
                </a:cubicBezTo>
                <a:cubicBezTo>
                  <a:pt x="4657" y="15382"/>
                  <a:pt x="4434" y="15534"/>
                  <a:pt x="4269" y="15740"/>
                </a:cubicBezTo>
                <a:cubicBezTo>
                  <a:pt x="4217" y="15789"/>
                  <a:pt x="4164" y="15813"/>
                  <a:pt x="4106" y="15838"/>
                </a:cubicBezTo>
                <a:cubicBezTo>
                  <a:pt x="3508" y="16092"/>
                  <a:pt x="2929" y="16395"/>
                  <a:pt x="2325" y="16747"/>
                </a:cubicBezTo>
                <a:cubicBezTo>
                  <a:pt x="2358" y="16675"/>
                  <a:pt x="2385" y="16650"/>
                  <a:pt x="2385" y="16620"/>
                </a:cubicBezTo>
                <a:cubicBezTo>
                  <a:pt x="2983" y="15710"/>
                  <a:pt x="3613" y="14830"/>
                  <a:pt x="4355" y="13993"/>
                </a:cubicBezTo>
                <a:cubicBezTo>
                  <a:pt x="4407" y="13945"/>
                  <a:pt x="4460" y="13890"/>
                  <a:pt x="4519" y="13841"/>
                </a:cubicBezTo>
                <a:cubicBezTo>
                  <a:pt x="5229" y="13465"/>
                  <a:pt x="5912" y="13035"/>
                  <a:pt x="6654" y="12677"/>
                </a:cubicBezTo>
                <a:cubicBezTo>
                  <a:pt x="6826" y="12600"/>
                  <a:pt x="7019" y="12504"/>
                  <a:pt x="7240" y="12504"/>
                </a:cubicBezTo>
                <a:cubicBezTo>
                  <a:pt x="7297" y="12504"/>
                  <a:pt x="7356" y="12510"/>
                  <a:pt x="7417" y="12525"/>
                </a:cubicBezTo>
                <a:cubicBezTo>
                  <a:pt x="7417" y="12535"/>
                  <a:pt x="7420" y="12539"/>
                  <a:pt x="7426" y="12539"/>
                </a:cubicBezTo>
                <a:cubicBezTo>
                  <a:pt x="7438" y="12539"/>
                  <a:pt x="7458" y="12525"/>
                  <a:pt x="7476" y="12525"/>
                </a:cubicBezTo>
                <a:cubicBezTo>
                  <a:pt x="7593" y="12511"/>
                  <a:pt x="7710" y="12505"/>
                  <a:pt x="7824" y="12505"/>
                </a:cubicBezTo>
                <a:cubicBezTo>
                  <a:pt x="8107" y="12505"/>
                  <a:pt x="8381" y="12541"/>
                  <a:pt x="8652" y="12580"/>
                </a:cubicBezTo>
                <a:cubicBezTo>
                  <a:pt x="8893" y="12616"/>
                  <a:pt x="9132" y="12638"/>
                  <a:pt x="9363" y="12638"/>
                </a:cubicBezTo>
                <a:cubicBezTo>
                  <a:pt x="9447" y="12638"/>
                  <a:pt x="9529" y="12635"/>
                  <a:pt x="9611" y="12628"/>
                </a:cubicBezTo>
                <a:cubicBezTo>
                  <a:pt x="9690" y="12624"/>
                  <a:pt x="9768" y="12622"/>
                  <a:pt x="9847" y="12622"/>
                </a:cubicBezTo>
                <a:cubicBezTo>
                  <a:pt x="10226" y="12622"/>
                  <a:pt x="10590" y="12670"/>
                  <a:pt x="10977" y="12756"/>
                </a:cubicBezTo>
                <a:cubicBezTo>
                  <a:pt x="11332" y="12859"/>
                  <a:pt x="11719" y="12908"/>
                  <a:pt x="12100" y="12932"/>
                </a:cubicBezTo>
                <a:cubicBezTo>
                  <a:pt x="12291" y="12956"/>
                  <a:pt x="12481" y="12980"/>
                  <a:pt x="12672" y="13035"/>
                </a:cubicBezTo>
                <a:cubicBezTo>
                  <a:pt x="12864" y="13069"/>
                  <a:pt x="13055" y="13087"/>
                  <a:pt x="13245" y="13087"/>
                </a:cubicBezTo>
                <a:cubicBezTo>
                  <a:pt x="13465" y="13087"/>
                  <a:pt x="13685" y="13062"/>
                  <a:pt x="13907" y="13011"/>
                </a:cubicBezTo>
                <a:cubicBezTo>
                  <a:pt x="14182" y="12932"/>
                  <a:pt x="14478" y="12859"/>
                  <a:pt x="14754" y="12780"/>
                </a:cubicBezTo>
                <a:cubicBezTo>
                  <a:pt x="15247" y="12628"/>
                  <a:pt x="15713" y="12525"/>
                  <a:pt x="16233" y="12501"/>
                </a:cubicBezTo>
                <a:cubicBezTo>
                  <a:pt x="16397" y="12476"/>
                  <a:pt x="16535" y="12476"/>
                  <a:pt x="16699" y="12452"/>
                </a:cubicBezTo>
                <a:cubicBezTo>
                  <a:pt x="16810" y="12452"/>
                  <a:pt x="16889" y="12404"/>
                  <a:pt x="16889" y="12300"/>
                </a:cubicBezTo>
                <a:cubicBezTo>
                  <a:pt x="16889" y="12198"/>
                  <a:pt x="16810" y="12150"/>
                  <a:pt x="16699" y="12125"/>
                </a:cubicBezTo>
                <a:cubicBezTo>
                  <a:pt x="16449" y="12101"/>
                  <a:pt x="16206" y="12046"/>
                  <a:pt x="15930" y="12046"/>
                </a:cubicBezTo>
                <a:cubicBezTo>
                  <a:pt x="15333" y="12046"/>
                  <a:pt x="14754" y="12101"/>
                  <a:pt x="14150" y="12125"/>
                </a:cubicBezTo>
                <a:cubicBezTo>
                  <a:pt x="13690" y="12125"/>
                  <a:pt x="13250" y="12046"/>
                  <a:pt x="12836" y="11822"/>
                </a:cubicBezTo>
                <a:cubicBezTo>
                  <a:pt x="12672" y="11719"/>
                  <a:pt x="12481" y="11646"/>
                  <a:pt x="12317" y="11567"/>
                </a:cubicBezTo>
                <a:cubicBezTo>
                  <a:pt x="11612" y="11254"/>
                  <a:pt x="10905" y="11078"/>
                  <a:pt x="10187" y="11078"/>
                </a:cubicBezTo>
                <a:cubicBezTo>
                  <a:pt x="9628" y="11078"/>
                  <a:pt x="9063" y="11184"/>
                  <a:pt x="8487" y="11415"/>
                </a:cubicBezTo>
                <a:cubicBezTo>
                  <a:pt x="7968" y="11615"/>
                  <a:pt x="7417" y="11822"/>
                  <a:pt x="7035" y="12252"/>
                </a:cubicBezTo>
                <a:cubicBezTo>
                  <a:pt x="7009" y="12300"/>
                  <a:pt x="6956" y="12300"/>
                  <a:pt x="6897" y="12326"/>
                </a:cubicBezTo>
                <a:cubicBezTo>
                  <a:pt x="6464" y="12525"/>
                  <a:pt x="6024" y="12731"/>
                  <a:pt x="5557" y="12932"/>
                </a:cubicBezTo>
                <a:cubicBezTo>
                  <a:pt x="5446" y="12980"/>
                  <a:pt x="5340" y="13011"/>
                  <a:pt x="5203" y="13084"/>
                </a:cubicBezTo>
                <a:cubicBezTo>
                  <a:pt x="5229" y="13011"/>
                  <a:pt x="5256" y="12980"/>
                  <a:pt x="5256" y="12980"/>
                </a:cubicBezTo>
                <a:cubicBezTo>
                  <a:pt x="5859" y="12374"/>
                  <a:pt x="6464" y="11767"/>
                  <a:pt x="7121" y="11239"/>
                </a:cubicBezTo>
                <a:cubicBezTo>
                  <a:pt x="8185" y="10329"/>
                  <a:pt x="9387" y="9572"/>
                  <a:pt x="10622" y="8862"/>
                </a:cubicBezTo>
                <a:cubicBezTo>
                  <a:pt x="10710" y="8809"/>
                  <a:pt x="10783" y="8777"/>
                  <a:pt x="10856" y="8777"/>
                </a:cubicBezTo>
                <a:cubicBezTo>
                  <a:pt x="10921" y="8777"/>
                  <a:pt x="10986" y="8802"/>
                  <a:pt x="11063" y="8862"/>
                </a:cubicBezTo>
                <a:cubicBezTo>
                  <a:pt x="11141" y="8940"/>
                  <a:pt x="11279" y="8989"/>
                  <a:pt x="11391" y="9037"/>
                </a:cubicBezTo>
                <a:cubicBezTo>
                  <a:pt x="11634" y="9116"/>
                  <a:pt x="11883" y="9219"/>
                  <a:pt x="12126" y="9268"/>
                </a:cubicBezTo>
                <a:cubicBezTo>
                  <a:pt x="12620" y="9420"/>
                  <a:pt x="13112" y="9492"/>
                  <a:pt x="13605" y="9492"/>
                </a:cubicBezTo>
                <a:cubicBezTo>
                  <a:pt x="13933" y="9468"/>
                  <a:pt x="14262" y="9468"/>
                  <a:pt x="14590" y="9420"/>
                </a:cubicBezTo>
                <a:cubicBezTo>
                  <a:pt x="14691" y="9412"/>
                  <a:pt x="14791" y="9409"/>
                  <a:pt x="14890" y="9409"/>
                </a:cubicBezTo>
                <a:cubicBezTo>
                  <a:pt x="15486" y="9409"/>
                  <a:pt x="16046" y="9536"/>
                  <a:pt x="16588" y="9796"/>
                </a:cubicBezTo>
                <a:cubicBezTo>
                  <a:pt x="17053" y="10002"/>
                  <a:pt x="17494" y="10178"/>
                  <a:pt x="17961" y="10402"/>
                </a:cubicBezTo>
                <a:cubicBezTo>
                  <a:pt x="18461" y="10614"/>
                  <a:pt x="18985" y="10739"/>
                  <a:pt x="19535" y="10739"/>
                </a:cubicBezTo>
                <a:cubicBezTo>
                  <a:pt x="19584" y="10739"/>
                  <a:pt x="19632" y="10738"/>
                  <a:pt x="19681" y="10736"/>
                </a:cubicBezTo>
                <a:cubicBezTo>
                  <a:pt x="20122" y="10736"/>
                  <a:pt x="20587" y="10736"/>
                  <a:pt x="21021" y="10785"/>
                </a:cubicBezTo>
                <a:cubicBezTo>
                  <a:pt x="21159" y="10809"/>
                  <a:pt x="21271" y="10809"/>
                  <a:pt x="21409" y="10809"/>
                </a:cubicBezTo>
                <a:cubicBezTo>
                  <a:pt x="21426" y="10809"/>
                  <a:pt x="21450" y="10811"/>
                  <a:pt x="21476" y="10811"/>
                </a:cubicBezTo>
                <a:cubicBezTo>
                  <a:pt x="21527" y="10811"/>
                  <a:pt x="21582" y="10801"/>
                  <a:pt x="21600" y="10736"/>
                </a:cubicBezTo>
                <a:cubicBezTo>
                  <a:pt x="21600" y="10633"/>
                  <a:pt x="21514" y="10609"/>
                  <a:pt x="21462" y="10584"/>
                </a:cubicBezTo>
                <a:cubicBezTo>
                  <a:pt x="21271" y="10505"/>
                  <a:pt x="21107" y="10457"/>
                  <a:pt x="20916" y="10402"/>
                </a:cubicBezTo>
                <a:cubicBezTo>
                  <a:pt x="20640" y="10354"/>
                  <a:pt x="20365" y="10354"/>
                  <a:pt x="20122" y="10250"/>
                </a:cubicBezTo>
                <a:cubicBezTo>
                  <a:pt x="19327" y="10002"/>
                  <a:pt x="18617" y="9620"/>
                  <a:pt x="17961" y="9140"/>
                </a:cubicBezTo>
                <a:cubicBezTo>
                  <a:pt x="17737" y="8964"/>
                  <a:pt x="17520" y="8813"/>
                  <a:pt x="17303" y="8662"/>
                </a:cubicBezTo>
                <a:cubicBezTo>
                  <a:pt x="16915" y="8383"/>
                  <a:pt x="16509" y="8279"/>
                  <a:pt x="16068" y="8279"/>
                </a:cubicBezTo>
                <a:cubicBezTo>
                  <a:pt x="15523" y="8279"/>
                  <a:pt x="14945" y="8279"/>
                  <a:pt x="14399" y="8358"/>
                </a:cubicBezTo>
                <a:cubicBezTo>
                  <a:pt x="13743" y="8462"/>
                  <a:pt x="13085" y="8510"/>
                  <a:pt x="12403" y="8559"/>
                </a:cubicBezTo>
                <a:cubicBezTo>
                  <a:pt x="12284" y="8566"/>
                  <a:pt x="12165" y="8572"/>
                  <a:pt x="12047" y="8572"/>
                </a:cubicBezTo>
                <a:cubicBezTo>
                  <a:pt x="11808" y="8572"/>
                  <a:pt x="11568" y="8550"/>
                  <a:pt x="11332" y="8486"/>
                </a:cubicBezTo>
                <a:cubicBezTo>
                  <a:pt x="11556" y="8310"/>
                  <a:pt x="11798" y="8182"/>
                  <a:pt x="12015" y="8055"/>
                </a:cubicBezTo>
                <a:lnTo>
                  <a:pt x="12100" y="8055"/>
                </a:lnTo>
                <a:cubicBezTo>
                  <a:pt x="12265" y="8055"/>
                  <a:pt x="12429" y="7976"/>
                  <a:pt x="12567" y="7952"/>
                </a:cubicBezTo>
                <a:cubicBezTo>
                  <a:pt x="13388" y="7703"/>
                  <a:pt x="14098" y="7297"/>
                  <a:pt x="14781" y="6842"/>
                </a:cubicBezTo>
                <a:cubicBezTo>
                  <a:pt x="15136" y="6611"/>
                  <a:pt x="15464" y="6387"/>
                  <a:pt x="15851" y="6260"/>
                </a:cubicBezTo>
                <a:cubicBezTo>
                  <a:pt x="16344" y="6108"/>
                  <a:pt x="16810" y="5932"/>
                  <a:pt x="17303" y="5804"/>
                </a:cubicBezTo>
                <a:cubicBezTo>
                  <a:pt x="18203" y="5628"/>
                  <a:pt x="18998" y="5223"/>
                  <a:pt x="19793" y="4822"/>
                </a:cubicBezTo>
                <a:cubicBezTo>
                  <a:pt x="19845" y="4792"/>
                  <a:pt x="19898" y="4767"/>
                  <a:pt x="19957" y="4719"/>
                </a:cubicBezTo>
                <a:cubicBezTo>
                  <a:pt x="20010" y="4695"/>
                  <a:pt x="20036" y="4616"/>
                  <a:pt x="19984" y="4567"/>
                </a:cubicBezTo>
                <a:cubicBezTo>
                  <a:pt x="19966" y="4518"/>
                  <a:pt x="19927" y="4489"/>
                  <a:pt x="19885" y="4489"/>
                </a:cubicBezTo>
                <a:cubicBezTo>
                  <a:pt x="19863" y="4489"/>
                  <a:pt x="19839" y="4499"/>
                  <a:pt x="19819" y="4519"/>
                </a:cubicBezTo>
                <a:cubicBezTo>
                  <a:pt x="19681" y="4543"/>
                  <a:pt x="19569" y="4591"/>
                  <a:pt x="19464" y="4640"/>
                </a:cubicBezTo>
                <a:cubicBezTo>
                  <a:pt x="18834" y="4919"/>
                  <a:pt x="18203" y="5126"/>
                  <a:pt x="17520" y="5223"/>
                </a:cubicBezTo>
                <a:cubicBezTo>
                  <a:pt x="16863" y="5301"/>
                  <a:pt x="16206" y="5399"/>
                  <a:pt x="15549" y="5501"/>
                </a:cubicBezTo>
                <a:cubicBezTo>
                  <a:pt x="15004" y="5580"/>
                  <a:pt x="14452" y="5732"/>
                  <a:pt x="13907" y="5932"/>
                </a:cubicBezTo>
                <a:cubicBezTo>
                  <a:pt x="13164" y="6236"/>
                  <a:pt x="12567" y="6666"/>
                  <a:pt x="12074" y="7273"/>
                </a:cubicBezTo>
                <a:cubicBezTo>
                  <a:pt x="11988" y="7370"/>
                  <a:pt x="11910" y="7473"/>
                  <a:pt x="11883" y="7601"/>
                </a:cubicBezTo>
                <a:cubicBezTo>
                  <a:pt x="11883" y="7800"/>
                  <a:pt x="11745" y="7879"/>
                  <a:pt x="11582" y="7976"/>
                </a:cubicBezTo>
                <a:cubicBezTo>
                  <a:pt x="10569" y="8534"/>
                  <a:pt x="9551" y="9092"/>
                  <a:pt x="8625" y="9748"/>
                </a:cubicBezTo>
                <a:cubicBezTo>
                  <a:pt x="8612" y="9759"/>
                  <a:pt x="8597" y="9765"/>
                  <a:pt x="8582" y="9765"/>
                </a:cubicBezTo>
                <a:cubicBezTo>
                  <a:pt x="8568" y="9765"/>
                  <a:pt x="8553" y="9759"/>
                  <a:pt x="8540" y="9748"/>
                </a:cubicBezTo>
                <a:cubicBezTo>
                  <a:pt x="8566" y="9723"/>
                  <a:pt x="8566" y="9699"/>
                  <a:pt x="8566" y="9699"/>
                </a:cubicBezTo>
                <a:cubicBezTo>
                  <a:pt x="8842" y="9189"/>
                  <a:pt x="9033" y="8686"/>
                  <a:pt x="9224" y="8158"/>
                </a:cubicBezTo>
                <a:cubicBezTo>
                  <a:pt x="9256" y="8031"/>
                  <a:pt x="9282" y="7903"/>
                  <a:pt x="9387" y="7775"/>
                </a:cubicBezTo>
                <a:cubicBezTo>
                  <a:pt x="9716" y="7400"/>
                  <a:pt x="10044" y="6993"/>
                  <a:pt x="10431" y="6666"/>
                </a:cubicBezTo>
                <a:cubicBezTo>
                  <a:pt x="11029" y="6132"/>
                  <a:pt x="11418" y="5525"/>
                  <a:pt x="11687" y="4822"/>
                </a:cubicBezTo>
                <a:cubicBezTo>
                  <a:pt x="11771" y="4543"/>
                  <a:pt x="11883" y="4288"/>
                  <a:pt x="12015" y="4034"/>
                </a:cubicBezTo>
                <a:cubicBezTo>
                  <a:pt x="12179" y="3706"/>
                  <a:pt x="12376" y="3354"/>
                  <a:pt x="12508" y="3002"/>
                </a:cubicBezTo>
                <a:cubicBezTo>
                  <a:pt x="12870" y="2141"/>
                  <a:pt x="13250" y="1304"/>
                  <a:pt x="13907" y="600"/>
                </a:cubicBezTo>
                <a:cubicBezTo>
                  <a:pt x="13960" y="546"/>
                  <a:pt x="13986" y="473"/>
                  <a:pt x="14019" y="425"/>
                </a:cubicBezTo>
                <a:cubicBezTo>
                  <a:pt x="14124" y="218"/>
                  <a:pt x="14098" y="91"/>
                  <a:pt x="13986" y="18"/>
                </a:cubicBezTo>
                <a:cubicBezTo>
                  <a:pt x="13960" y="6"/>
                  <a:pt x="13931" y="0"/>
                  <a:pt x="13902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206" name="Google Shape;343;p16"/>
          <p:cNvGrpSpPr/>
          <p:nvPr/>
        </p:nvGrpSpPr>
        <p:grpSpPr>
          <a:xfrm>
            <a:off x="-1341541" y="1380304"/>
            <a:ext cx="2054881" cy="1200505"/>
            <a:chOff x="0" y="0"/>
            <a:chExt cx="2054879" cy="1200504"/>
          </a:xfrm>
        </p:grpSpPr>
        <p:sp>
          <p:nvSpPr>
            <p:cNvPr id="203" name="Google Shape;344;p16"/>
            <p:cNvSpPr/>
            <p:nvPr/>
          </p:nvSpPr>
          <p:spPr>
            <a:xfrm rot="5400000">
              <a:off x="427187" y="-427188"/>
              <a:ext cx="1200506" cy="2054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11535" y="0"/>
                  </a:moveTo>
                  <a:cubicBezTo>
                    <a:pt x="10536" y="0"/>
                    <a:pt x="9587" y="86"/>
                    <a:pt x="8576" y="204"/>
                  </a:cubicBezTo>
                  <a:cubicBezTo>
                    <a:pt x="7433" y="353"/>
                    <a:pt x="6327" y="585"/>
                    <a:pt x="5328" y="938"/>
                  </a:cubicBezTo>
                  <a:cubicBezTo>
                    <a:pt x="4968" y="1086"/>
                    <a:pt x="4619" y="1262"/>
                    <a:pt x="4222" y="1437"/>
                  </a:cubicBezTo>
                  <a:cubicBezTo>
                    <a:pt x="2768" y="2050"/>
                    <a:pt x="1865" y="2902"/>
                    <a:pt x="1263" y="3904"/>
                  </a:cubicBezTo>
                  <a:cubicBezTo>
                    <a:pt x="818" y="4664"/>
                    <a:pt x="517" y="5425"/>
                    <a:pt x="362" y="6221"/>
                  </a:cubicBezTo>
                  <a:cubicBezTo>
                    <a:pt x="266" y="6694"/>
                    <a:pt x="109" y="7186"/>
                    <a:pt x="109" y="7686"/>
                  </a:cubicBezTo>
                  <a:cubicBezTo>
                    <a:pt x="61" y="8743"/>
                    <a:pt x="61" y="9827"/>
                    <a:pt x="61" y="10885"/>
                  </a:cubicBezTo>
                  <a:cubicBezTo>
                    <a:pt x="61" y="11328"/>
                    <a:pt x="-35" y="11765"/>
                    <a:pt x="13" y="12181"/>
                  </a:cubicBezTo>
                  <a:cubicBezTo>
                    <a:pt x="13" y="13033"/>
                    <a:pt x="61" y="13878"/>
                    <a:pt x="109" y="14703"/>
                  </a:cubicBezTo>
                  <a:cubicBezTo>
                    <a:pt x="109" y="15379"/>
                    <a:pt x="218" y="16056"/>
                    <a:pt x="218" y="16732"/>
                  </a:cubicBezTo>
                  <a:cubicBezTo>
                    <a:pt x="218" y="17964"/>
                    <a:pt x="157" y="19163"/>
                    <a:pt x="362" y="20367"/>
                  </a:cubicBezTo>
                  <a:cubicBezTo>
                    <a:pt x="410" y="20782"/>
                    <a:pt x="517" y="21163"/>
                    <a:pt x="711" y="21600"/>
                  </a:cubicBezTo>
                  <a:cubicBezTo>
                    <a:pt x="1215" y="21572"/>
                    <a:pt x="1769" y="21544"/>
                    <a:pt x="2371" y="21516"/>
                  </a:cubicBezTo>
                  <a:lnTo>
                    <a:pt x="2371" y="20959"/>
                  </a:lnTo>
                  <a:cubicBezTo>
                    <a:pt x="2323" y="20135"/>
                    <a:pt x="2262" y="19281"/>
                    <a:pt x="2214" y="18458"/>
                  </a:cubicBezTo>
                  <a:cubicBezTo>
                    <a:pt x="2214" y="18049"/>
                    <a:pt x="2214" y="17641"/>
                    <a:pt x="2166" y="17225"/>
                  </a:cubicBezTo>
                  <a:cubicBezTo>
                    <a:pt x="2118" y="16668"/>
                    <a:pt x="2022" y="16112"/>
                    <a:pt x="2022" y="15555"/>
                  </a:cubicBezTo>
                  <a:cubicBezTo>
                    <a:pt x="1961" y="14294"/>
                    <a:pt x="1913" y="13062"/>
                    <a:pt x="1913" y="11829"/>
                  </a:cubicBezTo>
                  <a:cubicBezTo>
                    <a:pt x="1913" y="10976"/>
                    <a:pt x="1913" y="10152"/>
                    <a:pt x="1961" y="9335"/>
                  </a:cubicBezTo>
                  <a:cubicBezTo>
                    <a:pt x="1961" y="9039"/>
                    <a:pt x="2070" y="8743"/>
                    <a:pt x="2070" y="8454"/>
                  </a:cubicBezTo>
                  <a:cubicBezTo>
                    <a:pt x="2118" y="7602"/>
                    <a:pt x="2262" y="6750"/>
                    <a:pt x="2467" y="5869"/>
                  </a:cubicBezTo>
                  <a:cubicBezTo>
                    <a:pt x="2768" y="4580"/>
                    <a:pt x="3620" y="3403"/>
                    <a:pt x="5221" y="2467"/>
                  </a:cubicBezTo>
                  <a:cubicBezTo>
                    <a:pt x="6170" y="1902"/>
                    <a:pt x="7278" y="1522"/>
                    <a:pt x="8576" y="1347"/>
                  </a:cubicBezTo>
                  <a:cubicBezTo>
                    <a:pt x="9082" y="1262"/>
                    <a:pt x="9635" y="1234"/>
                    <a:pt x="10187" y="1234"/>
                  </a:cubicBezTo>
                  <a:cubicBezTo>
                    <a:pt x="10789" y="1234"/>
                    <a:pt x="11391" y="1262"/>
                    <a:pt x="11993" y="1318"/>
                  </a:cubicBezTo>
                  <a:cubicBezTo>
                    <a:pt x="13038" y="1465"/>
                    <a:pt x="13989" y="1762"/>
                    <a:pt x="14890" y="2079"/>
                  </a:cubicBezTo>
                  <a:cubicBezTo>
                    <a:pt x="15792" y="2431"/>
                    <a:pt x="16551" y="2874"/>
                    <a:pt x="17055" y="3431"/>
                  </a:cubicBezTo>
                  <a:cubicBezTo>
                    <a:pt x="17548" y="4016"/>
                    <a:pt x="17849" y="4636"/>
                    <a:pt x="18150" y="5249"/>
                  </a:cubicBezTo>
                  <a:cubicBezTo>
                    <a:pt x="18259" y="5460"/>
                    <a:pt x="18355" y="5664"/>
                    <a:pt x="18403" y="5840"/>
                  </a:cubicBezTo>
                  <a:cubicBezTo>
                    <a:pt x="18451" y="6426"/>
                    <a:pt x="18560" y="6981"/>
                    <a:pt x="18560" y="7574"/>
                  </a:cubicBezTo>
                  <a:cubicBezTo>
                    <a:pt x="18656" y="8835"/>
                    <a:pt x="18704" y="10096"/>
                    <a:pt x="18752" y="11385"/>
                  </a:cubicBezTo>
                  <a:cubicBezTo>
                    <a:pt x="18752" y="12210"/>
                    <a:pt x="18800" y="13033"/>
                    <a:pt x="18800" y="13850"/>
                  </a:cubicBezTo>
                  <a:cubicBezTo>
                    <a:pt x="18861" y="15174"/>
                    <a:pt x="18957" y="16463"/>
                    <a:pt x="19005" y="17754"/>
                  </a:cubicBezTo>
                  <a:cubicBezTo>
                    <a:pt x="19053" y="18782"/>
                    <a:pt x="19101" y="19810"/>
                    <a:pt x="19159" y="20810"/>
                  </a:cubicBezTo>
                  <a:cubicBezTo>
                    <a:pt x="19159" y="20923"/>
                    <a:pt x="19207" y="21015"/>
                    <a:pt x="19256" y="21099"/>
                  </a:cubicBezTo>
                  <a:cubicBezTo>
                    <a:pt x="19352" y="21191"/>
                    <a:pt x="19508" y="21276"/>
                    <a:pt x="19605" y="21276"/>
                  </a:cubicBezTo>
                  <a:lnTo>
                    <a:pt x="20255" y="21276"/>
                  </a:lnTo>
                  <a:cubicBezTo>
                    <a:pt x="20604" y="21276"/>
                    <a:pt x="21013" y="21247"/>
                    <a:pt x="21410" y="21191"/>
                  </a:cubicBezTo>
                  <a:lnTo>
                    <a:pt x="21410" y="19958"/>
                  </a:lnTo>
                  <a:cubicBezTo>
                    <a:pt x="21362" y="19310"/>
                    <a:pt x="21314" y="18669"/>
                    <a:pt x="21314" y="18021"/>
                  </a:cubicBezTo>
                  <a:cubicBezTo>
                    <a:pt x="21314" y="17260"/>
                    <a:pt x="21410" y="16520"/>
                    <a:pt x="21410" y="15788"/>
                  </a:cubicBezTo>
                  <a:lnTo>
                    <a:pt x="21410" y="12737"/>
                  </a:lnTo>
                  <a:cubicBezTo>
                    <a:pt x="21410" y="11624"/>
                    <a:pt x="21506" y="10504"/>
                    <a:pt x="21506" y="9392"/>
                  </a:cubicBezTo>
                  <a:cubicBezTo>
                    <a:pt x="21565" y="8454"/>
                    <a:pt x="21565" y="7482"/>
                    <a:pt x="21506" y="6545"/>
                  </a:cubicBezTo>
                  <a:cubicBezTo>
                    <a:pt x="21458" y="5953"/>
                    <a:pt x="21362" y="5397"/>
                    <a:pt x="21266" y="4812"/>
                  </a:cubicBezTo>
                  <a:cubicBezTo>
                    <a:pt x="21157" y="4227"/>
                    <a:pt x="20856" y="3699"/>
                    <a:pt x="20363" y="3171"/>
                  </a:cubicBezTo>
                  <a:cubicBezTo>
                    <a:pt x="19653" y="2375"/>
                    <a:pt x="18704" y="1698"/>
                    <a:pt x="17500" y="1170"/>
                  </a:cubicBezTo>
                  <a:cubicBezTo>
                    <a:pt x="15853" y="437"/>
                    <a:pt x="13989" y="56"/>
                    <a:pt x="1188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04" name="Google Shape;345;p16"/>
            <p:cNvSpPr/>
            <p:nvPr/>
          </p:nvSpPr>
          <p:spPr>
            <a:xfrm rot="5400000">
              <a:off x="517581" y="-213823"/>
              <a:ext cx="609318" cy="161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2072" y="0"/>
                  </a:moveTo>
                  <a:cubicBezTo>
                    <a:pt x="7644" y="72"/>
                    <a:pt x="4376" y="863"/>
                    <a:pt x="2314" y="2318"/>
                  </a:cubicBezTo>
                  <a:cubicBezTo>
                    <a:pt x="630" y="3486"/>
                    <a:pt x="136" y="4754"/>
                    <a:pt x="42" y="6065"/>
                  </a:cubicBezTo>
                  <a:cubicBezTo>
                    <a:pt x="-53" y="6891"/>
                    <a:pt x="42" y="7709"/>
                    <a:pt x="42" y="8499"/>
                  </a:cubicBezTo>
                  <a:lnTo>
                    <a:pt x="42" y="12804"/>
                  </a:lnTo>
                  <a:cubicBezTo>
                    <a:pt x="136" y="13855"/>
                    <a:pt x="231" y="14943"/>
                    <a:pt x="346" y="16020"/>
                  </a:cubicBezTo>
                  <a:cubicBezTo>
                    <a:pt x="346" y="16290"/>
                    <a:pt x="346" y="16551"/>
                    <a:pt x="441" y="16812"/>
                  </a:cubicBezTo>
                  <a:cubicBezTo>
                    <a:pt x="536" y="17520"/>
                    <a:pt x="630" y="18231"/>
                    <a:pt x="820" y="18940"/>
                  </a:cubicBezTo>
                  <a:cubicBezTo>
                    <a:pt x="939" y="19731"/>
                    <a:pt x="1034" y="20513"/>
                    <a:pt x="1128" y="21303"/>
                  </a:cubicBezTo>
                  <a:cubicBezTo>
                    <a:pt x="1128" y="21411"/>
                    <a:pt x="1223" y="21492"/>
                    <a:pt x="1318" y="21600"/>
                  </a:cubicBezTo>
                  <a:lnTo>
                    <a:pt x="4586" y="21600"/>
                  </a:lnTo>
                  <a:cubicBezTo>
                    <a:pt x="5084" y="21411"/>
                    <a:pt x="4968" y="21232"/>
                    <a:pt x="4968" y="21007"/>
                  </a:cubicBezTo>
                  <a:cubicBezTo>
                    <a:pt x="4874" y="20818"/>
                    <a:pt x="4779" y="20593"/>
                    <a:pt x="4779" y="20404"/>
                  </a:cubicBezTo>
                  <a:cubicBezTo>
                    <a:pt x="4684" y="19057"/>
                    <a:pt x="4586" y="17709"/>
                    <a:pt x="4491" y="16362"/>
                  </a:cubicBezTo>
                  <a:cubicBezTo>
                    <a:pt x="4491" y="14673"/>
                    <a:pt x="4376" y="13029"/>
                    <a:pt x="4376" y="11349"/>
                  </a:cubicBezTo>
                  <a:cubicBezTo>
                    <a:pt x="4281" y="10368"/>
                    <a:pt x="4376" y="9399"/>
                    <a:pt x="4491" y="8428"/>
                  </a:cubicBezTo>
                  <a:cubicBezTo>
                    <a:pt x="4491" y="7791"/>
                    <a:pt x="4586" y="7152"/>
                    <a:pt x="4779" y="6515"/>
                  </a:cubicBezTo>
                  <a:cubicBezTo>
                    <a:pt x="5178" y="5463"/>
                    <a:pt x="5771" y="4421"/>
                    <a:pt x="6648" y="3441"/>
                  </a:cubicBezTo>
                  <a:cubicBezTo>
                    <a:pt x="7240" y="2849"/>
                    <a:pt x="8142" y="2318"/>
                    <a:pt x="9512" y="1986"/>
                  </a:cubicBezTo>
                  <a:cubicBezTo>
                    <a:pt x="10105" y="1869"/>
                    <a:pt x="10887" y="1797"/>
                    <a:pt x="11599" y="1761"/>
                  </a:cubicBezTo>
                  <a:cubicBezTo>
                    <a:pt x="11694" y="1761"/>
                    <a:pt x="11788" y="1725"/>
                    <a:pt x="11883" y="1725"/>
                  </a:cubicBezTo>
                  <a:cubicBezTo>
                    <a:pt x="12381" y="1725"/>
                    <a:pt x="12974" y="1797"/>
                    <a:pt x="13472" y="1833"/>
                  </a:cubicBezTo>
                  <a:cubicBezTo>
                    <a:pt x="14250" y="1869"/>
                    <a:pt x="14842" y="2058"/>
                    <a:pt x="15340" y="2283"/>
                  </a:cubicBezTo>
                  <a:cubicBezTo>
                    <a:pt x="16431" y="2768"/>
                    <a:pt x="16715" y="3369"/>
                    <a:pt x="17024" y="3936"/>
                  </a:cubicBezTo>
                  <a:cubicBezTo>
                    <a:pt x="17308" y="4646"/>
                    <a:pt x="17402" y="5319"/>
                    <a:pt x="17522" y="6030"/>
                  </a:cubicBezTo>
                  <a:cubicBezTo>
                    <a:pt x="17616" y="7188"/>
                    <a:pt x="17711" y="8311"/>
                    <a:pt x="17711" y="9471"/>
                  </a:cubicBezTo>
                  <a:cubicBezTo>
                    <a:pt x="17711" y="10261"/>
                    <a:pt x="17711" y="11079"/>
                    <a:pt x="17616" y="11869"/>
                  </a:cubicBezTo>
                  <a:cubicBezTo>
                    <a:pt x="17522" y="14898"/>
                    <a:pt x="17522" y="17898"/>
                    <a:pt x="17806" y="20926"/>
                  </a:cubicBezTo>
                  <a:cubicBezTo>
                    <a:pt x="17900" y="21114"/>
                    <a:pt x="17995" y="21303"/>
                    <a:pt x="17995" y="21492"/>
                  </a:cubicBezTo>
                  <a:cubicBezTo>
                    <a:pt x="18588" y="21492"/>
                    <a:pt x="19082" y="21528"/>
                    <a:pt x="19580" y="21528"/>
                  </a:cubicBezTo>
                  <a:cubicBezTo>
                    <a:pt x="20267" y="21528"/>
                    <a:pt x="20860" y="21492"/>
                    <a:pt x="21452" y="21411"/>
                  </a:cubicBezTo>
                  <a:cubicBezTo>
                    <a:pt x="21452" y="21375"/>
                    <a:pt x="21547" y="21339"/>
                    <a:pt x="21547" y="21303"/>
                  </a:cubicBezTo>
                  <a:cubicBezTo>
                    <a:pt x="21547" y="20109"/>
                    <a:pt x="21547" y="18904"/>
                    <a:pt x="21452" y="17709"/>
                  </a:cubicBezTo>
                  <a:lnTo>
                    <a:pt x="21452" y="14718"/>
                  </a:lnTo>
                  <a:cubicBezTo>
                    <a:pt x="21452" y="13289"/>
                    <a:pt x="21547" y="11905"/>
                    <a:pt x="21547" y="10485"/>
                  </a:cubicBezTo>
                  <a:cubicBezTo>
                    <a:pt x="21547" y="8607"/>
                    <a:pt x="21547" y="6738"/>
                    <a:pt x="21452" y="4870"/>
                  </a:cubicBezTo>
                  <a:cubicBezTo>
                    <a:pt x="21452" y="4044"/>
                    <a:pt x="21452" y="3216"/>
                    <a:pt x="21074" y="2400"/>
                  </a:cubicBezTo>
                  <a:cubicBezTo>
                    <a:pt x="20860" y="2058"/>
                    <a:pt x="20576" y="1761"/>
                    <a:pt x="20078" y="1464"/>
                  </a:cubicBezTo>
                  <a:cubicBezTo>
                    <a:pt x="19580" y="1196"/>
                    <a:pt x="18987" y="935"/>
                    <a:pt x="18398" y="674"/>
                  </a:cubicBezTo>
                  <a:cubicBezTo>
                    <a:pt x="17213" y="225"/>
                    <a:pt x="15744" y="0"/>
                    <a:pt x="14060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05" name="Google Shape;346;p16"/>
            <p:cNvSpPr/>
            <p:nvPr/>
          </p:nvSpPr>
          <p:spPr>
            <a:xfrm rot="5400000">
              <a:off x="491171" y="-340100"/>
              <a:ext cx="888579" cy="1854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11855" y="0"/>
                  </a:moveTo>
                  <a:cubicBezTo>
                    <a:pt x="10295" y="31"/>
                    <a:pt x="8672" y="102"/>
                    <a:pt x="7176" y="391"/>
                  </a:cubicBezTo>
                  <a:cubicBezTo>
                    <a:pt x="5895" y="688"/>
                    <a:pt x="4741" y="1006"/>
                    <a:pt x="3863" y="1561"/>
                  </a:cubicBezTo>
                  <a:cubicBezTo>
                    <a:pt x="2647" y="2343"/>
                    <a:pt x="2029" y="3287"/>
                    <a:pt x="1558" y="4231"/>
                  </a:cubicBezTo>
                  <a:cubicBezTo>
                    <a:pt x="1363" y="4786"/>
                    <a:pt x="1363" y="5332"/>
                    <a:pt x="1086" y="5886"/>
                  </a:cubicBezTo>
                  <a:cubicBezTo>
                    <a:pt x="485" y="7353"/>
                    <a:pt x="212" y="8844"/>
                    <a:pt x="82" y="10312"/>
                  </a:cubicBezTo>
                  <a:cubicBezTo>
                    <a:pt x="0" y="11062"/>
                    <a:pt x="0" y="11771"/>
                    <a:pt x="0" y="12490"/>
                  </a:cubicBezTo>
                  <a:cubicBezTo>
                    <a:pt x="82" y="13137"/>
                    <a:pt x="147" y="13825"/>
                    <a:pt x="212" y="14473"/>
                  </a:cubicBezTo>
                  <a:cubicBezTo>
                    <a:pt x="212" y="15940"/>
                    <a:pt x="212" y="17369"/>
                    <a:pt x="277" y="18836"/>
                  </a:cubicBezTo>
                  <a:cubicBezTo>
                    <a:pt x="277" y="19484"/>
                    <a:pt x="341" y="20132"/>
                    <a:pt x="406" y="20787"/>
                  </a:cubicBezTo>
                  <a:cubicBezTo>
                    <a:pt x="485" y="21045"/>
                    <a:pt x="550" y="21303"/>
                    <a:pt x="615" y="21600"/>
                  </a:cubicBezTo>
                  <a:cubicBezTo>
                    <a:pt x="1151" y="21600"/>
                    <a:pt x="1558" y="21569"/>
                    <a:pt x="2111" y="21569"/>
                  </a:cubicBezTo>
                  <a:lnTo>
                    <a:pt x="2111" y="19906"/>
                  </a:lnTo>
                  <a:cubicBezTo>
                    <a:pt x="2029" y="18962"/>
                    <a:pt x="1899" y="18016"/>
                    <a:pt x="1899" y="17041"/>
                  </a:cubicBezTo>
                  <a:cubicBezTo>
                    <a:pt x="1834" y="16002"/>
                    <a:pt x="1834" y="14964"/>
                    <a:pt x="1834" y="13918"/>
                  </a:cubicBezTo>
                  <a:cubicBezTo>
                    <a:pt x="1834" y="12397"/>
                    <a:pt x="1769" y="10866"/>
                    <a:pt x="2111" y="9336"/>
                  </a:cubicBezTo>
                  <a:cubicBezTo>
                    <a:pt x="2371" y="8166"/>
                    <a:pt x="2582" y="7025"/>
                    <a:pt x="2777" y="5886"/>
                  </a:cubicBezTo>
                  <a:cubicBezTo>
                    <a:pt x="2842" y="5597"/>
                    <a:pt x="2924" y="5332"/>
                    <a:pt x="3053" y="5074"/>
                  </a:cubicBezTo>
                  <a:cubicBezTo>
                    <a:pt x="3525" y="4067"/>
                    <a:pt x="4611" y="3255"/>
                    <a:pt x="6090" y="2505"/>
                  </a:cubicBezTo>
                  <a:cubicBezTo>
                    <a:pt x="6496" y="2343"/>
                    <a:pt x="6903" y="2178"/>
                    <a:pt x="7388" y="2085"/>
                  </a:cubicBezTo>
                  <a:cubicBezTo>
                    <a:pt x="8201" y="1921"/>
                    <a:pt x="9014" y="1757"/>
                    <a:pt x="9888" y="1725"/>
                  </a:cubicBezTo>
                  <a:lnTo>
                    <a:pt x="10295" y="1725"/>
                  </a:lnTo>
                  <a:cubicBezTo>
                    <a:pt x="11920" y="1725"/>
                    <a:pt x="13396" y="1921"/>
                    <a:pt x="14892" y="2178"/>
                  </a:cubicBezTo>
                  <a:cubicBezTo>
                    <a:pt x="15640" y="2311"/>
                    <a:pt x="16320" y="2474"/>
                    <a:pt x="16856" y="2794"/>
                  </a:cubicBezTo>
                  <a:cubicBezTo>
                    <a:pt x="17392" y="3185"/>
                    <a:pt x="17945" y="3576"/>
                    <a:pt x="18205" y="4067"/>
                  </a:cubicBezTo>
                  <a:cubicBezTo>
                    <a:pt x="18888" y="5176"/>
                    <a:pt x="19424" y="6307"/>
                    <a:pt x="19424" y="7447"/>
                  </a:cubicBezTo>
                  <a:cubicBezTo>
                    <a:pt x="19359" y="9079"/>
                    <a:pt x="19359" y="10702"/>
                    <a:pt x="19359" y="12326"/>
                  </a:cubicBezTo>
                  <a:cubicBezTo>
                    <a:pt x="19359" y="13497"/>
                    <a:pt x="19292" y="14667"/>
                    <a:pt x="19292" y="15839"/>
                  </a:cubicBezTo>
                  <a:cubicBezTo>
                    <a:pt x="19359" y="17532"/>
                    <a:pt x="19489" y="19226"/>
                    <a:pt x="19568" y="20912"/>
                  </a:cubicBezTo>
                  <a:cubicBezTo>
                    <a:pt x="19568" y="21045"/>
                    <a:pt x="19633" y="21209"/>
                    <a:pt x="19698" y="21373"/>
                  </a:cubicBezTo>
                  <a:cubicBezTo>
                    <a:pt x="20299" y="21373"/>
                    <a:pt x="20917" y="21334"/>
                    <a:pt x="21453" y="21334"/>
                  </a:cubicBezTo>
                  <a:cubicBezTo>
                    <a:pt x="21600" y="21014"/>
                    <a:pt x="21518" y="20717"/>
                    <a:pt x="21453" y="20459"/>
                  </a:cubicBezTo>
                  <a:cubicBezTo>
                    <a:pt x="21388" y="19351"/>
                    <a:pt x="21259" y="18282"/>
                    <a:pt x="21194" y="17174"/>
                  </a:cubicBezTo>
                  <a:cubicBezTo>
                    <a:pt x="21112" y="16424"/>
                    <a:pt x="20982" y="15675"/>
                    <a:pt x="20917" y="14894"/>
                  </a:cubicBezTo>
                  <a:lnTo>
                    <a:pt x="20917" y="12459"/>
                  </a:lnTo>
                  <a:cubicBezTo>
                    <a:pt x="20917" y="11615"/>
                    <a:pt x="20917" y="10765"/>
                    <a:pt x="20982" y="9890"/>
                  </a:cubicBezTo>
                  <a:cubicBezTo>
                    <a:pt x="21047" y="9368"/>
                    <a:pt x="21047" y="8844"/>
                    <a:pt x="20982" y="8297"/>
                  </a:cubicBezTo>
                  <a:cubicBezTo>
                    <a:pt x="20917" y="7713"/>
                    <a:pt x="20852" y="7087"/>
                    <a:pt x="20705" y="6503"/>
                  </a:cubicBezTo>
                  <a:cubicBezTo>
                    <a:pt x="20576" y="5761"/>
                    <a:pt x="20511" y="5012"/>
                    <a:pt x="20169" y="4262"/>
                  </a:cubicBezTo>
                  <a:cubicBezTo>
                    <a:pt x="19974" y="3615"/>
                    <a:pt x="19489" y="2958"/>
                    <a:pt x="19018" y="2311"/>
                  </a:cubicBezTo>
                  <a:cubicBezTo>
                    <a:pt x="18758" y="1921"/>
                    <a:pt x="18270" y="1592"/>
                    <a:pt x="17604" y="1304"/>
                  </a:cubicBezTo>
                  <a:cubicBezTo>
                    <a:pt x="16176" y="648"/>
                    <a:pt x="14421" y="227"/>
                    <a:pt x="12457" y="31"/>
                  </a:cubicBezTo>
                  <a:cubicBezTo>
                    <a:pt x="12262" y="31"/>
                    <a:pt x="12050" y="0"/>
                    <a:pt x="11920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207" name="Google Shape;347;p16"/>
          <p:cNvSpPr/>
          <p:nvPr/>
        </p:nvSpPr>
        <p:spPr>
          <a:xfrm rot="10672800">
            <a:off x="7784638" y="-439918"/>
            <a:ext cx="2280840" cy="2470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02" y="0"/>
                </a:moveTo>
                <a:cubicBezTo>
                  <a:pt x="13812" y="0"/>
                  <a:pt x="13709" y="56"/>
                  <a:pt x="13605" y="170"/>
                </a:cubicBezTo>
                <a:cubicBezTo>
                  <a:pt x="13552" y="242"/>
                  <a:pt x="13526" y="321"/>
                  <a:pt x="13467" y="394"/>
                </a:cubicBezTo>
                <a:cubicBezTo>
                  <a:pt x="13197" y="928"/>
                  <a:pt x="12810" y="1407"/>
                  <a:pt x="12455" y="1886"/>
                </a:cubicBezTo>
                <a:cubicBezTo>
                  <a:pt x="11962" y="2517"/>
                  <a:pt x="11418" y="3075"/>
                  <a:pt x="10813" y="3609"/>
                </a:cubicBezTo>
                <a:cubicBezTo>
                  <a:pt x="10294" y="4063"/>
                  <a:pt x="9801" y="4488"/>
                  <a:pt x="9420" y="5022"/>
                </a:cubicBezTo>
                <a:cubicBezTo>
                  <a:pt x="8954" y="5677"/>
                  <a:pt x="8599" y="6363"/>
                  <a:pt x="8599" y="7169"/>
                </a:cubicBezTo>
                <a:cubicBezTo>
                  <a:pt x="8625" y="7449"/>
                  <a:pt x="8599" y="7751"/>
                  <a:pt x="8790" y="8006"/>
                </a:cubicBezTo>
                <a:cubicBezTo>
                  <a:pt x="8869" y="8128"/>
                  <a:pt x="8869" y="8255"/>
                  <a:pt x="8842" y="8383"/>
                </a:cubicBezTo>
                <a:cubicBezTo>
                  <a:pt x="8652" y="8964"/>
                  <a:pt x="8375" y="9492"/>
                  <a:pt x="8047" y="10002"/>
                </a:cubicBezTo>
                <a:cubicBezTo>
                  <a:pt x="7910" y="10202"/>
                  <a:pt x="7745" y="10378"/>
                  <a:pt x="7555" y="10530"/>
                </a:cubicBezTo>
                <a:cubicBezTo>
                  <a:pt x="6760" y="11191"/>
                  <a:pt x="5998" y="11846"/>
                  <a:pt x="5314" y="12580"/>
                </a:cubicBezTo>
                <a:cubicBezTo>
                  <a:pt x="5264" y="12601"/>
                  <a:pt x="5237" y="12658"/>
                  <a:pt x="5180" y="12658"/>
                </a:cubicBezTo>
                <a:cubicBezTo>
                  <a:pt x="5171" y="12658"/>
                  <a:pt x="5161" y="12656"/>
                  <a:pt x="5151" y="12652"/>
                </a:cubicBezTo>
                <a:cubicBezTo>
                  <a:pt x="5229" y="12452"/>
                  <a:pt x="5282" y="12222"/>
                  <a:pt x="5340" y="12022"/>
                </a:cubicBezTo>
                <a:cubicBezTo>
                  <a:pt x="5394" y="11798"/>
                  <a:pt x="5420" y="11543"/>
                  <a:pt x="5557" y="11367"/>
                </a:cubicBezTo>
                <a:cubicBezTo>
                  <a:pt x="5833" y="10985"/>
                  <a:pt x="5998" y="10584"/>
                  <a:pt x="6188" y="10178"/>
                </a:cubicBezTo>
                <a:cubicBezTo>
                  <a:pt x="6300" y="10002"/>
                  <a:pt x="6379" y="9796"/>
                  <a:pt x="6405" y="9596"/>
                </a:cubicBezTo>
                <a:cubicBezTo>
                  <a:pt x="6491" y="8940"/>
                  <a:pt x="6543" y="8255"/>
                  <a:pt x="6379" y="7601"/>
                </a:cubicBezTo>
                <a:cubicBezTo>
                  <a:pt x="6300" y="7345"/>
                  <a:pt x="6267" y="7097"/>
                  <a:pt x="6241" y="6842"/>
                </a:cubicBezTo>
                <a:cubicBezTo>
                  <a:pt x="6214" y="6514"/>
                  <a:pt x="6188" y="6211"/>
                  <a:pt x="6162" y="5884"/>
                </a:cubicBezTo>
                <a:cubicBezTo>
                  <a:pt x="6136" y="5325"/>
                  <a:pt x="6267" y="4822"/>
                  <a:pt x="6596" y="4336"/>
                </a:cubicBezTo>
                <a:cubicBezTo>
                  <a:pt x="6818" y="4034"/>
                  <a:pt x="7061" y="3730"/>
                  <a:pt x="7311" y="3427"/>
                </a:cubicBezTo>
                <a:cubicBezTo>
                  <a:pt x="7364" y="3354"/>
                  <a:pt x="7417" y="3275"/>
                  <a:pt x="7311" y="3202"/>
                </a:cubicBezTo>
                <a:cubicBezTo>
                  <a:pt x="7294" y="3188"/>
                  <a:pt x="7275" y="3182"/>
                  <a:pt x="7256" y="3182"/>
                </a:cubicBezTo>
                <a:cubicBezTo>
                  <a:pt x="7209" y="3182"/>
                  <a:pt x="7159" y="3217"/>
                  <a:pt x="7121" y="3251"/>
                </a:cubicBezTo>
                <a:cubicBezTo>
                  <a:pt x="6983" y="3354"/>
                  <a:pt x="6845" y="3481"/>
                  <a:pt x="6680" y="3578"/>
                </a:cubicBezTo>
                <a:cubicBezTo>
                  <a:pt x="5998" y="4063"/>
                  <a:pt x="5446" y="4670"/>
                  <a:pt x="5091" y="5428"/>
                </a:cubicBezTo>
                <a:cubicBezTo>
                  <a:pt x="4927" y="5780"/>
                  <a:pt x="4822" y="6132"/>
                  <a:pt x="4848" y="6514"/>
                </a:cubicBezTo>
                <a:cubicBezTo>
                  <a:pt x="4874" y="6793"/>
                  <a:pt x="4953" y="7042"/>
                  <a:pt x="5039" y="7297"/>
                </a:cubicBezTo>
                <a:cubicBezTo>
                  <a:pt x="5151" y="7551"/>
                  <a:pt x="5203" y="7824"/>
                  <a:pt x="5282" y="8103"/>
                </a:cubicBezTo>
                <a:cubicBezTo>
                  <a:pt x="5314" y="8207"/>
                  <a:pt x="5314" y="8310"/>
                  <a:pt x="5282" y="8407"/>
                </a:cubicBezTo>
                <a:cubicBezTo>
                  <a:pt x="5203" y="8989"/>
                  <a:pt x="5177" y="9596"/>
                  <a:pt x="5256" y="10178"/>
                </a:cubicBezTo>
                <a:cubicBezTo>
                  <a:pt x="5314" y="10609"/>
                  <a:pt x="5256" y="11009"/>
                  <a:pt x="5256" y="11439"/>
                </a:cubicBezTo>
                <a:cubicBezTo>
                  <a:pt x="5256" y="11694"/>
                  <a:pt x="5117" y="11895"/>
                  <a:pt x="5065" y="12125"/>
                </a:cubicBezTo>
                <a:cubicBezTo>
                  <a:pt x="4848" y="12828"/>
                  <a:pt x="4493" y="13436"/>
                  <a:pt x="4001" y="14017"/>
                </a:cubicBezTo>
                <a:cubicBezTo>
                  <a:pt x="2983" y="15182"/>
                  <a:pt x="2135" y="16444"/>
                  <a:pt x="1373" y="17760"/>
                </a:cubicBezTo>
                <a:cubicBezTo>
                  <a:pt x="1340" y="17809"/>
                  <a:pt x="1340" y="17888"/>
                  <a:pt x="1235" y="17888"/>
                </a:cubicBezTo>
                <a:cubicBezTo>
                  <a:pt x="1209" y="17633"/>
                  <a:pt x="1150" y="17378"/>
                  <a:pt x="1123" y="17105"/>
                </a:cubicBezTo>
                <a:cubicBezTo>
                  <a:pt x="1097" y="16723"/>
                  <a:pt x="1123" y="16316"/>
                  <a:pt x="1261" y="15940"/>
                </a:cubicBezTo>
                <a:cubicBezTo>
                  <a:pt x="1426" y="15510"/>
                  <a:pt x="1616" y="15079"/>
                  <a:pt x="1918" y="14703"/>
                </a:cubicBezTo>
                <a:cubicBezTo>
                  <a:pt x="2523" y="13945"/>
                  <a:pt x="2850" y="13108"/>
                  <a:pt x="2929" y="12174"/>
                </a:cubicBezTo>
                <a:cubicBezTo>
                  <a:pt x="2955" y="12046"/>
                  <a:pt x="2983" y="11949"/>
                  <a:pt x="2983" y="11822"/>
                </a:cubicBezTo>
                <a:cubicBezTo>
                  <a:pt x="3041" y="11391"/>
                  <a:pt x="3120" y="10961"/>
                  <a:pt x="3310" y="10554"/>
                </a:cubicBezTo>
                <a:cubicBezTo>
                  <a:pt x="3449" y="10226"/>
                  <a:pt x="3475" y="9924"/>
                  <a:pt x="3396" y="9572"/>
                </a:cubicBezTo>
                <a:cubicBezTo>
                  <a:pt x="3344" y="9292"/>
                  <a:pt x="3232" y="9013"/>
                  <a:pt x="3120" y="8735"/>
                </a:cubicBezTo>
                <a:cubicBezTo>
                  <a:pt x="3041" y="8534"/>
                  <a:pt x="2929" y="8310"/>
                  <a:pt x="2929" y="8055"/>
                </a:cubicBezTo>
                <a:cubicBezTo>
                  <a:pt x="2955" y="7551"/>
                  <a:pt x="3094" y="7097"/>
                  <a:pt x="3449" y="6690"/>
                </a:cubicBezTo>
                <a:cubicBezTo>
                  <a:pt x="3475" y="6641"/>
                  <a:pt x="3508" y="6611"/>
                  <a:pt x="3534" y="6562"/>
                </a:cubicBezTo>
                <a:cubicBezTo>
                  <a:pt x="3560" y="6514"/>
                  <a:pt x="3560" y="6460"/>
                  <a:pt x="3508" y="6412"/>
                </a:cubicBezTo>
                <a:cubicBezTo>
                  <a:pt x="3487" y="6365"/>
                  <a:pt x="3447" y="6348"/>
                  <a:pt x="3409" y="6348"/>
                </a:cubicBezTo>
                <a:cubicBezTo>
                  <a:pt x="3386" y="6348"/>
                  <a:pt x="3363" y="6354"/>
                  <a:pt x="3344" y="6363"/>
                </a:cubicBezTo>
                <a:cubicBezTo>
                  <a:pt x="3258" y="6412"/>
                  <a:pt x="3205" y="6436"/>
                  <a:pt x="3146" y="6490"/>
                </a:cubicBezTo>
                <a:cubicBezTo>
                  <a:pt x="2740" y="6866"/>
                  <a:pt x="2385" y="7297"/>
                  <a:pt x="2161" y="7800"/>
                </a:cubicBezTo>
                <a:cubicBezTo>
                  <a:pt x="1944" y="8231"/>
                  <a:pt x="1865" y="8710"/>
                  <a:pt x="1918" y="9189"/>
                </a:cubicBezTo>
                <a:cubicBezTo>
                  <a:pt x="1970" y="9523"/>
                  <a:pt x="1997" y="9827"/>
                  <a:pt x="2030" y="10129"/>
                </a:cubicBezTo>
                <a:cubicBezTo>
                  <a:pt x="2056" y="10378"/>
                  <a:pt x="2030" y="10633"/>
                  <a:pt x="1918" y="10857"/>
                </a:cubicBezTo>
                <a:cubicBezTo>
                  <a:pt x="1753" y="11215"/>
                  <a:pt x="1589" y="11567"/>
                  <a:pt x="1373" y="11870"/>
                </a:cubicBezTo>
                <a:cubicBezTo>
                  <a:pt x="1235" y="12071"/>
                  <a:pt x="1123" y="12276"/>
                  <a:pt x="1044" y="12476"/>
                </a:cubicBezTo>
                <a:cubicBezTo>
                  <a:pt x="821" y="12883"/>
                  <a:pt x="821" y="13284"/>
                  <a:pt x="959" y="13714"/>
                </a:cubicBezTo>
                <a:cubicBezTo>
                  <a:pt x="985" y="13817"/>
                  <a:pt x="1044" y="13945"/>
                  <a:pt x="1071" y="14042"/>
                </a:cubicBezTo>
                <a:cubicBezTo>
                  <a:pt x="1235" y="14400"/>
                  <a:pt x="1235" y="14751"/>
                  <a:pt x="1176" y="15079"/>
                </a:cubicBezTo>
                <a:cubicBezTo>
                  <a:pt x="1097" y="15534"/>
                  <a:pt x="1011" y="15988"/>
                  <a:pt x="959" y="16444"/>
                </a:cubicBezTo>
                <a:cubicBezTo>
                  <a:pt x="906" y="16772"/>
                  <a:pt x="906" y="17105"/>
                  <a:pt x="985" y="17408"/>
                </a:cubicBezTo>
                <a:cubicBezTo>
                  <a:pt x="1044" y="17633"/>
                  <a:pt x="1044" y="17888"/>
                  <a:pt x="1071" y="18112"/>
                </a:cubicBezTo>
                <a:cubicBezTo>
                  <a:pt x="1097" y="18239"/>
                  <a:pt x="1071" y="18366"/>
                  <a:pt x="985" y="18494"/>
                </a:cubicBezTo>
                <a:cubicBezTo>
                  <a:pt x="768" y="18925"/>
                  <a:pt x="578" y="19350"/>
                  <a:pt x="355" y="19755"/>
                </a:cubicBezTo>
                <a:cubicBezTo>
                  <a:pt x="250" y="19986"/>
                  <a:pt x="112" y="20338"/>
                  <a:pt x="0" y="20665"/>
                </a:cubicBezTo>
                <a:lnTo>
                  <a:pt x="0" y="21600"/>
                </a:lnTo>
                <a:cubicBezTo>
                  <a:pt x="86" y="21248"/>
                  <a:pt x="223" y="20793"/>
                  <a:pt x="303" y="20539"/>
                </a:cubicBezTo>
                <a:cubicBezTo>
                  <a:pt x="716" y="19500"/>
                  <a:pt x="1261" y="18494"/>
                  <a:pt x="1832" y="17505"/>
                </a:cubicBezTo>
                <a:cubicBezTo>
                  <a:pt x="1892" y="17353"/>
                  <a:pt x="2030" y="17256"/>
                  <a:pt x="2135" y="17153"/>
                </a:cubicBezTo>
                <a:cubicBezTo>
                  <a:pt x="2877" y="16620"/>
                  <a:pt x="3672" y="16219"/>
                  <a:pt x="4519" y="15916"/>
                </a:cubicBezTo>
                <a:cubicBezTo>
                  <a:pt x="4640" y="15876"/>
                  <a:pt x="4748" y="15852"/>
                  <a:pt x="4861" y="15852"/>
                </a:cubicBezTo>
                <a:cubicBezTo>
                  <a:pt x="4902" y="15852"/>
                  <a:pt x="4943" y="15856"/>
                  <a:pt x="4986" y="15862"/>
                </a:cubicBezTo>
                <a:cubicBezTo>
                  <a:pt x="5367" y="15940"/>
                  <a:pt x="5774" y="16013"/>
                  <a:pt x="6136" y="16164"/>
                </a:cubicBezTo>
                <a:cubicBezTo>
                  <a:pt x="6447" y="16269"/>
                  <a:pt x="6777" y="16325"/>
                  <a:pt x="7114" y="16325"/>
                </a:cubicBezTo>
                <a:cubicBezTo>
                  <a:pt x="7188" y="16325"/>
                  <a:pt x="7262" y="16321"/>
                  <a:pt x="7338" y="16316"/>
                </a:cubicBezTo>
                <a:cubicBezTo>
                  <a:pt x="7372" y="16314"/>
                  <a:pt x="7406" y="16313"/>
                  <a:pt x="7440" y="16313"/>
                </a:cubicBezTo>
                <a:cubicBezTo>
                  <a:pt x="7756" y="16313"/>
                  <a:pt x="8050" y="16412"/>
                  <a:pt x="8323" y="16571"/>
                </a:cubicBezTo>
                <a:cubicBezTo>
                  <a:pt x="8566" y="16699"/>
                  <a:pt x="8790" y="16826"/>
                  <a:pt x="9033" y="16953"/>
                </a:cubicBezTo>
                <a:cubicBezTo>
                  <a:pt x="9367" y="17123"/>
                  <a:pt x="9716" y="17225"/>
                  <a:pt x="10085" y="17225"/>
                </a:cubicBezTo>
                <a:cubicBezTo>
                  <a:pt x="10259" y="17225"/>
                  <a:pt x="10438" y="17202"/>
                  <a:pt x="10622" y="17153"/>
                </a:cubicBezTo>
                <a:cubicBezTo>
                  <a:pt x="10813" y="17105"/>
                  <a:pt x="11003" y="17075"/>
                  <a:pt x="11194" y="17051"/>
                </a:cubicBezTo>
                <a:cubicBezTo>
                  <a:pt x="11745" y="17051"/>
                  <a:pt x="12291" y="17378"/>
                  <a:pt x="12508" y="17833"/>
                </a:cubicBezTo>
                <a:cubicBezTo>
                  <a:pt x="12646" y="18112"/>
                  <a:pt x="12731" y="18366"/>
                  <a:pt x="12758" y="18670"/>
                </a:cubicBezTo>
                <a:cubicBezTo>
                  <a:pt x="12784" y="18718"/>
                  <a:pt x="12784" y="18797"/>
                  <a:pt x="12870" y="18797"/>
                </a:cubicBezTo>
                <a:cubicBezTo>
                  <a:pt x="12922" y="18797"/>
                  <a:pt x="12975" y="18743"/>
                  <a:pt x="12975" y="18694"/>
                </a:cubicBezTo>
                <a:cubicBezTo>
                  <a:pt x="13001" y="18646"/>
                  <a:pt x="13033" y="18591"/>
                  <a:pt x="13033" y="18567"/>
                </a:cubicBezTo>
                <a:cubicBezTo>
                  <a:pt x="13138" y="18263"/>
                  <a:pt x="13112" y="18015"/>
                  <a:pt x="13033" y="17712"/>
                </a:cubicBezTo>
                <a:cubicBezTo>
                  <a:pt x="12810" y="16802"/>
                  <a:pt x="12179" y="16164"/>
                  <a:pt x="11332" y="15740"/>
                </a:cubicBezTo>
                <a:cubicBezTo>
                  <a:pt x="10898" y="15534"/>
                  <a:pt x="10485" y="15310"/>
                  <a:pt x="10104" y="15055"/>
                </a:cubicBezTo>
                <a:cubicBezTo>
                  <a:pt x="9827" y="14830"/>
                  <a:pt x="9472" y="14703"/>
                  <a:pt x="9119" y="14649"/>
                </a:cubicBezTo>
                <a:cubicBezTo>
                  <a:pt x="8730" y="14600"/>
                  <a:pt x="8349" y="14497"/>
                  <a:pt x="7994" y="14400"/>
                </a:cubicBezTo>
                <a:cubicBezTo>
                  <a:pt x="7743" y="14326"/>
                  <a:pt x="7493" y="14288"/>
                  <a:pt x="7243" y="14288"/>
                </a:cubicBezTo>
                <a:cubicBezTo>
                  <a:pt x="6891" y="14288"/>
                  <a:pt x="6541" y="14364"/>
                  <a:pt x="6188" y="14528"/>
                </a:cubicBezTo>
                <a:cubicBezTo>
                  <a:pt x="5748" y="14727"/>
                  <a:pt x="5314" y="14982"/>
                  <a:pt x="4901" y="15231"/>
                </a:cubicBezTo>
                <a:cubicBezTo>
                  <a:pt x="4657" y="15382"/>
                  <a:pt x="4434" y="15534"/>
                  <a:pt x="4269" y="15740"/>
                </a:cubicBezTo>
                <a:cubicBezTo>
                  <a:pt x="4217" y="15789"/>
                  <a:pt x="4164" y="15813"/>
                  <a:pt x="4106" y="15838"/>
                </a:cubicBezTo>
                <a:cubicBezTo>
                  <a:pt x="3508" y="16092"/>
                  <a:pt x="2929" y="16395"/>
                  <a:pt x="2325" y="16747"/>
                </a:cubicBezTo>
                <a:cubicBezTo>
                  <a:pt x="2358" y="16675"/>
                  <a:pt x="2385" y="16650"/>
                  <a:pt x="2385" y="16620"/>
                </a:cubicBezTo>
                <a:cubicBezTo>
                  <a:pt x="2983" y="15710"/>
                  <a:pt x="3613" y="14830"/>
                  <a:pt x="4355" y="13993"/>
                </a:cubicBezTo>
                <a:cubicBezTo>
                  <a:pt x="4407" y="13945"/>
                  <a:pt x="4460" y="13890"/>
                  <a:pt x="4519" y="13841"/>
                </a:cubicBezTo>
                <a:cubicBezTo>
                  <a:pt x="5229" y="13465"/>
                  <a:pt x="5912" y="13035"/>
                  <a:pt x="6654" y="12677"/>
                </a:cubicBezTo>
                <a:cubicBezTo>
                  <a:pt x="6826" y="12600"/>
                  <a:pt x="7019" y="12504"/>
                  <a:pt x="7240" y="12504"/>
                </a:cubicBezTo>
                <a:cubicBezTo>
                  <a:pt x="7297" y="12504"/>
                  <a:pt x="7356" y="12510"/>
                  <a:pt x="7417" y="12525"/>
                </a:cubicBezTo>
                <a:cubicBezTo>
                  <a:pt x="7417" y="12535"/>
                  <a:pt x="7420" y="12539"/>
                  <a:pt x="7426" y="12539"/>
                </a:cubicBezTo>
                <a:cubicBezTo>
                  <a:pt x="7438" y="12539"/>
                  <a:pt x="7458" y="12525"/>
                  <a:pt x="7476" y="12525"/>
                </a:cubicBezTo>
                <a:cubicBezTo>
                  <a:pt x="7593" y="12511"/>
                  <a:pt x="7710" y="12505"/>
                  <a:pt x="7824" y="12505"/>
                </a:cubicBezTo>
                <a:cubicBezTo>
                  <a:pt x="8107" y="12505"/>
                  <a:pt x="8381" y="12541"/>
                  <a:pt x="8652" y="12580"/>
                </a:cubicBezTo>
                <a:cubicBezTo>
                  <a:pt x="8893" y="12616"/>
                  <a:pt x="9132" y="12638"/>
                  <a:pt x="9363" y="12638"/>
                </a:cubicBezTo>
                <a:cubicBezTo>
                  <a:pt x="9447" y="12638"/>
                  <a:pt x="9529" y="12635"/>
                  <a:pt x="9611" y="12628"/>
                </a:cubicBezTo>
                <a:cubicBezTo>
                  <a:pt x="9690" y="12624"/>
                  <a:pt x="9768" y="12622"/>
                  <a:pt x="9847" y="12622"/>
                </a:cubicBezTo>
                <a:cubicBezTo>
                  <a:pt x="10226" y="12622"/>
                  <a:pt x="10590" y="12670"/>
                  <a:pt x="10977" y="12756"/>
                </a:cubicBezTo>
                <a:cubicBezTo>
                  <a:pt x="11332" y="12859"/>
                  <a:pt x="11719" y="12908"/>
                  <a:pt x="12100" y="12932"/>
                </a:cubicBezTo>
                <a:cubicBezTo>
                  <a:pt x="12291" y="12956"/>
                  <a:pt x="12481" y="12980"/>
                  <a:pt x="12672" y="13035"/>
                </a:cubicBezTo>
                <a:cubicBezTo>
                  <a:pt x="12864" y="13069"/>
                  <a:pt x="13055" y="13087"/>
                  <a:pt x="13245" y="13087"/>
                </a:cubicBezTo>
                <a:cubicBezTo>
                  <a:pt x="13465" y="13087"/>
                  <a:pt x="13685" y="13062"/>
                  <a:pt x="13907" y="13011"/>
                </a:cubicBezTo>
                <a:cubicBezTo>
                  <a:pt x="14182" y="12932"/>
                  <a:pt x="14478" y="12859"/>
                  <a:pt x="14754" y="12780"/>
                </a:cubicBezTo>
                <a:cubicBezTo>
                  <a:pt x="15247" y="12628"/>
                  <a:pt x="15713" y="12525"/>
                  <a:pt x="16233" y="12501"/>
                </a:cubicBezTo>
                <a:cubicBezTo>
                  <a:pt x="16397" y="12476"/>
                  <a:pt x="16535" y="12476"/>
                  <a:pt x="16699" y="12452"/>
                </a:cubicBezTo>
                <a:cubicBezTo>
                  <a:pt x="16810" y="12452"/>
                  <a:pt x="16889" y="12404"/>
                  <a:pt x="16889" y="12300"/>
                </a:cubicBezTo>
                <a:cubicBezTo>
                  <a:pt x="16889" y="12198"/>
                  <a:pt x="16810" y="12150"/>
                  <a:pt x="16699" y="12125"/>
                </a:cubicBezTo>
                <a:cubicBezTo>
                  <a:pt x="16449" y="12101"/>
                  <a:pt x="16206" y="12046"/>
                  <a:pt x="15930" y="12046"/>
                </a:cubicBezTo>
                <a:cubicBezTo>
                  <a:pt x="15333" y="12046"/>
                  <a:pt x="14754" y="12101"/>
                  <a:pt x="14150" y="12125"/>
                </a:cubicBezTo>
                <a:cubicBezTo>
                  <a:pt x="13690" y="12125"/>
                  <a:pt x="13250" y="12046"/>
                  <a:pt x="12836" y="11822"/>
                </a:cubicBezTo>
                <a:cubicBezTo>
                  <a:pt x="12672" y="11719"/>
                  <a:pt x="12481" y="11646"/>
                  <a:pt x="12317" y="11567"/>
                </a:cubicBezTo>
                <a:cubicBezTo>
                  <a:pt x="11612" y="11254"/>
                  <a:pt x="10905" y="11078"/>
                  <a:pt x="10187" y="11078"/>
                </a:cubicBezTo>
                <a:cubicBezTo>
                  <a:pt x="9628" y="11078"/>
                  <a:pt x="9063" y="11184"/>
                  <a:pt x="8487" y="11415"/>
                </a:cubicBezTo>
                <a:cubicBezTo>
                  <a:pt x="7968" y="11615"/>
                  <a:pt x="7417" y="11822"/>
                  <a:pt x="7035" y="12252"/>
                </a:cubicBezTo>
                <a:cubicBezTo>
                  <a:pt x="7009" y="12300"/>
                  <a:pt x="6956" y="12300"/>
                  <a:pt x="6897" y="12326"/>
                </a:cubicBezTo>
                <a:cubicBezTo>
                  <a:pt x="6464" y="12525"/>
                  <a:pt x="6024" y="12731"/>
                  <a:pt x="5557" y="12932"/>
                </a:cubicBezTo>
                <a:cubicBezTo>
                  <a:pt x="5446" y="12980"/>
                  <a:pt x="5340" y="13011"/>
                  <a:pt x="5203" y="13084"/>
                </a:cubicBezTo>
                <a:cubicBezTo>
                  <a:pt x="5229" y="13011"/>
                  <a:pt x="5256" y="12980"/>
                  <a:pt x="5256" y="12980"/>
                </a:cubicBezTo>
                <a:cubicBezTo>
                  <a:pt x="5859" y="12374"/>
                  <a:pt x="6464" y="11767"/>
                  <a:pt x="7121" y="11239"/>
                </a:cubicBezTo>
                <a:cubicBezTo>
                  <a:pt x="8185" y="10329"/>
                  <a:pt x="9387" y="9572"/>
                  <a:pt x="10622" y="8862"/>
                </a:cubicBezTo>
                <a:cubicBezTo>
                  <a:pt x="10710" y="8809"/>
                  <a:pt x="10783" y="8777"/>
                  <a:pt x="10856" y="8777"/>
                </a:cubicBezTo>
                <a:cubicBezTo>
                  <a:pt x="10921" y="8777"/>
                  <a:pt x="10986" y="8802"/>
                  <a:pt x="11063" y="8862"/>
                </a:cubicBezTo>
                <a:cubicBezTo>
                  <a:pt x="11141" y="8940"/>
                  <a:pt x="11279" y="8989"/>
                  <a:pt x="11391" y="9037"/>
                </a:cubicBezTo>
                <a:cubicBezTo>
                  <a:pt x="11634" y="9116"/>
                  <a:pt x="11883" y="9219"/>
                  <a:pt x="12126" y="9268"/>
                </a:cubicBezTo>
                <a:cubicBezTo>
                  <a:pt x="12620" y="9420"/>
                  <a:pt x="13112" y="9492"/>
                  <a:pt x="13605" y="9492"/>
                </a:cubicBezTo>
                <a:cubicBezTo>
                  <a:pt x="13933" y="9468"/>
                  <a:pt x="14262" y="9468"/>
                  <a:pt x="14590" y="9420"/>
                </a:cubicBezTo>
                <a:cubicBezTo>
                  <a:pt x="14691" y="9412"/>
                  <a:pt x="14791" y="9409"/>
                  <a:pt x="14890" y="9409"/>
                </a:cubicBezTo>
                <a:cubicBezTo>
                  <a:pt x="15486" y="9409"/>
                  <a:pt x="16046" y="9536"/>
                  <a:pt x="16588" y="9796"/>
                </a:cubicBezTo>
                <a:cubicBezTo>
                  <a:pt x="17053" y="10002"/>
                  <a:pt x="17494" y="10178"/>
                  <a:pt x="17961" y="10402"/>
                </a:cubicBezTo>
                <a:cubicBezTo>
                  <a:pt x="18461" y="10614"/>
                  <a:pt x="18985" y="10739"/>
                  <a:pt x="19535" y="10739"/>
                </a:cubicBezTo>
                <a:cubicBezTo>
                  <a:pt x="19584" y="10739"/>
                  <a:pt x="19632" y="10738"/>
                  <a:pt x="19681" y="10736"/>
                </a:cubicBezTo>
                <a:cubicBezTo>
                  <a:pt x="20122" y="10736"/>
                  <a:pt x="20587" y="10736"/>
                  <a:pt x="21021" y="10785"/>
                </a:cubicBezTo>
                <a:cubicBezTo>
                  <a:pt x="21159" y="10809"/>
                  <a:pt x="21271" y="10809"/>
                  <a:pt x="21409" y="10809"/>
                </a:cubicBezTo>
                <a:cubicBezTo>
                  <a:pt x="21426" y="10809"/>
                  <a:pt x="21450" y="10811"/>
                  <a:pt x="21476" y="10811"/>
                </a:cubicBezTo>
                <a:cubicBezTo>
                  <a:pt x="21527" y="10811"/>
                  <a:pt x="21582" y="10801"/>
                  <a:pt x="21600" y="10736"/>
                </a:cubicBezTo>
                <a:cubicBezTo>
                  <a:pt x="21600" y="10633"/>
                  <a:pt x="21514" y="10609"/>
                  <a:pt x="21462" y="10584"/>
                </a:cubicBezTo>
                <a:cubicBezTo>
                  <a:pt x="21271" y="10505"/>
                  <a:pt x="21107" y="10457"/>
                  <a:pt x="20916" y="10402"/>
                </a:cubicBezTo>
                <a:cubicBezTo>
                  <a:pt x="20640" y="10354"/>
                  <a:pt x="20365" y="10354"/>
                  <a:pt x="20122" y="10250"/>
                </a:cubicBezTo>
                <a:cubicBezTo>
                  <a:pt x="19327" y="10002"/>
                  <a:pt x="18617" y="9620"/>
                  <a:pt x="17961" y="9140"/>
                </a:cubicBezTo>
                <a:cubicBezTo>
                  <a:pt x="17737" y="8964"/>
                  <a:pt x="17520" y="8813"/>
                  <a:pt x="17303" y="8662"/>
                </a:cubicBezTo>
                <a:cubicBezTo>
                  <a:pt x="16915" y="8383"/>
                  <a:pt x="16509" y="8279"/>
                  <a:pt x="16068" y="8279"/>
                </a:cubicBezTo>
                <a:cubicBezTo>
                  <a:pt x="15523" y="8279"/>
                  <a:pt x="14945" y="8279"/>
                  <a:pt x="14399" y="8358"/>
                </a:cubicBezTo>
                <a:cubicBezTo>
                  <a:pt x="13743" y="8462"/>
                  <a:pt x="13085" y="8510"/>
                  <a:pt x="12403" y="8559"/>
                </a:cubicBezTo>
                <a:cubicBezTo>
                  <a:pt x="12284" y="8566"/>
                  <a:pt x="12165" y="8572"/>
                  <a:pt x="12047" y="8572"/>
                </a:cubicBezTo>
                <a:cubicBezTo>
                  <a:pt x="11808" y="8572"/>
                  <a:pt x="11568" y="8550"/>
                  <a:pt x="11332" y="8486"/>
                </a:cubicBezTo>
                <a:cubicBezTo>
                  <a:pt x="11556" y="8310"/>
                  <a:pt x="11798" y="8182"/>
                  <a:pt x="12015" y="8055"/>
                </a:cubicBezTo>
                <a:lnTo>
                  <a:pt x="12100" y="8055"/>
                </a:lnTo>
                <a:cubicBezTo>
                  <a:pt x="12265" y="8055"/>
                  <a:pt x="12429" y="7976"/>
                  <a:pt x="12567" y="7952"/>
                </a:cubicBezTo>
                <a:cubicBezTo>
                  <a:pt x="13388" y="7703"/>
                  <a:pt x="14098" y="7297"/>
                  <a:pt x="14781" y="6842"/>
                </a:cubicBezTo>
                <a:cubicBezTo>
                  <a:pt x="15136" y="6611"/>
                  <a:pt x="15464" y="6387"/>
                  <a:pt x="15851" y="6260"/>
                </a:cubicBezTo>
                <a:cubicBezTo>
                  <a:pt x="16344" y="6108"/>
                  <a:pt x="16810" y="5932"/>
                  <a:pt x="17303" y="5804"/>
                </a:cubicBezTo>
                <a:cubicBezTo>
                  <a:pt x="18203" y="5628"/>
                  <a:pt x="18998" y="5223"/>
                  <a:pt x="19793" y="4822"/>
                </a:cubicBezTo>
                <a:cubicBezTo>
                  <a:pt x="19845" y="4792"/>
                  <a:pt x="19898" y="4767"/>
                  <a:pt x="19957" y="4719"/>
                </a:cubicBezTo>
                <a:cubicBezTo>
                  <a:pt x="20010" y="4695"/>
                  <a:pt x="20036" y="4616"/>
                  <a:pt x="19984" y="4567"/>
                </a:cubicBezTo>
                <a:cubicBezTo>
                  <a:pt x="19966" y="4518"/>
                  <a:pt x="19927" y="4489"/>
                  <a:pt x="19885" y="4489"/>
                </a:cubicBezTo>
                <a:cubicBezTo>
                  <a:pt x="19863" y="4489"/>
                  <a:pt x="19839" y="4499"/>
                  <a:pt x="19819" y="4519"/>
                </a:cubicBezTo>
                <a:cubicBezTo>
                  <a:pt x="19681" y="4543"/>
                  <a:pt x="19569" y="4591"/>
                  <a:pt x="19464" y="4640"/>
                </a:cubicBezTo>
                <a:cubicBezTo>
                  <a:pt x="18834" y="4919"/>
                  <a:pt x="18203" y="5126"/>
                  <a:pt x="17520" y="5223"/>
                </a:cubicBezTo>
                <a:cubicBezTo>
                  <a:pt x="16863" y="5301"/>
                  <a:pt x="16206" y="5399"/>
                  <a:pt x="15549" y="5501"/>
                </a:cubicBezTo>
                <a:cubicBezTo>
                  <a:pt x="15004" y="5580"/>
                  <a:pt x="14452" y="5732"/>
                  <a:pt x="13907" y="5932"/>
                </a:cubicBezTo>
                <a:cubicBezTo>
                  <a:pt x="13164" y="6236"/>
                  <a:pt x="12567" y="6666"/>
                  <a:pt x="12074" y="7273"/>
                </a:cubicBezTo>
                <a:cubicBezTo>
                  <a:pt x="11988" y="7370"/>
                  <a:pt x="11910" y="7473"/>
                  <a:pt x="11883" y="7601"/>
                </a:cubicBezTo>
                <a:cubicBezTo>
                  <a:pt x="11883" y="7800"/>
                  <a:pt x="11745" y="7879"/>
                  <a:pt x="11582" y="7976"/>
                </a:cubicBezTo>
                <a:cubicBezTo>
                  <a:pt x="10569" y="8534"/>
                  <a:pt x="9551" y="9092"/>
                  <a:pt x="8625" y="9748"/>
                </a:cubicBezTo>
                <a:cubicBezTo>
                  <a:pt x="8612" y="9759"/>
                  <a:pt x="8597" y="9765"/>
                  <a:pt x="8582" y="9765"/>
                </a:cubicBezTo>
                <a:cubicBezTo>
                  <a:pt x="8568" y="9765"/>
                  <a:pt x="8553" y="9759"/>
                  <a:pt x="8540" y="9748"/>
                </a:cubicBezTo>
                <a:cubicBezTo>
                  <a:pt x="8566" y="9723"/>
                  <a:pt x="8566" y="9699"/>
                  <a:pt x="8566" y="9699"/>
                </a:cubicBezTo>
                <a:cubicBezTo>
                  <a:pt x="8842" y="9189"/>
                  <a:pt x="9033" y="8686"/>
                  <a:pt x="9224" y="8158"/>
                </a:cubicBezTo>
                <a:cubicBezTo>
                  <a:pt x="9256" y="8031"/>
                  <a:pt x="9282" y="7903"/>
                  <a:pt x="9387" y="7775"/>
                </a:cubicBezTo>
                <a:cubicBezTo>
                  <a:pt x="9716" y="7400"/>
                  <a:pt x="10044" y="6993"/>
                  <a:pt x="10431" y="6666"/>
                </a:cubicBezTo>
                <a:cubicBezTo>
                  <a:pt x="11029" y="6132"/>
                  <a:pt x="11418" y="5525"/>
                  <a:pt x="11687" y="4822"/>
                </a:cubicBezTo>
                <a:cubicBezTo>
                  <a:pt x="11771" y="4543"/>
                  <a:pt x="11883" y="4288"/>
                  <a:pt x="12015" y="4034"/>
                </a:cubicBezTo>
                <a:cubicBezTo>
                  <a:pt x="12179" y="3706"/>
                  <a:pt x="12376" y="3354"/>
                  <a:pt x="12508" y="3002"/>
                </a:cubicBezTo>
                <a:cubicBezTo>
                  <a:pt x="12870" y="2141"/>
                  <a:pt x="13250" y="1304"/>
                  <a:pt x="13907" y="600"/>
                </a:cubicBezTo>
                <a:cubicBezTo>
                  <a:pt x="13960" y="546"/>
                  <a:pt x="13986" y="473"/>
                  <a:pt x="14019" y="425"/>
                </a:cubicBezTo>
                <a:cubicBezTo>
                  <a:pt x="14124" y="218"/>
                  <a:pt x="14098" y="91"/>
                  <a:pt x="13986" y="18"/>
                </a:cubicBezTo>
                <a:cubicBezTo>
                  <a:pt x="13960" y="6"/>
                  <a:pt x="13931" y="0"/>
                  <a:pt x="13902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08" name="Google Shape;348;p16"/>
          <p:cNvSpPr/>
          <p:nvPr/>
        </p:nvSpPr>
        <p:spPr>
          <a:xfrm rot="10800000" flipH="1">
            <a:off x="2956495" y="3922677"/>
            <a:ext cx="1615506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09" name="Google Shape;349;p16"/>
          <p:cNvSpPr/>
          <p:nvPr/>
        </p:nvSpPr>
        <p:spPr>
          <a:xfrm rot="3600000" flipH="1">
            <a:off x="5773184" y="-1643549"/>
            <a:ext cx="1615505" cy="2576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351;p17"/>
          <p:cNvSpPr/>
          <p:nvPr/>
        </p:nvSpPr>
        <p:spPr>
          <a:xfrm>
            <a:off x="8342752" y="4276800"/>
            <a:ext cx="1382464" cy="1328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3" h="21600" extrusionOk="0">
                <a:moveTo>
                  <a:pt x="9062" y="0"/>
                </a:moveTo>
                <a:cubicBezTo>
                  <a:pt x="8564" y="0"/>
                  <a:pt x="8074" y="51"/>
                  <a:pt x="7600" y="152"/>
                </a:cubicBezTo>
                <a:cubicBezTo>
                  <a:pt x="4450" y="856"/>
                  <a:pt x="1816" y="3379"/>
                  <a:pt x="733" y="6417"/>
                </a:cubicBezTo>
                <a:cubicBezTo>
                  <a:pt x="-439" y="9450"/>
                  <a:pt x="-157" y="12994"/>
                  <a:pt x="1228" y="15934"/>
                </a:cubicBezTo>
                <a:cubicBezTo>
                  <a:pt x="2192" y="18044"/>
                  <a:pt x="3768" y="19866"/>
                  <a:pt x="5717" y="20790"/>
                </a:cubicBezTo>
                <a:cubicBezTo>
                  <a:pt x="6856" y="21347"/>
                  <a:pt x="8082" y="21600"/>
                  <a:pt x="9323" y="21600"/>
                </a:cubicBezTo>
                <a:cubicBezTo>
                  <a:pt x="11415" y="21600"/>
                  <a:pt x="13547" y="20874"/>
                  <a:pt x="15332" y="19672"/>
                </a:cubicBezTo>
                <a:cubicBezTo>
                  <a:pt x="18179" y="17850"/>
                  <a:pt x="20315" y="14913"/>
                  <a:pt x="20622" y="11467"/>
                </a:cubicBezTo>
                <a:cubicBezTo>
                  <a:pt x="21161" y="5813"/>
                  <a:pt x="14536" y="0"/>
                  <a:pt x="9062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18" name="Google Shape;352;p17"/>
          <p:cNvSpPr/>
          <p:nvPr/>
        </p:nvSpPr>
        <p:spPr>
          <a:xfrm>
            <a:off x="7483268" y="-1060921"/>
            <a:ext cx="2600765" cy="1727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3" h="21600" extrusionOk="0">
                <a:moveTo>
                  <a:pt x="9062" y="0"/>
                </a:moveTo>
                <a:cubicBezTo>
                  <a:pt x="8564" y="0"/>
                  <a:pt x="8074" y="51"/>
                  <a:pt x="7600" y="152"/>
                </a:cubicBezTo>
                <a:cubicBezTo>
                  <a:pt x="4450" y="856"/>
                  <a:pt x="1816" y="3379"/>
                  <a:pt x="733" y="6417"/>
                </a:cubicBezTo>
                <a:cubicBezTo>
                  <a:pt x="-439" y="9450"/>
                  <a:pt x="-157" y="12994"/>
                  <a:pt x="1228" y="15934"/>
                </a:cubicBezTo>
                <a:cubicBezTo>
                  <a:pt x="2192" y="18044"/>
                  <a:pt x="3768" y="19866"/>
                  <a:pt x="5717" y="20790"/>
                </a:cubicBezTo>
                <a:cubicBezTo>
                  <a:pt x="6856" y="21347"/>
                  <a:pt x="8082" y="21600"/>
                  <a:pt x="9323" y="21600"/>
                </a:cubicBezTo>
                <a:cubicBezTo>
                  <a:pt x="11415" y="21600"/>
                  <a:pt x="13547" y="20874"/>
                  <a:pt x="15332" y="19672"/>
                </a:cubicBezTo>
                <a:cubicBezTo>
                  <a:pt x="18179" y="17850"/>
                  <a:pt x="20315" y="14913"/>
                  <a:pt x="20622" y="11467"/>
                </a:cubicBezTo>
                <a:cubicBezTo>
                  <a:pt x="21161" y="5813"/>
                  <a:pt x="14536" y="0"/>
                  <a:pt x="9062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19" name="Google Shape;353;p17"/>
          <p:cNvSpPr/>
          <p:nvPr/>
        </p:nvSpPr>
        <p:spPr>
          <a:xfrm rot="7200000">
            <a:off x="8478112" y="373543"/>
            <a:ext cx="1116301" cy="1021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20" name="Google Shape;354;p17"/>
          <p:cNvSpPr/>
          <p:nvPr/>
        </p:nvSpPr>
        <p:spPr>
          <a:xfrm rot="16200000">
            <a:off x="-82431" y="-793947"/>
            <a:ext cx="927926" cy="1662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1600" extrusionOk="0">
                <a:moveTo>
                  <a:pt x="20271" y="0"/>
                </a:moveTo>
                <a:cubicBezTo>
                  <a:pt x="18899" y="0"/>
                  <a:pt x="17527" y="67"/>
                  <a:pt x="16160" y="282"/>
                </a:cubicBezTo>
                <a:cubicBezTo>
                  <a:pt x="13297" y="619"/>
                  <a:pt x="10709" y="1252"/>
                  <a:pt x="8234" y="2222"/>
                </a:cubicBezTo>
                <a:cubicBezTo>
                  <a:pt x="6743" y="2859"/>
                  <a:pt x="5371" y="3544"/>
                  <a:pt x="4123" y="4378"/>
                </a:cubicBezTo>
                <a:cubicBezTo>
                  <a:pt x="3020" y="5148"/>
                  <a:pt x="2124" y="5985"/>
                  <a:pt x="1529" y="6888"/>
                </a:cubicBezTo>
                <a:cubicBezTo>
                  <a:pt x="633" y="7940"/>
                  <a:pt x="157" y="8977"/>
                  <a:pt x="38" y="10095"/>
                </a:cubicBezTo>
                <a:cubicBezTo>
                  <a:pt x="-107" y="11484"/>
                  <a:pt x="157" y="12823"/>
                  <a:pt x="903" y="14142"/>
                </a:cubicBezTo>
                <a:cubicBezTo>
                  <a:pt x="1767" y="15598"/>
                  <a:pt x="3139" y="16917"/>
                  <a:pt x="5107" y="18038"/>
                </a:cubicBezTo>
                <a:cubicBezTo>
                  <a:pt x="6743" y="19009"/>
                  <a:pt x="8710" y="19778"/>
                  <a:pt x="10828" y="20345"/>
                </a:cubicBezTo>
                <a:cubicBezTo>
                  <a:pt x="13178" y="21031"/>
                  <a:pt x="15684" y="21382"/>
                  <a:pt x="18154" y="21600"/>
                </a:cubicBezTo>
                <a:lnTo>
                  <a:pt x="20152" y="21600"/>
                </a:lnTo>
                <a:cubicBezTo>
                  <a:pt x="20747" y="21600"/>
                  <a:pt x="20898" y="21516"/>
                  <a:pt x="20898" y="21248"/>
                </a:cubicBezTo>
                <a:lnTo>
                  <a:pt x="20898" y="18741"/>
                </a:lnTo>
                <a:cubicBezTo>
                  <a:pt x="20898" y="15883"/>
                  <a:pt x="21017" y="13024"/>
                  <a:pt x="21017" y="10165"/>
                </a:cubicBezTo>
                <a:cubicBezTo>
                  <a:pt x="21017" y="7588"/>
                  <a:pt x="21136" y="5081"/>
                  <a:pt x="21136" y="2507"/>
                </a:cubicBezTo>
                <a:cubicBezTo>
                  <a:pt x="21255" y="1871"/>
                  <a:pt x="21255" y="1252"/>
                  <a:pt x="21255" y="619"/>
                </a:cubicBezTo>
                <a:cubicBezTo>
                  <a:pt x="21255" y="482"/>
                  <a:pt x="21374" y="349"/>
                  <a:pt x="21493" y="200"/>
                </a:cubicBezTo>
                <a:cubicBezTo>
                  <a:pt x="21255" y="0"/>
                  <a:pt x="21017" y="0"/>
                  <a:pt x="20628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21" name="Google Shape;355;p17"/>
          <p:cNvSpPr/>
          <p:nvPr/>
        </p:nvSpPr>
        <p:spPr>
          <a:xfrm rot="16200000">
            <a:off x="8413310" y="3941640"/>
            <a:ext cx="748580" cy="1819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76" y="0"/>
                </a:moveTo>
                <a:cubicBezTo>
                  <a:pt x="12482" y="129"/>
                  <a:pt x="12242" y="189"/>
                  <a:pt x="12095" y="318"/>
                </a:cubicBezTo>
                <a:cubicBezTo>
                  <a:pt x="11399" y="727"/>
                  <a:pt x="10719" y="1166"/>
                  <a:pt x="9945" y="1574"/>
                </a:cubicBezTo>
                <a:cubicBezTo>
                  <a:pt x="9025" y="2112"/>
                  <a:pt x="8105" y="2649"/>
                  <a:pt x="7262" y="3217"/>
                </a:cubicBezTo>
                <a:cubicBezTo>
                  <a:pt x="6342" y="3815"/>
                  <a:pt x="5735" y="4450"/>
                  <a:pt x="5514" y="5139"/>
                </a:cubicBezTo>
                <a:cubicBezTo>
                  <a:pt x="5348" y="5646"/>
                  <a:pt x="5128" y="6183"/>
                  <a:pt x="5128" y="6683"/>
                </a:cubicBezTo>
                <a:cubicBezTo>
                  <a:pt x="5128" y="7409"/>
                  <a:pt x="5275" y="8106"/>
                  <a:pt x="5661" y="8802"/>
                </a:cubicBezTo>
                <a:cubicBezTo>
                  <a:pt x="6121" y="9491"/>
                  <a:pt x="6802" y="10187"/>
                  <a:pt x="7501" y="10845"/>
                </a:cubicBezTo>
                <a:cubicBezTo>
                  <a:pt x="7958" y="11224"/>
                  <a:pt x="8418" y="11640"/>
                  <a:pt x="8878" y="12018"/>
                </a:cubicBezTo>
                <a:cubicBezTo>
                  <a:pt x="9025" y="12139"/>
                  <a:pt x="9099" y="12268"/>
                  <a:pt x="9099" y="12397"/>
                </a:cubicBezTo>
                <a:lnTo>
                  <a:pt x="9099" y="13214"/>
                </a:lnTo>
                <a:cubicBezTo>
                  <a:pt x="9099" y="13812"/>
                  <a:pt x="9099" y="14409"/>
                  <a:pt x="9191" y="15046"/>
                </a:cubicBezTo>
                <a:lnTo>
                  <a:pt x="9191" y="15424"/>
                </a:lnTo>
                <a:cubicBezTo>
                  <a:pt x="9025" y="15356"/>
                  <a:pt x="8878" y="15296"/>
                  <a:pt x="8878" y="15235"/>
                </a:cubicBezTo>
                <a:cubicBezTo>
                  <a:pt x="8418" y="14727"/>
                  <a:pt x="7958" y="14191"/>
                  <a:pt x="7501" y="13653"/>
                </a:cubicBezTo>
                <a:cubicBezTo>
                  <a:pt x="7262" y="13343"/>
                  <a:pt x="7041" y="12994"/>
                  <a:pt x="6728" y="12647"/>
                </a:cubicBezTo>
                <a:cubicBezTo>
                  <a:pt x="6268" y="12079"/>
                  <a:pt x="5661" y="11541"/>
                  <a:pt x="4888" y="11035"/>
                </a:cubicBezTo>
                <a:cubicBezTo>
                  <a:pt x="4134" y="10535"/>
                  <a:pt x="3438" y="10058"/>
                  <a:pt x="2517" y="9620"/>
                </a:cubicBezTo>
                <a:cubicBezTo>
                  <a:pt x="1837" y="9301"/>
                  <a:pt x="1211" y="8953"/>
                  <a:pt x="530" y="8643"/>
                </a:cubicBezTo>
                <a:lnTo>
                  <a:pt x="367" y="8574"/>
                </a:lnTo>
                <a:lnTo>
                  <a:pt x="220" y="8574"/>
                </a:lnTo>
                <a:cubicBezTo>
                  <a:pt x="73" y="8574"/>
                  <a:pt x="0" y="8612"/>
                  <a:pt x="0" y="8643"/>
                </a:cubicBezTo>
                <a:lnTo>
                  <a:pt x="0" y="8733"/>
                </a:lnTo>
                <a:cubicBezTo>
                  <a:pt x="73" y="9112"/>
                  <a:pt x="73" y="9521"/>
                  <a:pt x="220" y="9937"/>
                </a:cubicBezTo>
                <a:cubicBezTo>
                  <a:pt x="604" y="10974"/>
                  <a:pt x="1377" y="11980"/>
                  <a:pt x="2591" y="12896"/>
                </a:cubicBezTo>
                <a:cubicBezTo>
                  <a:pt x="2904" y="13184"/>
                  <a:pt x="3291" y="13464"/>
                  <a:pt x="3824" y="13721"/>
                </a:cubicBezTo>
                <a:cubicBezTo>
                  <a:pt x="4815" y="14221"/>
                  <a:pt x="6048" y="14599"/>
                  <a:pt x="7115" y="15076"/>
                </a:cubicBezTo>
                <a:cubicBezTo>
                  <a:pt x="7648" y="15296"/>
                  <a:pt x="8271" y="15515"/>
                  <a:pt x="8805" y="15735"/>
                </a:cubicBezTo>
                <a:cubicBezTo>
                  <a:pt x="9025" y="15832"/>
                  <a:pt x="9099" y="15953"/>
                  <a:pt x="9191" y="16082"/>
                </a:cubicBezTo>
                <a:cubicBezTo>
                  <a:pt x="9191" y="16559"/>
                  <a:pt x="9265" y="16999"/>
                  <a:pt x="9338" y="17436"/>
                </a:cubicBezTo>
                <a:cubicBezTo>
                  <a:pt x="9412" y="17884"/>
                  <a:pt x="9559" y="18353"/>
                  <a:pt x="9485" y="18791"/>
                </a:cubicBezTo>
                <a:cubicBezTo>
                  <a:pt x="9485" y="19397"/>
                  <a:pt x="9559" y="19964"/>
                  <a:pt x="9559" y="20562"/>
                </a:cubicBezTo>
                <a:cubicBezTo>
                  <a:pt x="9559" y="20843"/>
                  <a:pt x="9651" y="21100"/>
                  <a:pt x="9725" y="21380"/>
                </a:cubicBezTo>
                <a:cubicBezTo>
                  <a:pt x="9725" y="21441"/>
                  <a:pt x="9651" y="21538"/>
                  <a:pt x="9872" y="21600"/>
                </a:cubicBezTo>
                <a:cubicBezTo>
                  <a:pt x="10019" y="21478"/>
                  <a:pt x="10019" y="21478"/>
                  <a:pt x="10019" y="21411"/>
                </a:cubicBezTo>
                <a:lnTo>
                  <a:pt x="10019" y="20971"/>
                </a:lnTo>
                <a:cubicBezTo>
                  <a:pt x="10019" y="20593"/>
                  <a:pt x="10019" y="20184"/>
                  <a:pt x="9945" y="19776"/>
                </a:cubicBezTo>
                <a:cubicBezTo>
                  <a:pt x="9945" y="19359"/>
                  <a:pt x="9945" y="18920"/>
                  <a:pt x="9872" y="18512"/>
                </a:cubicBezTo>
                <a:cubicBezTo>
                  <a:pt x="9872" y="18383"/>
                  <a:pt x="9945" y="18323"/>
                  <a:pt x="10112" y="18224"/>
                </a:cubicBezTo>
                <a:cubicBezTo>
                  <a:pt x="10405" y="18133"/>
                  <a:pt x="10645" y="18005"/>
                  <a:pt x="10939" y="17884"/>
                </a:cubicBezTo>
                <a:cubicBezTo>
                  <a:pt x="11488" y="17626"/>
                  <a:pt x="12095" y="17376"/>
                  <a:pt x="12629" y="17156"/>
                </a:cubicBezTo>
                <a:cubicBezTo>
                  <a:pt x="13163" y="16938"/>
                  <a:pt x="13696" y="16749"/>
                  <a:pt x="14156" y="16521"/>
                </a:cubicBezTo>
                <a:cubicBezTo>
                  <a:pt x="15313" y="16052"/>
                  <a:pt x="16380" y="15576"/>
                  <a:pt x="17466" y="15076"/>
                </a:cubicBezTo>
                <a:cubicBezTo>
                  <a:pt x="18603" y="14568"/>
                  <a:pt x="19450" y="14032"/>
                  <a:pt x="20057" y="13403"/>
                </a:cubicBezTo>
                <a:cubicBezTo>
                  <a:pt x="20370" y="13153"/>
                  <a:pt x="20590" y="12865"/>
                  <a:pt x="20830" y="12548"/>
                </a:cubicBezTo>
                <a:cubicBezTo>
                  <a:pt x="21217" y="12049"/>
                  <a:pt x="21437" y="11541"/>
                  <a:pt x="21437" y="11004"/>
                </a:cubicBezTo>
                <a:cubicBezTo>
                  <a:pt x="21437" y="10596"/>
                  <a:pt x="21437" y="10187"/>
                  <a:pt x="21600" y="9778"/>
                </a:cubicBezTo>
                <a:lnTo>
                  <a:pt x="21600" y="9710"/>
                </a:lnTo>
                <a:cubicBezTo>
                  <a:pt x="21600" y="9650"/>
                  <a:pt x="21511" y="9589"/>
                  <a:pt x="21364" y="9589"/>
                </a:cubicBezTo>
                <a:cubicBezTo>
                  <a:pt x="21290" y="9589"/>
                  <a:pt x="21217" y="9620"/>
                  <a:pt x="21143" y="9620"/>
                </a:cubicBezTo>
                <a:cubicBezTo>
                  <a:pt x="21050" y="9650"/>
                  <a:pt x="20977" y="9680"/>
                  <a:pt x="20904" y="9710"/>
                </a:cubicBezTo>
                <a:cubicBezTo>
                  <a:pt x="20130" y="9967"/>
                  <a:pt x="19376" y="10217"/>
                  <a:pt x="18677" y="10505"/>
                </a:cubicBezTo>
                <a:cubicBezTo>
                  <a:pt x="18146" y="10724"/>
                  <a:pt x="17613" y="10944"/>
                  <a:pt x="17153" y="11194"/>
                </a:cubicBezTo>
                <a:cubicBezTo>
                  <a:pt x="16453" y="11481"/>
                  <a:pt x="15846" y="11791"/>
                  <a:pt x="15239" y="12079"/>
                </a:cubicBezTo>
                <a:cubicBezTo>
                  <a:pt x="14926" y="12268"/>
                  <a:pt x="14543" y="12458"/>
                  <a:pt x="14249" y="12617"/>
                </a:cubicBezTo>
                <a:cubicBezTo>
                  <a:pt x="14009" y="12805"/>
                  <a:pt x="13696" y="12994"/>
                  <a:pt x="13476" y="13184"/>
                </a:cubicBezTo>
                <a:cubicBezTo>
                  <a:pt x="12942" y="13623"/>
                  <a:pt x="12409" y="14062"/>
                  <a:pt x="11949" y="14508"/>
                </a:cubicBezTo>
                <a:cubicBezTo>
                  <a:pt x="11488" y="15008"/>
                  <a:pt x="11102" y="15515"/>
                  <a:pt x="10719" y="16021"/>
                </a:cubicBezTo>
                <a:cubicBezTo>
                  <a:pt x="10332" y="16590"/>
                  <a:pt x="10019" y="17156"/>
                  <a:pt x="9725" y="17785"/>
                </a:cubicBezTo>
                <a:cubicBezTo>
                  <a:pt x="9651" y="17505"/>
                  <a:pt x="9651" y="17279"/>
                  <a:pt x="9559" y="17059"/>
                </a:cubicBezTo>
                <a:lnTo>
                  <a:pt x="9559" y="12488"/>
                </a:lnTo>
                <a:cubicBezTo>
                  <a:pt x="9559" y="12397"/>
                  <a:pt x="9651" y="12299"/>
                  <a:pt x="9725" y="12238"/>
                </a:cubicBezTo>
                <a:cubicBezTo>
                  <a:pt x="9872" y="11980"/>
                  <a:pt x="10112" y="11730"/>
                  <a:pt x="10332" y="11481"/>
                </a:cubicBezTo>
                <a:cubicBezTo>
                  <a:pt x="10572" y="11291"/>
                  <a:pt x="10719" y="11103"/>
                  <a:pt x="10939" y="10914"/>
                </a:cubicBezTo>
                <a:cubicBezTo>
                  <a:pt x="11399" y="10596"/>
                  <a:pt x="11856" y="10277"/>
                  <a:pt x="12242" y="9967"/>
                </a:cubicBezTo>
                <a:cubicBezTo>
                  <a:pt x="12942" y="9461"/>
                  <a:pt x="13623" y="8953"/>
                  <a:pt x="14156" y="8386"/>
                </a:cubicBezTo>
                <a:cubicBezTo>
                  <a:pt x="14779" y="7697"/>
                  <a:pt x="15239" y="7000"/>
                  <a:pt x="15386" y="6274"/>
                </a:cubicBezTo>
                <a:cubicBezTo>
                  <a:pt x="15626" y="5585"/>
                  <a:pt x="15533" y="4920"/>
                  <a:pt x="15166" y="4261"/>
                </a:cubicBezTo>
                <a:cubicBezTo>
                  <a:pt x="14779" y="3565"/>
                  <a:pt x="14322" y="2868"/>
                  <a:pt x="13789" y="2211"/>
                </a:cubicBezTo>
                <a:cubicBezTo>
                  <a:pt x="13402" y="1643"/>
                  <a:pt x="13089" y="1074"/>
                  <a:pt x="13016" y="508"/>
                </a:cubicBezTo>
                <a:cubicBezTo>
                  <a:pt x="13016" y="348"/>
                  <a:pt x="12942" y="189"/>
                  <a:pt x="12776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22" name="Google Shape;356;p17"/>
          <p:cNvSpPr/>
          <p:nvPr/>
        </p:nvSpPr>
        <p:spPr>
          <a:xfrm rot="5400000">
            <a:off x="-27933" y="4273004"/>
            <a:ext cx="1101462" cy="1944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600" extrusionOk="0">
                <a:moveTo>
                  <a:pt x="11033" y="0"/>
                </a:moveTo>
                <a:cubicBezTo>
                  <a:pt x="9014" y="0"/>
                  <a:pt x="6975" y="294"/>
                  <a:pt x="5185" y="891"/>
                </a:cubicBezTo>
                <a:cubicBezTo>
                  <a:pt x="3434" y="1468"/>
                  <a:pt x="2031" y="2293"/>
                  <a:pt x="1087" y="3336"/>
                </a:cubicBezTo>
                <a:cubicBezTo>
                  <a:pt x="578" y="3913"/>
                  <a:pt x="140" y="4580"/>
                  <a:pt x="210" y="5236"/>
                </a:cubicBezTo>
                <a:cubicBezTo>
                  <a:pt x="280" y="7930"/>
                  <a:pt x="70" y="10664"/>
                  <a:pt x="140" y="12653"/>
                </a:cubicBezTo>
                <a:cubicBezTo>
                  <a:pt x="70" y="15883"/>
                  <a:pt x="70" y="18409"/>
                  <a:pt x="0" y="20893"/>
                </a:cubicBezTo>
                <a:lnTo>
                  <a:pt x="0" y="21600"/>
                </a:lnTo>
                <a:lnTo>
                  <a:pt x="21165" y="21600"/>
                </a:lnTo>
                <a:lnTo>
                  <a:pt x="21165" y="21560"/>
                </a:lnTo>
                <a:cubicBezTo>
                  <a:pt x="21305" y="19403"/>
                  <a:pt x="21530" y="17295"/>
                  <a:pt x="21530" y="15177"/>
                </a:cubicBezTo>
                <a:cubicBezTo>
                  <a:pt x="21600" y="11986"/>
                  <a:pt x="21530" y="8806"/>
                  <a:pt x="21530" y="5653"/>
                </a:cubicBezTo>
                <a:cubicBezTo>
                  <a:pt x="21530" y="3992"/>
                  <a:pt x="20516" y="2671"/>
                  <a:pt x="18464" y="1596"/>
                </a:cubicBezTo>
                <a:cubicBezTo>
                  <a:pt x="16485" y="542"/>
                  <a:pt x="13779" y="0"/>
                  <a:pt x="1103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229" name="Google Shape;357;p17"/>
          <p:cNvGrpSpPr/>
          <p:nvPr/>
        </p:nvGrpSpPr>
        <p:grpSpPr>
          <a:xfrm>
            <a:off x="-312115" y="-42235"/>
            <a:ext cx="863357" cy="1428941"/>
            <a:chOff x="0" y="0"/>
            <a:chExt cx="863355" cy="1428940"/>
          </a:xfrm>
        </p:grpSpPr>
        <p:sp>
          <p:nvSpPr>
            <p:cNvPr id="223" name="Google Shape;358;p17"/>
            <p:cNvSpPr/>
            <p:nvPr/>
          </p:nvSpPr>
          <p:spPr>
            <a:xfrm rot="18900000">
              <a:off x="21979" y="1014463"/>
              <a:ext cx="282792" cy="179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79" y="0"/>
                  </a:moveTo>
                  <a:cubicBezTo>
                    <a:pt x="7144" y="0"/>
                    <a:pt x="5571" y="183"/>
                    <a:pt x="4011" y="468"/>
                  </a:cubicBezTo>
                  <a:cubicBezTo>
                    <a:pt x="3714" y="468"/>
                    <a:pt x="3043" y="936"/>
                    <a:pt x="2747" y="1403"/>
                  </a:cubicBezTo>
                  <a:cubicBezTo>
                    <a:pt x="1199" y="2461"/>
                    <a:pt x="0" y="4332"/>
                    <a:pt x="0" y="7261"/>
                  </a:cubicBezTo>
                  <a:cubicBezTo>
                    <a:pt x="309" y="10658"/>
                    <a:pt x="0" y="14624"/>
                    <a:pt x="2450" y="16495"/>
                  </a:cubicBezTo>
                  <a:cubicBezTo>
                    <a:pt x="4900" y="18488"/>
                    <a:pt x="7428" y="20014"/>
                    <a:pt x="9878" y="20949"/>
                  </a:cubicBezTo>
                  <a:cubicBezTo>
                    <a:pt x="11142" y="21376"/>
                    <a:pt x="12393" y="21600"/>
                    <a:pt x="13618" y="21600"/>
                  </a:cubicBezTo>
                  <a:cubicBezTo>
                    <a:pt x="15101" y="21600"/>
                    <a:pt x="16545" y="21254"/>
                    <a:pt x="17886" y="20481"/>
                  </a:cubicBezTo>
                  <a:cubicBezTo>
                    <a:pt x="19743" y="20014"/>
                    <a:pt x="21303" y="18020"/>
                    <a:pt x="21600" y="15092"/>
                  </a:cubicBezTo>
                  <a:cubicBezTo>
                    <a:pt x="21600" y="11227"/>
                    <a:pt x="21303" y="7729"/>
                    <a:pt x="19150" y="4800"/>
                  </a:cubicBezTo>
                  <a:cubicBezTo>
                    <a:pt x="15913" y="1098"/>
                    <a:pt x="12354" y="0"/>
                    <a:pt x="86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24" name="Google Shape;359;p17"/>
            <p:cNvSpPr/>
            <p:nvPr/>
          </p:nvSpPr>
          <p:spPr>
            <a:xfrm rot="18900000">
              <a:off x="255229" y="506269"/>
              <a:ext cx="175749" cy="290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1" h="21600" extrusionOk="0">
                  <a:moveTo>
                    <a:pt x="9811" y="0"/>
                  </a:moveTo>
                  <a:cubicBezTo>
                    <a:pt x="9103" y="0"/>
                    <a:pt x="8356" y="113"/>
                    <a:pt x="7571" y="376"/>
                  </a:cubicBezTo>
                  <a:cubicBezTo>
                    <a:pt x="4813" y="1242"/>
                    <a:pt x="1175" y="1894"/>
                    <a:pt x="735" y="4277"/>
                  </a:cubicBezTo>
                  <a:cubicBezTo>
                    <a:pt x="179" y="6949"/>
                    <a:pt x="-261" y="9408"/>
                    <a:pt x="179" y="12079"/>
                  </a:cubicBezTo>
                  <a:cubicBezTo>
                    <a:pt x="735" y="14525"/>
                    <a:pt x="2056" y="17197"/>
                    <a:pt x="4373" y="19580"/>
                  </a:cubicBezTo>
                  <a:cubicBezTo>
                    <a:pt x="5828" y="20760"/>
                    <a:pt x="7494" y="21600"/>
                    <a:pt x="9467" y="21600"/>
                  </a:cubicBezTo>
                  <a:cubicBezTo>
                    <a:pt x="10022" y="21600"/>
                    <a:pt x="10596" y="21525"/>
                    <a:pt x="11190" y="21387"/>
                  </a:cubicBezTo>
                  <a:cubicBezTo>
                    <a:pt x="14503" y="20810"/>
                    <a:pt x="17701" y="19944"/>
                    <a:pt x="19022" y="17197"/>
                  </a:cubicBezTo>
                  <a:cubicBezTo>
                    <a:pt x="21339" y="11791"/>
                    <a:pt x="19022" y="6949"/>
                    <a:pt x="15384" y="2471"/>
                  </a:cubicBezTo>
                  <a:cubicBezTo>
                    <a:pt x="14943" y="2183"/>
                    <a:pt x="14503" y="1894"/>
                    <a:pt x="14503" y="1530"/>
                  </a:cubicBezTo>
                  <a:cubicBezTo>
                    <a:pt x="13162" y="715"/>
                    <a:pt x="11611" y="0"/>
                    <a:pt x="98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25" name="Google Shape;360;p17"/>
            <p:cNvSpPr/>
            <p:nvPr/>
          </p:nvSpPr>
          <p:spPr>
            <a:xfrm rot="18900000">
              <a:off x="424295" y="54967"/>
              <a:ext cx="231830" cy="184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5" h="21600" extrusionOk="0">
                  <a:moveTo>
                    <a:pt x="10508" y="0"/>
                  </a:moveTo>
                  <a:cubicBezTo>
                    <a:pt x="7809" y="0"/>
                    <a:pt x="5013" y="1186"/>
                    <a:pt x="3312" y="3577"/>
                  </a:cubicBezTo>
                  <a:cubicBezTo>
                    <a:pt x="965" y="6877"/>
                    <a:pt x="-735" y="10177"/>
                    <a:pt x="319" y="15869"/>
                  </a:cubicBezTo>
                  <a:cubicBezTo>
                    <a:pt x="642" y="18240"/>
                    <a:pt x="1289" y="19723"/>
                    <a:pt x="2666" y="20632"/>
                  </a:cubicBezTo>
                  <a:cubicBezTo>
                    <a:pt x="4184" y="21363"/>
                    <a:pt x="5645" y="21600"/>
                    <a:pt x="7065" y="21600"/>
                  </a:cubicBezTo>
                  <a:cubicBezTo>
                    <a:pt x="9440" y="21600"/>
                    <a:pt x="11674" y="20928"/>
                    <a:pt x="13754" y="20632"/>
                  </a:cubicBezTo>
                  <a:cubicBezTo>
                    <a:pt x="19811" y="17331"/>
                    <a:pt x="20865" y="9268"/>
                    <a:pt x="17141" y="3577"/>
                  </a:cubicBezTo>
                  <a:cubicBezTo>
                    <a:pt x="15806" y="1186"/>
                    <a:pt x="13206" y="0"/>
                    <a:pt x="105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26" name="Google Shape;361;p17"/>
            <p:cNvSpPr/>
            <p:nvPr/>
          </p:nvSpPr>
          <p:spPr>
            <a:xfrm rot="18900000">
              <a:off x="474204" y="1246663"/>
              <a:ext cx="173941" cy="141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600" extrusionOk="0">
                  <a:moveTo>
                    <a:pt x="12818" y="0"/>
                  </a:moveTo>
                  <a:cubicBezTo>
                    <a:pt x="12259" y="0"/>
                    <a:pt x="11680" y="77"/>
                    <a:pt x="11101" y="257"/>
                  </a:cubicBezTo>
                  <a:cubicBezTo>
                    <a:pt x="7767" y="978"/>
                    <a:pt x="4892" y="2780"/>
                    <a:pt x="1558" y="4686"/>
                  </a:cubicBezTo>
                  <a:cubicBezTo>
                    <a:pt x="1099" y="7646"/>
                    <a:pt x="640" y="10169"/>
                    <a:pt x="81" y="12100"/>
                  </a:cubicBezTo>
                  <a:cubicBezTo>
                    <a:pt x="-378" y="17584"/>
                    <a:pt x="1099" y="20107"/>
                    <a:pt x="4892" y="21291"/>
                  </a:cubicBezTo>
                  <a:cubicBezTo>
                    <a:pt x="5691" y="21497"/>
                    <a:pt x="6469" y="21600"/>
                    <a:pt x="7228" y="21600"/>
                  </a:cubicBezTo>
                  <a:cubicBezTo>
                    <a:pt x="10642" y="21600"/>
                    <a:pt x="13656" y="19643"/>
                    <a:pt x="16391" y="17584"/>
                  </a:cubicBezTo>
                  <a:cubicBezTo>
                    <a:pt x="20184" y="14469"/>
                    <a:pt x="21222" y="9577"/>
                    <a:pt x="20184" y="5870"/>
                  </a:cubicBezTo>
                  <a:cubicBezTo>
                    <a:pt x="19006" y="2729"/>
                    <a:pt x="16072" y="0"/>
                    <a:pt x="1281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27" name="Google Shape;362;p17"/>
            <p:cNvSpPr/>
            <p:nvPr/>
          </p:nvSpPr>
          <p:spPr>
            <a:xfrm rot="18900000">
              <a:off x="665974" y="792503"/>
              <a:ext cx="172714" cy="14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1600" extrusionOk="0">
                  <a:moveTo>
                    <a:pt x="12633" y="0"/>
                  </a:moveTo>
                  <a:cubicBezTo>
                    <a:pt x="12086" y="0"/>
                    <a:pt x="11558" y="103"/>
                    <a:pt x="11030" y="335"/>
                  </a:cubicBezTo>
                  <a:cubicBezTo>
                    <a:pt x="7766" y="928"/>
                    <a:pt x="4501" y="2706"/>
                    <a:pt x="1686" y="4614"/>
                  </a:cubicBezTo>
                  <a:cubicBezTo>
                    <a:pt x="670" y="7733"/>
                    <a:pt x="220" y="10104"/>
                    <a:pt x="220" y="12037"/>
                  </a:cubicBezTo>
                  <a:cubicBezTo>
                    <a:pt x="-679" y="17527"/>
                    <a:pt x="1237" y="20053"/>
                    <a:pt x="4951" y="21239"/>
                  </a:cubicBezTo>
                  <a:cubicBezTo>
                    <a:pt x="5733" y="21497"/>
                    <a:pt x="6495" y="21600"/>
                    <a:pt x="7257" y="21600"/>
                  </a:cubicBezTo>
                  <a:cubicBezTo>
                    <a:pt x="10522" y="21600"/>
                    <a:pt x="13552" y="19461"/>
                    <a:pt x="16191" y="16935"/>
                  </a:cubicBezTo>
                  <a:cubicBezTo>
                    <a:pt x="19455" y="14563"/>
                    <a:pt x="20921" y="9511"/>
                    <a:pt x="19455" y="5800"/>
                  </a:cubicBezTo>
                  <a:cubicBezTo>
                    <a:pt x="18321" y="2706"/>
                    <a:pt x="15448" y="0"/>
                    <a:pt x="1263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28" name="Google Shape;363;p17"/>
            <p:cNvSpPr/>
            <p:nvPr/>
          </p:nvSpPr>
          <p:spPr>
            <a:xfrm rot="18900000">
              <a:off x="646419" y="415337"/>
              <a:ext cx="173842" cy="141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51" h="21600" extrusionOk="0">
                  <a:moveTo>
                    <a:pt x="12977" y="0"/>
                  </a:moveTo>
                  <a:cubicBezTo>
                    <a:pt x="12338" y="0"/>
                    <a:pt x="11680" y="77"/>
                    <a:pt x="11021" y="283"/>
                  </a:cubicBezTo>
                  <a:cubicBezTo>
                    <a:pt x="8166" y="874"/>
                    <a:pt x="4832" y="2803"/>
                    <a:pt x="1498" y="4577"/>
                  </a:cubicBezTo>
                  <a:cubicBezTo>
                    <a:pt x="1039" y="7689"/>
                    <a:pt x="580" y="10209"/>
                    <a:pt x="121" y="11983"/>
                  </a:cubicBezTo>
                  <a:cubicBezTo>
                    <a:pt x="-458" y="16997"/>
                    <a:pt x="1039" y="20109"/>
                    <a:pt x="4832" y="21291"/>
                  </a:cubicBezTo>
                  <a:cubicBezTo>
                    <a:pt x="5691" y="21523"/>
                    <a:pt x="6509" y="21600"/>
                    <a:pt x="7288" y="21600"/>
                  </a:cubicBezTo>
                  <a:cubicBezTo>
                    <a:pt x="10841" y="21600"/>
                    <a:pt x="13576" y="19569"/>
                    <a:pt x="16311" y="16997"/>
                  </a:cubicBezTo>
                  <a:cubicBezTo>
                    <a:pt x="20224" y="14503"/>
                    <a:pt x="21142" y="9617"/>
                    <a:pt x="20224" y="5914"/>
                  </a:cubicBezTo>
                  <a:cubicBezTo>
                    <a:pt x="18966" y="2340"/>
                    <a:pt x="16131" y="0"/>
                    <a:pt x="1297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230" name="Google Shape;364;p17"/>
          <p:cNvSpPr/>
          <p:nvPr/>
        </p:nvSpPr>
        <p:spPr>
          <a:xfrm>
            <a:off x="-479878" y="3409757"/>
            <a:ext cx="1162765" cy="1503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1600" extrusionOk="0">
                <a:moveTo>
                  <a:pt x="10768" y="0"/>
                </a:moveTo>
                <a:cubicBezTo>
                  <a:pt x="5338" y="0"/>
                  <a:pt x="-476" y="6926"/>
                  <a:pt x="30" y="12504"/>
                </a:cubicBezTo>
                <a:cubicBezTo>
                  <a:pt x="289" y="15830"/>
                  <a:pt x="2392" y="18813"/>
                  <a:pt x="5199" y="20376"/>
                </a:cubicBezTo>
                <a:cubicBezTo>
                  <a:pt x="6732" y="21192"/>
                  <a:pt x="8467" y="21600"/>
                  <a:pt x="10184" y="21600"/>
                </a:cubicBezTo>
                <a:cubicBezTo>
                  <a:pt x="11597" y="21600"/>
                  <a:pt x="13007" y="21322"/>
                  <a:pt x="14281" y="20849"/>
                </a:cubicBezTo>
                <a:cubicBezTo>
                  <a:pt x="16320" y="20033"/>
                  <a:pt x="18240" y="18682"/>
                  <a:pt x="19389" y="16708"/>
                </a:cubicBezTo>
                <a:cubicBezTo>
                  <a:pt x="21124" y="13725"/>
                  <a:pt x="20863" y="9714"/>
                  <a:pt x="19389" y="6586"/>
                </a:cubicBezTo>
                <a:cubicBezTo>
                  <a:pt x="17933" y="3456"/>
                  <a:pt x="15307" y="813"/>
                  <a:pt x="12103" y="130"/>
                </a:cubicBezTo>
                <a:cubicBezTo>
                  <a:pt x="11658" y="0"/>
                  <a:pt x="11213" y="0"/>
                  <a:pt x="10768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31" name="Google Shape;366;p17"/>
          <p:cNvSpPr/>
          <p:nvPr/>
        </p:nvSpPr>
        <p:spPr>
          <a:xfrm rot="10800000" flipH="1">
            <a:off x="-902345" y="2867517"/>
            <a:ext cx="1615506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368;p18"/>
          <p:cNvSpPr/>
          <p:nvPr/>
        </p:nvSpPr>
        <p:spPr>
          <a:xfrm rot="8953800">
            <a:off x="8501037" y="-693808"/>
            <a:ext cx="1040019" cy="2196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7" h="21600" extrusionOk="0">
                <a:moveTo>
                  <a:pt x="15312" y="287"/>
                </a:moveTo>
                <a:lnTo>
                  <a:pt x="15364" y="311"/>
                </a:lnTo>
                <a:lnTo>
                  <a:pt x="15312" y="336"/>
                </a:lnTo>
                <a:lnTo>
                  <a:pt x="15312" y="287"/>
                </a:lnTo>
                <a:close/>
                <a:moveTo>
                  <a:pt x="8917" y="828"/>
                </a:moveTo>
                <a:cubicBezTo>
                  <a:pt x="8917" y="828"/>
                  <a:pt x="8917" y="860"/>
                  <a:pt x="8969" y="860"/>
                </a:cubicBezTo>
                <a:lnTo>
                  <a:pt x="8969" y="828"/>
                </a:lnTo>
                <a:close/>
                <a:moveTo>
                  <a:pt x="17609" y="1115"/>
                </a:moveTo>
                <a:lnTo>
                  <a:pt x="17609" y="1140"/>
                </a:lnTo>
                <a:lnTo>
                  <a:pt x="17557" y="1140"/>
                </a:lnTo>
                <a:cubicBezTo>
                  <a:pt x="17505" y="1115"/>
                  <a:pt x="17505" y="1115"/>
                  <a:pt x="17557" y="1115"/>
                </a:cubicBezTo>
                <a:close/>
                <a:moveTo>
                  <a:pt x="8536" y="1294"/>
                </a:moveTo>
                <a:lnTo>
                  <a:pt x="8536" y="1326"/>
                </a:lnTo>
                <a:lnTo>
                  <a:pt x="8469" y="1326"/>
                </a:lnTo>
                <a:lnTo>
                  <a:pt x="8536" y="1294"/>
                </a:lnTo>
                <a:close/>
                <a:moveTo>
                  <a:pt x="8141" y="1556"/>
                </a:moveTo>
                <a:lnTo>
                  <a:pt x="8141" y="1581"/>
                </a:lnTo>
                <a:lnTo>
                  <a:pt x="8088" y="1581"/>
                </a:lnTo>
                <a:lnTo>
                  <a:pt x="8141" y="1556"/>
                </a:lnTo>
                <a:close/>
                <a:moveTo>
                  <a:pt x="19474" y="3038"/>
                </a:moveTo>
                <a:cubicBezTo>
                  <a:pt x="19474" y="3062"/>
                  <a:pt x="19421" y="3062"/>
                  <a:pt x="19421" y="3062"/>
                </a:cubicBezTo>
                <a:cubicBezTo>
                  <a:pt x="19369" y="3062"/>
                  <a:pt x="19369" y="3062"/>
                  <a:pt x="19369" y="3038"/>
                </a:cubicBezTo>
                <a:close/>
                <a:moveTo>
                  <a:pt x="7157" y="3087"/>
                </a:moveTo>
                <a:lnTo>
                  <a:pt x="7157" y="3112"/>
                </a:lnTo>
                <a:lnTo>
                  <a:pt x="7105" y="3112"/>
                </a:lnTo>
                <a:cubicBezTo>
                  <a:pt x="7105" y="3112"/>
                  <a:pt x="7105" y="3087"/>
                  <a:pt x="7157" y="3087"/>
                </a:cubicBezTo>
                <a:close/>
                <a:moveTo>
                  <a:pt x="6671" y="3629"/>
                </a:moveTo>
                <a:cubicBezTo>
                  <a:pt x="6619" y="3629"/>
                  <a:pt x="6619" y="3629"/>
                  <a:pt x="6619" y="3659"/>
                </a:cubicBezTo>
                <a:cubicBezTo>
                  <a:pt x="6619" y="3629"/>
                  <a:pt x="6671" y="3629"/>
                  <a:pt x="6671" y="3629"/>
                </a:cubicBezTo>
                <a:close/>
                <a:moveTo>
                  <a:pt x="6619" y="3659"/>
                </a:moveTo>
                <a:cubicBezTo>
                  <a:pt x="6566" y="3659"/>
                  <a:pt x="6566" y="3684"/>
                  <a:pt x="6619" y="3684"/>
                </a:cubicBezTo>
                <a:lnTo>
                  <a:pt x="6619" y="3659"/>
                </a:lnTo>
                <a:close/>
                <a:moveTo>
                  <a:pt x="6290" y="4463"/>
                </a:moveTo>
                <a:lnTo>
                  <a:pt x="6290" y="4488"/>
                </a:lnTo>
                <a:cubicBezTo>
                  <a:pt x="6290" y="4488"/>
                  <a:pt x="6290" y="4463"/>
                  <a:pt x="6343" y="4463"/>
                </a:cubicBezTo>
                <a:close/>
                <a:moveTo>
                  <a:pt x="4978" y="5862"/>
                </a:moveTo>
                <a:lnTo>
                  <a:pt x="5031" y="5888"/>
                </a:lnTo>
                <a:lnTo>
                  <a:pt x="4978" y="5888"/>
                </a:lnTo>
                <a:lnTo>
                  <a:pt x="4978" y="5862"/>
                </a:lnTo>
                <a:close/>
                <a:moveTo>
                  <a:pt x="2300" y="7518"/>
                </a:moveTo>
                <a:cubicBezTo>
                  <a:pt x="2234" y="7518"/>
                  <a:pt x="2234" y="7518"/>
                  <a:pt x="2234" y="7549"/>
                </a:cubicBezTo>
                <a:lnTo>
                  <a:pt x="2300" y="7518"/>
                </a:lnTo>
                <a:close/>
                <a:moveTo>
                  <a:pt x="329" y="9491"/>
                </a:moveTo>
                <a:lnTo>
                  <a:pt x="265" y="9516"/>
                </a:lnTo>
                <a:lnTo>
                  <a:pt x="265" y="9491"/>
                </a:lnTo>
                <a:close/>
                <a:moveTo>
                  <a:pt x="18383" y="10399"/>
                </a:moveTo>
                <a:lnTo>
                  <a:pt x="18383" y="10424"/>
                </a:lnTo>
                <a:lnTo>
                  <a:pt x="18317" y="10399"/>
                </a:lnTo>
                <a:close/>
                <a:moveTo>
                  <a:pt x="212" y="11202"/>
                </a:moveTo>
                <a:cubicBezTo>
                  <a:pt x="157" y="11202"/>
                  <a:pt x="157" y="11202"/>
                  <a:pt x="157" y="11227"/>
                </a:cubicBezTo>
                <a:lnTo>
                  <a:pt x="212" y="11227"/>
                </a:lnTo>
                <a:lnTo>
                  <a:pt x="212" y="11202"/>
                </a:lnTo>
                <a:close/>
                <a:moveTo>
                  <a:pt x="1524" y="13174"/>
                </a:moveTo>
                <a:lnTo>
                  <a:pt x="1524" y="13224"/>
                </a:lnTo>
                <a:cubicBezTo>
                  <a:pt x="1472" y="13224"/>
                  <a:pt x="1472" y="13199"/>
                  <a:pt x="1472" y="13199"/>
                </a:cubicBezTo>
                <a:lnTo>
                  <a:pt x="1524" y="13174"/>
                </a:lnTo>
                <a:close/>
                <a:moveTo>
                  <a:pt x="6172" y="19578"/>
                </a:moveTo>
                <a:lnTo>
                  <a:pt x="6172" y="19603"/>
                </a:lnTo>
                <a:lnTo>
                  <a:pt x="6119" y="19603"/>
                </a:lnTo>
                <a:lnTo>
                  <a:pt x="6119" y="19578"/>
                </a:lnTo>
                <a:close/>
                <a:moveTo>
                  <a:pt x="6895" y="19995"/>
                </a:moveTo>
                <a:cubicBezTo>
                  <a:pt x="6948" y="19995"/>
                  <a:pt x="6895" y="20020"/>
                  <a:pt x="6895" y="20020"/>
                </a:cubicBezTo>
                <a:lnTo>
                  <a:pt x="6895" y="19995"/>
                </a:lnTo>
                <a:close/>
                <a:moveTo>
                  <a:pt x="6948" y="20045"/>
                </a:moveTo>
                <a:lnTo>
                  <a:pt x="6895" y="20070"/>
                </a:lnTo>
                <a:lnTo>
                  <a:pt x="6895" y="20045"/>
                </a:lnTo>
                <a:close/>
                <a:moveTo>
                  <a:pt x="19302" y="20176"/>
                </a:moveTo>
                <a:lnTo>
                  <a:pt x="19302" y="20201"/>
                </a:lnTo>
                <a:lnTo>
                  <a:pt x="19250" y="20176"/>
                </a:lnTo>
                <a:close/>
                <a:moveTo>
                  <a:pt x="19040" y="20380"/>
                </a:moveTo>
                <a:cubicBezTo>
                  <a:pt x="19040" y="20405"/>
                  <a:pt x="18974" y="20405"/>
                  <a:pt x="18974" y="20431"/>
                </a:cubicBezTo>
                <a:lnTo>
                  <a:pt x="18921" y="20431"/>
                </a:lnTo>
                <a:cubicBezTo>
                  <a:pt x="18921" y="20405"/>
                  <a:pt x="18974" y="20380"/>
                  <a:pt x="18974" y="20380"/>
                </a:cubicBezTo>
                <a:close/>
                <a:moveTo>
                  <a:pt x="18383" y="20561"/>
                </a:moveTo>
                <a:cubicBezTo>
                  <a:pt x="18383" y="20586"/>
                  <a:pt x="18383" y="20586"/>
                  <a:pt x="18317" y="20586"/>
                </a:cubicBezTo>
                <a:cubicBezTo>
                  <a:pt x="18264" y="20586"/>
                  <a:pt x="18264" y="20586"/>
                  <a:pt x="18317" y="20561"/>
                </a:cubicBezTo>
                <a:close/>
                <a:moveTo>
                  <a:pt x="12029" y="0"/>
                </a:moveTo>
                <a:cubicBezTo>
                  <a:pt x="11924" y="0"/>
                  <a:pt x="11819" y="25"/>
                  <a:pt x="11819" y="25"/>
                </a:cubicBezTo>
                <a:lnTo>
                  <a:pt x="11753" y="50"/>
                </a:lnTo>
                <a:lnTo>
                  <a:pt x="11700" y="50"/>
                </a:lnTo>
                <a:cubicBezTo>
                  <a:pt x="11700" y="50"/>
                  <a:pt x="11648" y="50"/>
                  <a:pt x="11595" y="81"/>
                </a:cubicBezTo>
                <a:cubicBezTo>
                  <a:pt x="11543" y="81"/>
                  <a:pt x="11490" y="106"/>
                  <a:pt x="11424" y="106"/>
                </a:cubicBezTo>
                <a:lnTo>
                  <a:pt x="11372" y="81"/>
                </a:lnTo>
                <a:cubicBezTo>
                  <a:pt x="11372" y="81"/>
                  <a:pt x="11372" y="106"/>
                  <a:pt x="11319" y="106"/>
                </a:cubicBezTo>
                <a:cubicBezTo>
                  <a:pt x="11319" y="106"/>
                  <a:pt x="11319" y="131"/>
                  <a:pt x="11267" y="131"/>
                </a:cubicBezTo>
                <a:lnTo>
                  <a:pt x="11162" y="131"/>
                </a:lnTo>
                <a:cubicBezTo>
                  <a:pt x="11162" y="156"/>
                  <a:pt x="11095" y="156"/>
                  <a:pt x="11095" y="156"/>
                </a:cubicBezTo>
                <a:lnTo>
                  <a:pt x="10991" y="156"/>
                </a:lnTo>
                <a:cubicBezTo>
                  <a:pt x="10991" y="156"/>
                  <a:pt x="10938" y="156"/>
                  <a:pt x="10938" y="181"/>
                </a:cubicBezTo>
                <a:cubicBezTo>
                  <a:pt x="10938" y="205"/>
                  <a:pt x="10886" y="205"/>
                  <a:pt x="10886" y="205"/>
                </a:cubicBezTo>
                <a:lnTo>
                  <a:pt x="10833" y="205"/>
                </a:lnTo>
                <a:lnTo>
                  <a:pt x="10833" y="181"/>
                </a:lnTo>
                <a:cubicBezTo>
                  <a:pt x="10767" y="181"/>
                  <a:pt x="10767" y="205"/>
                  <a:pt x="10714" y="205"/>
                </a:cubicBezTo>
                <a:cubicBezTo>
                  <a:pt x="10714" y="237"/>
                  <a:pt x="10662" y="237"/>
                  <a:pt x="10609" y="237"/>
                </a:cubicBezTo>
                <a:cubicBezTo>
                  <a:pt x="10557" y="237"/>
                  <a:pt x="10557" y="237"/>
                  <a:pt x="10505" y="262"/>
                </a:cubicBezTo>
                <a:cubicBezTo>
                  <a:pt x="10505" y="287"/>
                  <a:pt x="10441" y="287"/>
                  <a:pt x="10388" y="287"/>
                </a:cubicBezTo>
                <a:cubicBezTo>
                  <a:pt x="10333" y="287"/>
                  <a:pt x="10281" y="311"/>
                  <a:pt x="10281" y="336"/>
                </a:cubicBezTo>
                <a:cubicBezTo>
                  <a:pt x="10228" y="361"/>
                  <a:pt x="10228" y="393"/>
                  <a:pt x="10176" y="393"/>
                </a:cubicBezTo>
                <a:cubicBezTo>
                  <a:pt x="10176" y="393"/>
                  <a:pt x="10112" y="393"/>
                  <a:pt x="10112" y="361"/>
                </a:cubicBezTo>
                <a:cubicBezTo>
                  <a:pt x="10112" y="336"/>
                  <a:pt x="10060" y="336"/>
                  <a:pt x="10060" y="336"/>
                </a:cubicBezTo>
                <a:lnTo>
                  <a:pt x="10060" y="361"/>
                </a:lnTo>
                <a:cubicBezTo>
                  <a:pt x="10112" y="361"/>
                  <a:pt x="10112" y="393"/>
                  <a:pt x="10060" y="393"/>
                </a:cubicBezTo>
                <a:lnTo>
                  <a:pt x="10060" y="361"/>
                </a:lnTo>
                <a:lnTo>
                  <a:pt x="10007" y="393"/>
                </a:lnTo>
                <a:cubicBezTo>
                  <a:pt x="10007" y="417"/>
                  <a:pt x="9850" y="467"/>
                  <a:pt x="9784" y="467"/>
                </a:cubicBezTo>
                <a:cubicBezTo>
                  <a:pt x="9731" y="467"/>
                  <a:pt x="9731" y="548"/>
                  <a:pt x="9784" y="548"/>
                </a:cubicBezTo>
                <a:lnTo>
                  <a:pt x="9679" y="548"/>
                </a:lnTo>
                <a:cubicBezTo>
                  <a:pt x="9574" y="548"/>
                  <a:pt x="9521" y="573"/>
                  <a:pt x="9521" y="598"/>
                </a:cubicBezTo>
                <a:cubicBezTo>
                  <a:pt x="9521" y="598"/>
                  <a:pt x="9455" y="623"/>
                  <a:pt x="9455" y="648"/>
                </a:cubicBezTo>
                <a:cubicBezTo>
                  <a:pt x="9403" y="648"/>
                  <a:pt x="9403" y="673"/>
                  <a:pt x="9403" y="673"/>
                </a:cubicBezTo>
                <a:lnTo>
                  <a:pt x="9403" y="704"/>
                </a:lnTo>
                <a:lnTo>
                  <a:pt x="9350" y="704"/>
                </a:lnTo>
                <a:cubicBezTo>
                  <a:pt x="9350" y="704"/>
                  <a:pt x="9298" y="704"/>
                  <a:pt x="9245" y="729"/>
                </a:cubicBezTo>
                <a:cubicBezTo>
                  <a:pt x="9126" y="729"/>
                  <a:pt x="9126" y="729"/>
                  <a:pt x="9126" y="754"/>
                </a:cubicBezTo>
                <a:cubicBezTo>
                  <a:pt x="9074" y="754"/>
                  <a:pt x="9074" y="779"/>
                  <a:pt x="9074" y="779"/>
                </a:cubicBezTo>
                <a:cubicBezTo>
                  <a:pt x="9074" y="779"/>
                  <a:pt x="9021" y="803"/>
                  <a:pt x="9021" y="828"/>
                </a:cubicBezTo>
                <a:lnTo>
                  <a:pt x="9021" y="860"/>
                </a:lnTo>
                <a:lnTo>
                  <a:pt x="8969" y="860"/>
                </a:lnTo>
                <a:cubicBezTo>
                  <a:pt x="8969" y="885"/>
                  <a:pt x="8969" y="885"/>
                  <a:pt x="8917" y="934"/>
                </a:cubicBezTo>
                <a:cubicBezTo>
                  <a:pt x="8798" y="959"/>
                  <a:pt x="8798" y="984"/>
                  <a:pt x="8798" y="1014"/>
                </a:cubicBezTo>
                <a:cubicBezTo>
                  <a:pt x="8798" y="1040"/>
                  <a:pt x="8798" y="1065"/>
                  <a:pt x="8745" y="1065"/>
                </a:cubicBezTo>
                <a:cubicBezTo>
                  <a:pt x="8745" y="1040"/>
                  <a:pt x="8745" y="1040"/>
                  <a:pt x="8693" y="1040"/>
                </a:cubicBezTo>
                <a:lnTo>
                  <a:pt x="8693" y="1090"/>
                </a:lnTo>
                <a:cubicBezTo>
                  <a:pt x="8640" y="1090"/>
                  <a:pt x="8640" y="1090"/>
                  <a:pt x="8640" y="1115"/>
                </a:cubicBezTo>
                <a:cubicBezTo>
                  <a:pt x="8640" y="1140"/>
                  <a:pt x="8588" y="1140"/>
                  <a:pt x="8588" y="1140"/>
                </a:cubicBezTo>
                <a:cubicBezTo>
                  <a:pt x="8536" y="1140"/>
                  <a:pt x="8536" y="1170"/>
                  <a:pt x="8536" y="1195"/>
                </a:cubicBezTo>
                <a:cubicBezTo>
                  <a:pt x="8536" y="1220"/>
                  <a:pt x="8469" y="1220"/>
                  <a:pt x="8469" y="1220"/>
                </a:cubicBezTo>
                <a:cubicBezTo>
                  <a:pt x="8417" y="1220"/>
                  <a:pt x="8417" y="1245"/>
                  <a:pt x="8417" y="1270"/>
                </a:cubicBezTo>
                <a:cubicBezTo>
                  <a:pt x="8417" y="1294"/>
                  <a:pt x="8364" y="1351"/>
                  <a:pt x="8312" y="1351"/>
                </a:cubicBezTo>
                <a:cubicBezTo>
                  <a:pt x="8259" y="1351"/>
                  <a:pt x="8259" y="1375"/>
                  <a:pt x="8259" y="1400"/>
                </a:cubicBezTo>
                <a:cubicBezTo>
                  <a:pt x="8312" y="1400"/>
                  <a:pt x="8259" y="1425"/>
                  <a:pt x="8207" y="1450"/>
                </a:cubicBezTo>
                <a:cubicBezTo>
                  <a:pt x="8141" y="1481"/>
                  <a:pt x="8141" y="1481"/>
                  <a:pt x="8141" y="1506"/>
                </a:cubicBezTo>
                <a:cubicBezTo>
                  <a:pt x="8141" y="1506"/>
                  <a:pt x="8141" y="1531"/>
                  <a:pt x="8088" y="1531"/>
                </a:cubicBezTo>
                <a:cubicBezTo>
                  <a:pt x="8088" y="1556"/>
                  <a:pt x="7983" y="1637"/>
                  <a:pt x="7983" y="1712"/>
                </a:cubicBezTo>
                <a:cubicBezTo>
                  <a:pt x="7983" y="1737"/>
                  <a:pt x="7931" y="1737"/>
                  <a:pt x="7931" y="1737"/>
                </a:cubicBezTo>
                <a:lnTo>
                  <a:pt x="7815" y="1737"/>
                </a:lnTo>
                <a:lnTo>
                  <a:pt x="7815" y="1762"/>
                </a:lnTo>
                <a:lnTo>
                  <a:pt x="7878" y="1762"/>
                </a:lnTo>
                <a:lnTo>
                  <a:pt x="7878" y="1793"/>
                </a:lnTo>
                <a:lnTo>
                  <a:pt x="7762" y="1793"/>
                </a:lnTo>
                <a:lnTo>
                  <a:pt x="7762" y="1818"/>
                </a:lnTo>
                <a:cubicBezTo>
                  <a:pt x="7815" y="1818"/>
                  <a:pt x="7815" y="1818"/>
                  <a:pt x="7762" y="1843"/>
                </a:cubicBezTo>
                <a:cubicBezTo>
                  <a:pt x="7710" y="1843"/>
                  <a:pt x="7710" y="1843"/>
                  <a:pt x="7710" y="1867"/>
                </a:cubicBezTo>
                <a:cubicBezTo>
                  <a:pt x="7710" y="1867"/>
                  <a:pt x="7762" y="1892"/>
                  <a:pt x="7762" y="1917"/>
                </a:cubicBezTo>
                <a:cubicBezTo>
                  <a:pt x="7815" y="1973"/>
                  <a:pt x="7762" y="2023"/>
                  <a:pt x="7710" y="2023"/>
                </a:cubicBezTo>
                <a:lnTo>
                  <a:pt x="7602" y="2023"/>
                </a:lnTo>
                <a:cubicBezTo>
                  <a:pt x="7602" y="2023"/>
                  <a:pt x="7602" y="2048"/>
                  <a:pt x="7655" y="2048"/>
                </a:cubicBezTo>
                <a:cubicBezTo>
                  <a:pt x="7710" y="2048"/>
                  <a:pt x="7710" y="2073"/>
                  <a:pt x="7655" y="2073"/>
                </a:cubicBezTo>
                <a:cubicBezTo>
                  <a:pt x="7655" y="2073"/>
                  <a:pt x="7602" y="2129"/>
                  <a:pt x="7602" y="2179"/>
                </a:cubicBezTo>
                <a:cubicBezTo>
                  <a:pt x="7602" y="2204"/>
                  <a:pt x="7550" y="2284"/>
                  <a:pt x="7486" y="2335"/>
                </a:cubicBezTo>
                <a:cubicBezTo>
                  <a:pt x="7433" y="2384"/>
                  <a:pt x="7381" y="2440"/>
                  <a:pt x="7381" y="2464"/>
                </a:cubicBezTo>
                <a:lnTo>
                  <a:pt x="7381" y="2489"/>
                </a:lnTo>
                <a:lnTo>
                  <a:pt x="7329" y="2489"/>
                </a:lnTo>
                <a:cubicBezTo>
                  <a:pt x="7329" y="2489"/>
                  <a:pt x="7276" y="2489"/>
                  <a:pt x="7276" y="2514"/>
                </a:cubicBezTo>
                <a:cubicBezTo>
                  <a:pt x="7224" y="2539"/>
                  <a:pt x="7157" y="2645"/>
                  <a:pt x="7224" y="2670"/>
                </a:cubicBezTo>
                <a:lnTo>
                  <a:pt x="7224" y="2645"/>
                </a:lnTo>
                <a:cubicBezTo>
                  <a:pt x="7224" y="2645"/>
                  <a:pt x="7276" y="2645"/>
                  <a:pt x="7276" y="2620"/>
                </a:cubicBezTo>
                <a:cubicBezTo>
                  <a:pt x="7276" y="2620"/>
                  <a:pt x="7329" y="2645"/>
                  <a:pt x="7276" y="2670"/>
                </a:cubicBezTo>
                <a:cubicBezTo>
                  <a:pt x="7276" y="2695"/>
                  <a:pt x="7276" y="2695"/>
                  <a:pt x="7224" y="2695"/>
                </a:cubicBezTo>
                <a:lnTo>
                  <a:pt x="7157" y="2695"/>
                </a:lnTo>
                <a:lnTo>
                  <a:pt x="7224" y="2726"/>
                </a:lnTo>
                <a:cubicBezTo>
                  <a:pt x="7224" y="2751"/>
                  <a:pt x="7276" y="2751"/>
                  <a:pt x="7224" y="2751"/>
                </a:cubicBezTo>
                <a:lnTo>
                  <a:pt x="7157" y="2751"/>
                </a:lnTo>
                <a:lnTo>
                  <a:pt x="7105" y="2776"/>
                </a:lnTo>
                <a:lnTo>
                  <a:pt x="7105" y="2801"/>
                </a:lnTo>
                <a:cubicBezTo>
                  <a:pt x="7157" y="2801"/>
                  <a:pt x="7157" y="2801"/>
                  <a:pt x="7157" y="2826"/>
                </a:cubicBezTo>
                <a:cubicBezTo>
                  <a:pt x="7224" y="2826"/>
                  <a:pt x="7224" y="2850"/>
                  <a:pt x="7224" y="2882"/>
                </a:cubicBezTo>
                <a:cubicBezTo>
                  <a:pt x="7224" y="2882"/>
                  <a:pt x="7157" y="2907"/>
                  <a:pt x="7157" y="2932"/>
                </a:cubicBezTo>
                <a:cubicBezTo>
                  <a:pt x="7157" y="2981"/>
                  <a:pt x="7157" y="3006"/>
                  <a:pt x="7105" y="3006"/>
                </a:cubicBezTo>
                <a:cubicBezTo>
                  <a:pt x="7052" y="3006"/>
                  <a:pt x="7052" y="3006"/>
                  <a:pt x="7052" y="3038"/>
                </a:cubicBezTo>
                <a:cubicBezTo>
                  <a:pt x="7105" y="3062"/>
                  <a:pt x="7052" y="3087"/>
                  <a:pt x="7052" y="3112"/>
                </a:cubicBezTo>
                <a:cubicBezTo>
                  <a:pt x="7000" y="3137"/>
                  <a:pt x="7000" y="3162"/>
                  <a:pt x="7052" y="3162"/>
                </a:cubicBezTo>
                <a:cubicBezTo>
                  <a:pt x="7052" y="3193"/>
                  <a:pt x="7052" y="3193"/>
                  <a:pt x="7000" y="3218"/>
                </a:cubicBezTo>
                <a:cubicBezTo>
                  <a:pt x="6948" y="3243"/>
                  <a:pt x="6948" y="3268"/>
                  <a:pt x="7000" y="3268"/>
                </a:cubicBezTo>
                <a:cubicBezTo>
                  <a:pt x="7052" y="3293"/>
                  <a:pt x="7052" y="3293"/>
                  <a:pt x="7000" y="3293"/>
                </a:cubicBezTo>
                <a:cubicBezTo>
                  <a:pt x="6948" y="3318"/>
                  <a:pt x="6948" y="3318"/>
                  <a:pt x="6948" y="3349"/>
                </a:cubicBezTo>
                <a:cubicBezTo>
                  <a:pt x="6948" y="3399"/>
                  <a:pt x="6948" y="3399"/>
                  <a:pt x="6895" y="3399"/>
                </a:cubicBezTo>
                <a:cubicBezTo>
                  <a:pt x="6776" y="3399"/>
                  <a:pt x="6776" y="3399"/>
                  <a:pt x="6829" y="3424"/>
                </a:cubicBezTo>
                <a:lnTo>
                  <a:pt x="6895" y="3448"/>
                </a:lnTo>
                <a:cubicBezTo>
                  <a:pt x="6829" y="3473"/>
                  <a:pt x="6829" y="3473"/>
                  <a:pt x="6829" y="3504"/>
                </a:cubicBezTo>
                <a:cubicBezTo>
                  <a:pt x="6895" y="3504"/>
                  <a:pt x="6895" y="3504"/>
                  <a:pt x="6895" y="3528"/>
                </a:cubicBezTo>
                <a:lnTo>
                  <a:pt x="6776" y="3528"/>
                </a:lnTo>
                <a:cubicBezTo>
                  <a:pt x="6671" y="3553"/>
                  <a:pt x="6671" y="3553"/>
                  <a:pt x="6724" y="3553"/>
                </a:cubicBezTo>
                <a:cubicBezTo>
                  <a:pt x="6776" y="3578"/>
                  <a:pt x="6776" y="3603"/>
                  <a:pt x="6671" y="3629"/>
                </a:cubicBezTo>
                <a:lnTo>
                  <a:pt x="6671" y="3659"/>
                </a:lnTo>
                <a:lnTo>
                  <a:pt x="6724" y="3659"/>
                </a:lnTo>
                <a:cubicBezTo>
                  <a:pt x="6776" y="3659"/>
                  <a:pt x="6724" y="3684"/>
                  <a:pt x="6724" y="3709"/>
                </a:cubicBezTo>
                <a:lnTo>
                  <a:pt x="6566" y="3709"/>
                </a:lnTo>
                <a:lnTo>
                  <a:pt x="6619" y="3734"/>
                </a:lnTo>
                <a:cubicBezTo>
                  <a:pt x="6619" y="3734"/>
                  <a:pt x="6671" y="3759"/>
                  <a:pt x="6671" y="3784"/>
                </a:cubicBezTo>
                <a:lnTo>
                  <a:pt x="6724" y="3815"/>
                </a:lnTo>
                <a:lnTo>
                  <a:pt x="6671" y="3815"/>
                </a:lnTo>
                <a:lnTo>
                  <a:pt x="6619" y="3784"/>
                </a:lnTo>
                <a:cubicBezTo>
                  <a:pt x="6500" y="3784"/>
                  <a:pt x="6448" y="3840"/>
                  <a:pt x="6500" y="3865"/>
                </a:cubicBezTo>
                <a:lnTo>
                  <a:pt x="6500" y="4020"/>
                </a:lnTo>
                <a:cubicBezTo>
                  <a:pt x="6566" y="4070"/>
                  <a:pt x="6566" y="4070"/>
                  <a:pt x="6500" y="4095"/>
                </a:cubicBezTo>
                <a:lnTo>
                  <a:pt x="6448" y="4095"/>
                </a:lnTo>
                <a:cubicBezTo>
                  <a:pt x="6448" y="4126"/>
                  <a:pt x="6448" y="4126"/>
                  <a:pt x="6500" y="4126"/>
                </a:cubicBezTo>
                <a:lnTo>
                  <a:pt x="6566" y="4126"/>
                </a:lnTo>
                <a:lnTo>
                  <a:pt x="6566" y="4151"/>
                </a:lnTo>
                <a:lnTo>
                  <a:pt x="6500" y="4151"/>
                </a:lnTo>
                <a:cubicBezTo>
                  <a:pt x="6448" y="4151"/>
                  <a:pt x="6448" y="4176"/>
                  <a:pt x="6500" y="4226"/>
                </a:cubicBezTo>
                <a:cubicBezTo>
                  <a:pt x="6566" y="4251"/>
                  <a:pt x="6566" y="4282"/>
                  <a:pt x="6566" y="4282"/>
                </a:cubicBezTo>
                <a:cubicBezTo>
                  <a:pt x="6500" y="4282"/>
                  <a:pt x="6500" y="4251"/>
                  <a:pt x="6500" y="4251"/>
                </a:cubicBezTo>
                <a:lnTo>
                  <a:pt x="6500" y="4307"/>
                </a:lnTo>
                <a:cubicBezTo>
                  <a:pt x="6500" y="4332"/>
                  <a:pt x="6448" y="4332"/>
                  <a:pt x="6448" y="4332"/>
                </a:cubicBezTo>
                <a:lnTo>
                  <a:pt x="6448" y="4382"/>
                </a:lnTo>
                <a:cubicBezTo>
                  <a:pt x="6448" y="4407"/>
                  <a:pt x="6395" y="4438"/>
                  <a:pt x="6343" y="4463"/>
                </a:cubicBezTo>
                <a:lnTo>
                  <a:pt x="6343" y="4512"/>
                </a:lnTo>
                <a:cubicBezTo>
                  <a:pt x="6343" y="4537"/>
                  <a:pt x="6290" y="4562"/>
                  <a:pt x="6290" y="4594"/>
                </a:cubicBezTo>
                <a:cubicBezTo>
                  <a:pt x="6290" y="4594"/>
                  <a:pt x="6238" y="4618"/>
                  <a:pt x="6119" y="4643"/>
                </a:cubicBezTo>
                <a:cubicBezTo>
                  <a:pt x="6067" y="4643"/>
                  <a:pt x="6067" y="4643"/>
                  <a:pt x="6119" y="4668"/>
                </a:cubicBezTo>
                <a:cubicBezTo>
                  <a:pt x="6172" y="4668"/>
                  <a:pt x="6172" y="4668"/>
                  <a:pt x="6067" y="4693"/>
                </a:cubicBezTo>
                <a:cubicBezTo>
                  <a:pt x="6014" y="4693"/>
                  <a:pt x="6014" y="4718"/>
                  <a:pt x="6014" y="4748"/>
                </a:cubicBezTo>
                <a:lnTo>
                  <a:pt x="6014" y="4773"/>
                </a:lnTo>
                <a:cubicBezTo>
                  <a:pt x="6014" y="4748"/>
                  <a:pt x="5962" y="4748"/>
                  <a:pt x="5962" y="4748"/>
                </a:cubicBezTo>
                <a:cubicBezTo>
                  <a:pt x="5962" y="4748"/>
                  <a:pt x="5909" y="4773"/>
                  <a:pt x="5962" y="4798"/>
                </a:cubicBezTo>
                <a:lnTo>
                  <a:pt x="5962" y="4848"/>
                </a:lnTo>
                <a:lnTo>
                  <a:pt x="5909" y="4848"/>
                </a:lnTo>
                <a:cubicBezTo>
                  <a:pt x="5843" y="4848"/>
                  <a:pt x="5843" y="4873"/>
                  <a:pt x="5843" y="4904"/>
                </a:cubicBezTo>
                <a:cubicBezTo>
                  <a:pt x="5843" y="4929"/>
                  <a:pt x="5843" y="4979"/>
                  <a:pt x="5791" y="5003"/>
                </a:cubicBezTo>
                <a:cubicBezTo>
                  <a:pt x="5738" y="5003"/>
                  <a:pt x="5738" y="5028"/>
                  <a:pt x="5738" y="5060"/>
                </a:cubicBezTo>
                <a:cubicBezTo>
                  <a:pt x="5738" y="5060"/>
                  <a:pt x="5738" y="5085"/>
                  <a:pt x="5686" y="5085"/>
                </a:cubicBezTo>
                <a:cubicBezTo>
                  <a:pt x="5633" y="5085"/>
                  <a:pt x="5633" y="5109"/>
                  <a:pt x="5581" y="5159"/>
                </a:cubicBezTo>
                <a:lnTo>
                  <a:pt x="5581" y="5215"/>
                </a:lnTo>
                <a:lnTo>
                  <a:pt x="5515" y="5215"/>
                </a:lnTo>
                <a:cubicBezTo>
                  <a:pt x="5462" y="5215"/>
                  <a:pt x="5462" y="5215"/>
                  <a:pt x="5462" y="5240"/>
                </a:cubicBezTo>
                <a:cubicBezTo>
                  <a:pt x="5410" y="5265"/>
                  <a:pt x="5410" y="5265"/>
                  <a:pt x="5462" y="5265"/>
                </a:cubicBezTo>
                <a:cubicBezTo>
                  <a:pt x="5515" y="5265"/>
                  <a:pt x="5515" y="5265"/>
                  <a:pt x="5515" y="5290"/>
                </a:cubicBezTo>
                <a:cubicBezTo>
                  <a:pt x="5462" y="5315"/>
                  <a:pt x="5462" y="5340"/>
                  <a:pt x="5462" y="5340"/>
                </a:cubicBezTo>
                <a:lnTo>
                  <a:pt x="5410" y="5340"/>
                </a:lnTo>
                <a:cubicBezTo>
                  <a:pt x="5410" y="5340"/>
                  <a:pt x="5357" y="5371"/>
                  <a:pt x="5357" y="5446"/>
                </a:cubicBezTo>
                <a:cubicBezTo>
                  <a:pt x="5305" y="5577"/>
                  <a:pt x="5305" y="5577"/>
                  <a:pt x="5252" y="5577"/>
                </a:cubicBezTo>
                <a:cubicBezTo>
                  <a:pt x="5188" y="5577"/>
                  <a:pt x="5188" y="5601"/>
                  <a:pt x="5188" y="5601"/>
                </a:cubicBezTo>
                <a:cubicBezTo>
                  <a:pt x="5188" y="5626"/>
                  <a:pt x="5188" y="5626"/>
                  <a:pt x="5083" y="5651"/>
                </a:cubicBezTo>
                <a:cubicBezTo>
                  <a:pt x="5031" y="5651"/>
                  <a:pt x="5031" y="5683"/>
                  <a:pt x="5083" y="5683"/>
                </a:cubicBezTo>
                <a:cubicBezTo>
                  <a:pt x="5136" y="5683"/>
                  <a:pt x="5136" y="5707"/>
                  <a:pt x="5136" y="5732"/>
                </a:cubicBezTo>
                <a:lnTo>
                  <a:pt x="5136" y="5757"/>
                </a:lnTo>
                <a:lnTo>
                  <a:pt x="5083" y="5757"/>
                </a:lnTo>
                <a:lnTo>
                  <a:pt x="5083" y="5707"/>
                </a:lnTo>
                <a:lnTo>
                  <a:pt x="5031" y="5707"/>
                </a:lnTo>
                <a:cubicBezTo>
                  <a:pt x="5031" y="5707"/>
                  <a:pt x="4978" y="5707"/>
                  <a:pt x="5031" y="5732"/>
                </a:cubicBezTo>
                <a:lnTo>
                  <a:pt x="5031" y="5782"/>
                </a:lnTo>
                <a:cubicBezTo>
                  <a:pt x="5031" y="5837"/>
                  <a:pt x="5031" y="5837"/>
                  <a:pt x="4978" y="5837"/>
                </a:cubicBezTo>
                <a:cubicBezTo>
                  <a:pt x="4924" y="5837"/>
                  <a:pt x="4807" y="5888"/>
                  <a:pt x="4807" y="5938"/>
                </a:cubicBezTo>
                <a:cubicBezTo>
                  <a:pt x="4807" y="5963"/>
                  <a:pt x="4755" y="5963"/>
                  <a:pt x="4702" y="5993"/>
                </a:cubicBezTo>
                <a:cubicBezTo>
                  <a:pt x="4702" y="5993"/>
                  <a:pt x="4650" y="5993"/>
                  <a:pt x="4702" y="6018"/>
                </a:cubicBezTo>
                <a:cubicBezTo>
                  <a:pt x="4702" y="6043"/>
                  <a:pt x="4650" y="6067"/>
                  <a:pt x="4597" y="6067"/>
                </a:cubicBezTo>
                <a:cubicBezTo>
                  <a:pt x="4531" y="6092"/>
                  <a:pt x="4374" y="6198"/>
                  <a:pt x="4374" y="6223"/>
                </a:cubicBezTo>
                <a:lnTo>
                  <a:pt x="4426" y="6223"/>
                </a:lnTo>
                <a:lnTo>
                  <a:pt x="4426" y="6248"/>
                </a:lnTo>
                <a:lnTo>
                  <a:pt x="4374" y="6273"/>
                </a:lnTo>
                <a:cubicBezTo>
                  <a:pt x="4321" y="6273"/>
                  <a:pt x="4321" y="6273"/>
                  <a:pt x="4321" y="6304"/>
                </a:cubicBezTo>
                <a:cubicBezTo>
                  <a:pt x="4374" y="6329"/>
                  <a:pt x="4374" y="6329"/>
                  <a:pt x="4321" y="6329"/>
                </a:cubicBezTo>
                <a:lnTo>
                  <a:pt x="4321" y="6304"/>
                </a:lnTo>
                <a:lnTo>
                  <a:pt x="4269" y="6304"/>
                </a:lnTo>
                <a:cubicBezTo>
                  <a:pt x="4203" y="6304"/>
                  <a:pt x="4203" y="6329"/>
                  <a:pt x="4150" y="6354"/>
                </a:cubicBezTo>
                <a:cubicBezTo>
                  <a:pt x="4098" y="6404"/>
                  <a:pt x="4045" y="6460"/>
                  <a:pt x="3993" y="6460"/>
                </a:cubicBezTo>
                <a:cubicBezTo>
                  <a:pt x="3874" y="6510"/>
                  <a:pt x="3874" y="6535"/>
                  <a:pt x="3993" y="6535"/>
                </a:cubicBezTo>
                <a:lnTo>
                  <a:pt x="3874" y="6559"/>
                </a:lnTo>
                <a:cubicBezTo>
                  <a:pt x="3822" y="6584"/>
                  <a:pt x="3769" y="6616"/>
                  <a:pt x="3769" y="6641"/>
                </a:cubicBezTo>
                <a:cubicBezTo>
                  <a:pt x="3769" y="6665"/>
                  <a:pt x="3769" y="6665"/>
                  <a:pt x="3717" y="6665"/>
                </a:cubicBezTo>
                <a:lnTo>
                  <a:pt x="3664" y="6665"/>
                </a:lnTo>
                <a:lnTo>
                  <a:pt x="3664" y="6690"/>
                </a:lnTo>
                <a:lnTo>
                  <a:pt x="3612" y="6715"/>
                </a:lnTo>
                <a:cubicBezTo>
                  <a:pt x="3612" y="6690"/>
                  <a:pt x="3612" y="6690"/>
                  <a:pt x="3546" y="6690"/>
                </a:cubicBezTo>
                <a:lnTo>
                  <a:pt x="3546" y="6715"/>
                </a:lnTo>
                <a:cubicBezTo>
                  <a:pt x="3546" y="6740"/>
                  <a:pt x="3441" y="6796"/>
                  <a:pt x="3388" y="6796"/>
                </a:cubicBezTo>
                <a:cubicBezTo>
                  <a:pt x="3388" y="6796"/>
                  <a:pt x="3336" y="6821"/>
                  <a:pt x="3336" y="6846"/>
                </a:cubicBezTo>
                <a:cubicBezTo>
                  <a:pt x="3283" y="6871"/>
                  <a:pt x="3283" y="6896"/>
                  <a:pt x="3217" y="6896"/>
                </a:cubicBezTo>
                <a:cubicBezTo>
                  <a:pt x="3165" y="6896"/>
                  <a:pt x="3112" y="6896"/>
                  <a:pt x="3112" y="6927"/>
                </a:cubicBezTo>
                <a:lnTo>
                  <a:pt x="3060" y="6952"/>
                </a:lnTo>
                <a:cubicBezTo>
                  <a:pt x="3060" y="6977"/>
                  <a:pt x="3007" y="7027"/>
                  <a:pt x="3007" y="7027"/>
                </a:cubicBezTo>
                <a:lnTo>
                  <a:pt x="2955" y="7027"/>
                </a:lnTo>
                <a:cubicBezTo>
                  <a:pt x="2955" y="7027"/>
                  <a:pt x="2889" y="7027"/>
                  <a:pt x="2889" y="7051"/>
                </a:cubicBezTo>
                <a:cubicBezTo>
                  <a:pt x="2889" y="7082"/>
                  <a:pt x="2836" y="7107"/>
                  <a:pt x="2836" y="7107"/>
                </a:cubicBezTo>
                <a:cubicBezTo>
                  <a:pt x="2784" y="7132"/>
                  <a:pt x="2731" y="7156"/>
                  <a:pt x="2731" y="7182"/>
                </a:cubicBezTo>
                <a:cubicBezTo>
                  <a:pt x="2731" y="7207"/>
                  <a:pt x="2679" y="7207"/>
                  <a:pt x="2679" y="7207"/>
                </a:cubicBezTo>
                <a:lnTo>
                  <a:pt x="2626" y="7207"/>
                </a:lnTo>
                <a:lnTo>
                  <a:pt x="2626" y="7262"/>
                </a:lnTo>
                <a:cubicBezTo>
                  <a:pt x="2679" y="7287"/>
                  <a:pt x="2679" y="7287"/>
                  <a:pt x="2626" y="7337"/>
                </a:cubicBezTo>
                <a:cubicBezTo>
                  <a:pt x="2562" y="7362"/>
                  <a:pt x="2510" y="7393"/>
                  <a:pt x="2510" y="7393"/>
                </a:cubicBezTo>
                <a:cubicBezTo>
                  <a:pt x="2510" y="7393"/>
                  <a:pt x="2457" y="7418"/>
                  <a:pt x="2457" y="7443"/>
                </a:cubicBezTo>
                <a:cubicBezTo>
                  <a:pt x="2457" y="7468"/>
                  <a:pt x="2405" y="7518"/>
                  <a:pt x="2300" y="7518"/>
                </a:cubicBezTo>
                <a:cubicBezTo>
                  <a:pt x="2352" y="7518"/>
                  <a:pt x="2405" y="7549"/>
                  <a:pt x="2352" y="7574"/>
                </a:cubicBezTo>
                <a:cubicBezTo>
                  <a:pt x="2352" y="7574"/>
                  <a:pt x="2352" y="7599"/>
                  <a:pt x="2300" y="7599"/>
                </a:cubicBezTo>
                <a:lnTo>
                  <a:pt x="2300" y="7574"/>
                </a:lnTo>
                <a:cubicBezTo>
                  <a:pt x="2234" y="7574"/>
                  <a:pt x="2234" y="7599"/>
                  <a:pt x="2234" y="7624"/>
                </a:cubicBezTo>
                <a:cubicBezTo>
                  <a:pt x="2234" y="7648"/>
                  <a:pt x="2181" y="7673"/>
                  <a:pt x="2129" y="7673"/>
                </a:cubicBezTo>
                <a:lnTo>
                  <a:pt x="2076" y="7673"/>
                </a:lnTo>
                <a:cubicBezTo>
                  <a:pt x="2076" y="7673"/>
                  <a:pt x="2076" y="7648"/>
                  <a:pt x="2129" y="7648"/>
                </a:cubicBezTo>
                <a:cubicBezTo>
                  <a:pt x="2181" y="7648"/>
                  <a:pt x="2181" y="7624"/>
                  <a:pt x="2129" y="7599"/>
                </a:cubicBezTo>
                <a:lnTo>
                  <a:pt x="2076" y="7624"/>
                </a:lnTo>
                <a:cubicBezTo>
                  <a:pt x="2024" y="7648"/>
                  <a:pt x="2024" y="7673"/>
                  <a:pt x="1971" y="7673"/>
                </a:cubicBezTo>
                <a:lnTo>
                  <a:pt x="1971" y="7705"/>
                </a:lnTo>
                <a:lnTo>
                  <a:pt x="1905" y="7705"/>
                </a:lnTo>
                <a:lnTo>
                  <a:pt x="1905" y="7779"/>
                </a:lnTo>
                <a:cubicBezTo>
                  <a:pt x="1905" y="7804"/>
                  <a:pt x="1905" y="7804"/>
                  <a:pt x="1853" y="7804"/>
                </a:cubicBezTo>
                <a:lnTo>
                  <a:pt x="1853" y="7779"/>
                </a:lnTo>
                <a:cubicBezTo>
                  <a:pt x="1853" y="7779"/>
                  <a:pt x="1853" y="7754"/>
                  <a:pt x="1800" y="7754"/>
                </a:cubicBezTo>
                <a:cubicBezTo>
                  <a:pt x="1800" y="7754"/>
                  <a:pt x="1748" y="7754"/>
                  <a:pt x="1748" y="7779"/>
                </a:cubicBezTo>
                <a:cubicBezTo>
                  <a:pt x="1748" y="7779"/>
                  <a:pt x="1748" y="7804"/>
                  <a:pt x="1695" y="7804"/>
                </a:cubicBezTo>
                <a:lnTo>
                  <a:pt x="1748" y="7829"/>
                </a:lnTo>
                <a:cubicBezTo>
                  <a:pt x="1748" y="7860"/>
                  <a:pt x="1800" y="7885"/>
                  <a:pt x="1748" y="7885"/>
                </a:cubicBezTo>
                <a:cubicBezTo>
                  <a:pt x="1748" y="7860"/>
                  <a:pt x="1748" y="7860"/>
                  <a:pt x="1695" y="7860"/>
                </a:cubicBezTo>
                <a:cubicBezTo>
                  <a:pt x="1643" y="7860"/>
                  <a:pt x="1643" y="7885"/>
                  <a:pt x="1695" y="7910"/>
                </a:cubicBezTo>
                <a:cubicBezTo>
                  <a:pt x="1748" y="7910"/>
                  <a:pt x="1643" y="7960"/>
                  <a:pt x="1577" y="7960"/>
                </a:cubicBezTo>
                <a:lnTo>
                  <a:pt x="1524" y="7960"/>
                </a:lnTo>
                <a:lnTo>
                  <a:pt x="1524" y="7985"/>
                </a:lnTo>
                <a:cubicBezTo>
                  <a:pt x="1577" y="7985"/>
                  <a:pt x="1524" y="8016"/>
                  <a:pt x="1472" y="8041"/>
                </a:cubicBezTo>
                <a:cubicBezTo>
                  <a:pt x="1472" y="8066"/>
                  <a:pt x="1419" y="8066"/>
                  <a:pt x="1419" y="8091"/>
                </a:cubicBezTo>
                <a:cubicBezTo>
                  <a:pt x="1419" y="8091"/>
                  <a:pt x="1367" y="8116"/>
                  <a:pt x="1314" y="8116"/>
                </a:cubicBezTo>
                <a:cubicBezTo>
                  <a:pt x="1248" y="8116"/>
                  <a:pt x="1248" y="8140"/>
                  <a:pt x="1248" y="8172"/>
                </a:cubicBezTo>
                <a:cubicBezTo>
                  <a:pt x="1248" y="8197"/>
                  <a:pt x="1248" y="8222"/>
                  <a:pt x="1196" y="8222"/>
                </a:cubicBezTo>
                <a:lnTo>
                  <a:pt x="1143" y="8197"/>
                </a:lnTo>
                <a:cubicBezTo>
                  <a:pt x="1143" y="8222"/>
                  <a:pt x="1091" y="8246"/>
                  <a:pt x="1091" y="8246"/>
                </a:cubicBezTo>
                <a:cubicBezTo>
                  <a:pt x="1038" y="8246"/>
                  <a:pt x="1038" y="8271"/>
                  <a:pt x="1038" y="8271"/>
                </a:cubicBezTo>
                <a:lnTo>
                  <a:pt x="1038" y="8326"/>
                </a:lnTo>
                <a:lnTo>
                  <a:pt x="986" y="8326"/>
                </a:lnTo>
                <a:cubicBezTo>
                  <a:pt x="986" y="8351"/>
                  <a:pt x="986" y="8351"/>
                  <a:pt x="919" y="8351"/>
                </a:cubicBezTo>
                <a:cubicBezTo>
                  <a:pt x="867" y="8376"/>
                  <a:pt x="919" y="8376"/>
                  <a:pt x="919" y="8376"/>
                </a:cubicBezTo>
                <a:cubicBezTo>
                  <a:pt x="986" y="8376"/>
                  <a:pt x="986" y="8401"/>
                  <a:pt x="986" y="8401"/>
                </a:cubicBezTo>
                <a:lnTo>
                  <a:pt x="986" y="8426"/>
                </a:lnTo>
                <a:cubicBezTo>
                  <a:pt x="1038" y="8426"/>
                  <a:pt x="986" y="8482"/>
                  <a:pt x="919" y="8482"/>
                </a:cubicBezTo>
                <a:lnTo>
                  <a:pt x="867" y="8482"/>
                </a:lnTo>
                <a:lnTo>
                  <a:pt x="867" y="8532"/>
                </a:lnTo>
                <a:cubicBezTo>
                  <a:pt x="815" y="8557"/>
                  <a:pt x="710" y="8688"/>
                  <a:pt x="710" y="8688"/>
                </a:cubicBezTo>
                <a:cubicBezTo>
                  <a:pt x="710" y="8688"/>
                  <a:pt x="710" y="8712"/>
                  <a:pt x="657" y="8737"/>
                </a:cubicBezTo>
                <a:cubicBezTo>
                  <a:pt x="657" y="8794"/>
                  <a:pt x="591" y="8818"/>
                  <a:pt x="591" y="8843"/>
                </a:cubicBezTo>
                <a:lnTo>
                  <a:pt x="591" y="8893"/>
                </a:lnTo>
                <a:cubicBezTo>
                  <a:pt x="538" y="8893"/>
                  <a:pt x="538" y="8918"/>
                  <a:pt x="486" y="8999"/>
                </a:cubicBezTo>
                <a:cubicBezTo>
                  <a:pt x="486" y="9074"/>
                  <a:pt x="486" y="9105"/>
                  <a:pt x="434" y="9105"/>
                </a:cubicBezTo>
                <a:cubicBezTo>
                  <a:pt x="381" y="9130"/>
                  <a:pt x="381" y="9155"/>
                  <a:pt x="381" y="9180"/>
                </a:cubicBezTo>
                <a:lnTo>
                  <a:pt x="381" y="9261"/>
                </a:lnTo>
                <a:lnTo>
                  <a:pt x="434" y="9261"/>
                </a:lnTo>
                <a:lnTo>
                  <a:pt x="434" y="9310"/>
                </a:lnTo>
                <a:lnTo>
                  <a:pt x="381" y="9310"/>
                </a:lnTo>
                <a:cubicBezTo>
                  <a:pt x="329" y="9310"/>
                  <a:pt x="265" y="9335"/>
                  <a:pt x="265" y="9335"/>
                </a:cubicBezTo>
                <a:cubicBezTo>
                  <a:pt x="265" y="9360"/>
                  <a:pt x="265" y="9360"/>
                  <a:pt x="212" y="9385"/>
                </a:cubicBezTo>
                <a:lnTo>
                  <a:pt x="212" y="9441"/>
                </a:lnTo>
                <a:cubicBezTo>
                  <a:pt x="212" y="9441"/>
                  <a:pt x="212" y="9491"/>
                  <a:pt x="157" y="9516"/>
                </a:cubicBezTo>
                <a:cubicBezTo>
                  <a:pt x="105" y="9596"/>
                  <a:pt x="52" y="9671"/>
                  <a:pt x="52" y="9776"/>
                </a:cubicBezTo>
                <a:cubicBezTo>
                  <a:pt x="52" y="9851"/>
                  <a:pt x="0" y="9882"/>
                  <a:pt x="0" y="9882"/>
                </a:cubicBezTo>
                <a:lnTo>
                  <a:pt x="0" y="9907"/>
                </a:lnTo>
                <a:cubicBezTo>
                  <a:pt x="0" y="9932"/>
                  <a:pt x="52" y="9932"/>
                  <a:pt x="52" y="9957"/>
                </a:cubicBezTo>
                <a:cubicBezTo>
                  <a:pt x="105" y="9957"/>
                  <a:pt x="105" y="9982"/>
                  <a:pt x="52" y="9982"/>
                </a:cubicBezTo>
                <a:cubicBezTo>
                  <a:pt x="52" y="9982"/>
                  <a:pt x="52" y="10007"/>
                  <a:pt x="0" y="10063"/>
                </a:cubicBezTo>
                <a:lnTo>
                  <a:pt x="0" y="10505"/>
                </a:lnTo>
                <a:cubicBezTo>
                  <a:pt x="0" y="10505"/>
                  <a:pt x="52" y="10555"/>
                  <a:pt x="52" y="10580"/>
                </a:cubicBezTo>
                <a:lnTo>
                  <a:pt x="52" y="10685"/>
                </a:lnTo>
                <a:cubicBezTo>
                  <a:pt x="52" y="10736"/>
                  <a:pt x="105" y="10890"/>
                  <a:pt x="105" y="10915"/>
                </a:cubicBezTo>
                <a:cubicBezTo>
                  <a:pt x="105" y="10915"/>
                  <a:pt x="105" y="10940"/>
                  <a:pt x="157" y="10940"/>
                </a:cubicBezTo>
                <a:lnTo>
                  <a:pt x="157" y="10971"/>
                </a:lnTo>
                <a:cubicBezTo>
                  <a:pt x="105" y="10971"/>
                  <a:pt x="157" y="11071"/>
                  <a:pt x="212" y="11096"/>
                </a:cubicBezTo>
                <a:lnTo>
                  <a:pt x="212" y="11152"/>
                </a:lnTo>
                <a:cubicBezTo>
                  <a:pt x="265" y="11152"/>
                  <a:pt x="265" y="11177"/>
                  <a:pt x="265" y="11202"/>
                </a:cubicBezTo>
                <a:cubicBezTo>
                  <a:pt x="265" y="11202"/>
                  <a:pt x="265" y="11227"/>
                  <a:pt x="212" y="11227"/>
                </a:cubicBezTo>
                <a:lnTo>
                  <a:pt x="212" y="11251"/>
                </a:lnTo>
                <a:cubicBezTo>
                  <a:pt x="212" y="11251"/>
                  <a:pt x="212" y="11283"/>
                  <a:pt x="265" y="11283"/>
                </a:cubicBezTo>
                <a:cubicBezTo>
                  <a:pt x="265" y="11251"/>
                  <a:pt x="329" y="11251"/>
                  <a:pt x="329" y="11251"/>
                </a:cubicBezTo>
                <a:lnTo>
                  <a:pt x="329" y="11357"/>
                </a:lnTo>
                <a:cubicBezTo>
                  <a:pt x="381" y="11382"/>
                  <a:pt x="381" y="11439"/>
                  <a:pt x="329" y="11439"/>
                </a:cubicBezTo>
                <a:lnTo>
                  <a:pt x="329" y="11407"/>
                </a:lnTo>
                <a:cubicBezTo>
                  <a:pt x="329" y="11382"/>
                  <a:pt x="329" y="11382"/>
                  <a:pt x="265" y="11382"/>
                </a:cubicBezTo>
                <a:cubicBezTo>
                  <a:pt x="212" y="11382"/>
                  <a:pt x="212" y="11382"/>
                  <a:pt x="265" y="11407"/>
                </a:cubicBezTo>
                <a:cubicBezTo>
                  <a:pt x="329" y="11439"/>
                  <a:pt x="381" y="11488"/>
                  <a:pt x="329" y="11538"/>
                </a:cubicBezTo>
                <a:lnTo>
                  <a:pt x="381" y="11538"/>
                </a:lnTo>
                <a:cubicBezTo>
                  <a:pt x="434" y="11538"/>
                  <a:pt x="434" y="11563"/>
                  <a:pt x="381" y="11594"/>
                </a:cubicBezTo>
                <a:cubicBezTo>
                  <a:pt x="265" y="11594"/>
                  <a:pt x="265" y="11619"/>
                  <a:pt x="381" y="11619"/>
                </a:cubicBezTo>
                <a:cubicBezTo>
                  <a:pt x="434" y="11644"/>
                  <a:pt x="434" y="11644"/>
                  <a:pt x="381" y="11669"/>
                </a:cubicBezTo>
                <a:cubicBezTo>
                  <a:pt x="381" y="11669"/>
                  <a:pt x="381" y="11694"/>
                  <a:pt x="434" y="11694"/>
                </a:cubicBezTo>
                <a:lnTo>
                  <a:pt x="434" y="11800"/>
                </a:lnTo>
                <a:cubicBezTo>
                  <a:pt x="434" y="11825"/>
                  <a:pt x="434" y="11849"/>
                  <a:pt x="486" y="11905"/>
                </a:cubicBezTo>
                <a:lnTo>
                  <a:pt x="486" y="11979"/>
                </a:lnTo>
                <a:lnTo>
                  <a:pt x="538" y="12004"/>
                </a:lnTo>
                <a:cubicBezTo>
                  <a:pt x="486" y="12004"/>
                  <a:pt x="538" y="12030"/>
                  <a:pt x="538" y="12030"/>
                </a:cubicBezTo>
                <a:cubicBezTo>
                  <a:pt x="591" y="12060"/>
                  <a:pt x="591" y="12110"/>
                  <a:pt x="591" y="12135"/>
                </a:cubicBezTo>
                <a:lnTo>
                  <a:pt x="591" y="12185"/>
                </a:lnTo>
                <a:cubicBezTo>
                  <a:pt x="657" y="12185"/>
                  <a:pt x="657" y="12185"/>
                  <a:pt x="657" y="12216"/>
                </a:cubicBezTo>
                <a:cubicBezTo>
                  <a:pt x="591" y="12241"/>
                  <a:pt x="591" y="12241"/>
                  <a:pt x="657" y="12241"/>
                </a:cubicBezTo>
                <a:cubicBezTo>
                  <a:pt x="657" y="12241"/>
                  <a:pt x="710" y="12266"/>
                  <a:pt x="710" y="12291"/>
                </a:cubicBezTo>
                <a:lnTo>
                  <a:pt x="710" y="12372"/>
                </a:lnTo>
                <a:lnTo>
                  <a:pt x="762" y="12372"/>
                </a:lnTo>
                <a:cubicBezTo>
                  <a:pt x="710" y="12397"/>
                  <a:pt x="710" y="12421"/>
                  <a:pt x="762" y="12446"/>
                </a:cubicBezTo>
                <a:lnTo>
                  <a:pt x="762" y="12496"/>
                </a:lnTo>
                <a:cubicBezTo>
                  <a:pt x="762" y="12552"/>
                  <a:pt x="867" y="12652"/>
                  <a:pt x="919" y="12683"/>
                </a:cubicBezTo>
                <a:cubicBezTo>
                  <a:pt x="986" y="12708"/>
                  <a:pt x="1038" y="12733"/>
                  <a:pt x="986" y="12758"/>
                </a:cubicBezTo>
                <a:cubicBezTo>
                  <a:pt x="986" y="12783"/>
                  <a:pt x="986" y="12783"/>
                  <a:pt x="1038" y="12808"/>
                </a:cubicBezTo>
                <a:lnTo>
                  <a:pt x="1091" y="12839"/>
                </a:lnTo>
                <a:cubicBezTo>
                  <a:pt x="1091" y="12839"/>
                  <a:pt x="1091" y="12864"/>
                  <a:pt x="1143" y="12889"/>
                </a:cubicBezTo>
                <a:lnTo>
                  <a:pt x="1143" y="12938"/>
                </a:lnTo>
                <a:cubicBezTo>
                  <a:pt x="1196" y="12938"/>
                  <a:pt x="1196" y="12963"/>
                  <a:pt x="1196" y="12963"/>
                </a:cubicBezTo>
                <a:cubicBezTo>
                  <a:pt x="1196" y="12995"/>
                  <a:pt x="1196" y="13019"/>
                  <a:pt x="1248" y="13044"/>
                </a:cubicBezTo>
                <a:cubicBezTo>
                  <a:pt x="1314" y="13094"/>
                  <a:pt x="1367" y="13094"/>
                  <a:pt x="1314" y="13119"/>
                </a:cubicBezTo>
                <a:cubicBezTo>
                  <a:pt x="1248" y="13119"/>
                  <a:pt x="1248" y="13119"/>
                  <a:pt x="1248" y="13149"/>
                </a:cubicBezTo>
                <a:cubicBezTo>
                  <a:pt x="1248" y="13149"/>
                  <a:pt x="1248" y="13174"/>
                  <a:pt x="1314" y="13174"/>
                </a:cubicBezTo>
                <a:lnTo>
                  <a:pt x="1314" y="13149"/>
                </a:lnTo>
                <a:cubicBezTo>
                  <a:pt x="1367" y="13149"/>
                  <a:pt x="1419" y="13174"/>
                  <a:pt x="1367" y="13199"/>
                </a:cubicBezTo>
                <a:cubicBezTo>
                  <a:pt x="1419" y="13199"/>
                  <a:pt x="1524" y="13249"/>
                  <a:pt x="1524" y="13274"/>
                </a:cubicBezTo>
                <a:cubicBezTo>
                  <a:pt x="1524" y="13274"/>
                  <a:pt x="1524" y="13305"/>
                  <a:pt x="1577" y="13305"/>
                </a:cubicBezTo>
                <a:lnTo>
                  <a:pt x="1577" y="13274"/>
                </a:lnTo>
                <a:cubicBezTo>
                  <a:pt x="1643" y="13305"/>
                  <a:pt x="1643" y="13305"/>
                  <a:pt x="1643" y="13330"/>
                </a:cubicBezTo>
                <a:lnTo>
                  <a:pt x="1472" y="13330"/>
                </a:lnTo>
                <a:cubicBezTo>
                  <a:pt x="1419" y="13330"/>
                  <a:pt x="1472" y="13355"/>
                  <a:pt x="1472" y="13355"/>
                </a:cubicBezTo>
                <a:cubicBezTo>
                  <a:pt x="1524" y="13355"/>
                  <a:pt x="1524" y="13355"/>
                  <a:pt x="1524" y="13380"/>
                </a:cubicBezTo>
                <a:cubicBezTo>
                  <a:pt x="1472" y="13429"/>
                  <a:pt x="1524" y="13461"/>
                  <a:pt x="1577" y="13461"/>
                </a:cubicBezTo>
                <a:cubicBezTo>
                  <a:pt x="1577" y="13486"/>
                  <a:pt x="1643" y="13510"/>
                  <a:pt x="1577" y="13510"/>
                </a:cubicBezTo>
                <a:cubicBezTo>
                  <a:pt x="1577" y="13510"/>
                  <a:pt x="1577" y="13535"/>
                  <a:pt x="1643" y="13535"/>
                </a:cubicBezTo>
                <a:cubicBezTo>
                  <a:pt x="1643" y="13535"/>
                  <a:pt x="1695" y="13560"/>
                  <a:pt x="1695" y="13585"/>
                </a:cubicBezTo>
                <a:cubicBezTo>
                  <a:pt x="1643" y="13585"/>
                  <a:pt x="1695" y="13616"/>
                  <a:pt x="1695" y="13616"/>
                </a:cubicBezTo>
                <a:lnTo>
                  <a:pt x="1695" y="13641"/>
                </a:lnTo>
                <a:cubicBezTo>
                  <a:pt x="1748" y="13641"/>
                  <a:pt x="1748" y="13666"/>
                  <a:pt x="1748" y="13691"/>
                </a:cubicBezTo>
                <a:cubicBezTo>
                  <a:pt x="1748" y="13716"/>
                  <a:pt x="1800" y="13772"/>
                  <a:pt x="1853" y="13797"/>
                </a:cubicBezTo>
                <a:cubicBezTo>
                  <a:pt x="1853" y="13822"/>
                  <a:pt x="1905" y="13872"/>
                  <a:pt x="1905" y="13896"/>
                </a:cubicBezTo>
                <a:cubicBezTo>
                  <a:pt x="1905" y="13953"/>
                  <a:pt x="1905" y="13978"/>
                  <a:pt x="1971" y="13978"/>
                </a:cubicBezTo>
                <a:cubicBezTo>
                  <a:pt x="2024" y="13978"/>
                  <a:pt x="2024" y="14002"/>
                  <a:pt x="2024" y="14002"/>
                </a:cubicBezTo>
                <a:cubicBezTo>
                  <a:pt x="2024" y="14052"/>
                  <a:pt x="2076" y="14133"/>
                  <a:pt x="2129" y="14133"/>
                </a:cubicBezTo>
                <a:cubicBezTo>
                  <a:pt x="2181" y="14133"/>
                  <a:pt x="2181" y="14158"/>
                  <a:pt x="2181" y="14183"/>
                </a:cubicBezTo>
                <a:cubicBezTo>
                  <a:pt x="2181" y="14183"/>
                  <a:pt x="2300" y="14263"/>
                  <a:pt x="2300" y="14289"/>
                </a:cubicBezTo>
                <a:cubicBezTo>
                  <a:pt x="2300" y="14289"/>
                  <a:pt x="2300" y="14314"/>
                  <a:pt x="2352" y="14339"/>
                </a:cubicBezTo>
                <a:cubicBezTo>
                  <a:pt x="2405" y="14364"/>
                  <a:pt x="2457" y="14364"/>
                  <a:pt x="2405" y="14394"/>
                </a:cubicBezTo>
                <a:cubicBezTo>
                  <a:pt x="2352" y="14394"/>
                  <a:pt x="2405" y="14419"/>
                  <a:pt x="2457" y="14493"/>
                </a:cubicBezTo>
                <a:cubicBezTo>
                  <a:pt x="2510" y="14518"/>
                  <a:pt x="2510" y="14550"/>
                  <a:pt x="2510" y="14574"/>
                </a:cubicBezTo>
                <a:cubicBezTo>
                  <a:pt x="2510" y="14599"/>
                  <a:pt x="2510" y="14624"/>
                  <a:pt x="2562" y="14624"/>
                </a:cubicBezTo>
                <a:cubicBezTo>
                  <a:pt x="2626" y="14649"/>
                  <a:pt x="2626" y="14674"/>
                  <a:pt x="2626" y="14674"/>
                </a:cubicBezTo>
                <a:lnTo>
                  <a:pt x="2626" y="14705"/>
                </a:lnTo>
                <a:cubicBezTo>
                  <a:pt x="2679" y="14705"/>
                  <a:pt x="2679" y="14705"/>
                  <a:pt x="2679" y="14730"/>
                </a:cubicBezTo>
                <a:cubicBezTo>
                  <a:pt x="2679" y="14730"/>
                  <a:pt x="2679" y="14780"/>
                  <a:pt x="2731" y="14805"/>
                </a:cubicBezTo>
                <a:cubicBezTo>
                  <a:pt x="2784" y="14830"/>
                  <a:pt x="2836" y="14861"/>
                  <a:pt x="2784" y="14861"/>
                </a:cubicBezTo>
                <a:lnTo>
                  <a:pt x="2784" y="14886"/>
                </a:lnTo>
                <a:lnTo>
                  <a:pt x="2836" y="14911"/>
                </a:lnTo>
                <a:lnTo>
                  <a:pt x="2836" y="14961"/>
                </a:lnTo>
                <a:cubicBezTo>
                  <a:pt x="2836" y="14961"/>
                  <a:pt x="2889" y="14985"/>
                  <a:pt x="2889" y="15017"/>
                </a:cubicBezTo>
                <a:cubicBezTo>
                  <a:pt x="2955" y="15066"/>
                  <a:pt x="3007" y="15091"/>
                  <a:pt x="2955" y="15091"/>
                </a:cubicBezTo>
                <a:cubicBezTo>
                  <a:pt x="2955" y="15116"/>
                  <a:pt x="3007" y="15116"/>
                  <a:pt x="3007" y="15116"/>
                </a:cubicBezTo>
                <a:cubicBezTo>
                  <a:pt x="3060" y="15116"/>
                  <a:pt x="3060" y="15141"/>
                  <a:pt x="3060" y="15141"/>
                </a:cubicBezTo>
                <a:cubicBezTo>
                  <a:pt x="3060" y="15172"/>
                  <a:pt x="3112" y="15222"/>
                  <a:pt x="3112" y="15247"/>
                </a:cubicBezTo>
                <a:cubicBezTo>
                  <a:pt x="3165" y="15297"/>
                  <a:pt x="3217" y="15353"/>
                  <a:pt x="3217" y="15378"/>
                </a:cubicBezTo>
                <a:cubicBezTo>
                  <a:pt x="3217" y="15428"/>
                  <a:pt x="3217" y="15453"/>
                  <a:pt x="3283" y="15453"/>
                </a:cubicBezTo>
                <a:cubicBezTo>
                  <a:pt x="3336" y="15453"/>
                  <a:pt x="3388" y="15533"/>
                  <a:pt x="3336" y="15557"/>
                </a:cubicBezTo>
                <a:lnTo>
                  <a:pt x="3336" y="15583"/>
                </a:lnTo>
                <a:cubicBezTo>
                  <a:pt x="3388" y="15608"/>
                  <a:pt x="3441" y="15763"/>
                  <a:pt x="3388" y="15794"/>
                </a:cubicBezTo>
                <a:cubicBezTo>
                  <a:pt x="3388" y="15819"/>
                  <a:pt x="3388" y="15819"/>
                  <a:pt x="3441" y="15819"/>
                </a:cubicBezTo>
                <a:cubicBezTo>
                  <a:pt x="3493" y="15819"/>
                  <a:pt x="3493" y="15844"/>
                  <a:pt x="3441" y="15844"/>
                </a:cubicBezTo>
                <a:cubicBezTo>
                  <a:pt x="3388" y="15844"/>
                  <a:pt x="3388" y="15869"/>
                  <a:pt x="3388" y="15869"/>
                </a:cubicBezTo>
                <a:cubicBezTo>
                  <a:pt x="3441" y="15894"/>
                  <a:pt x="3441" y="15919"/>
                  <a:pt x="3441" y="15950"/>
                </a:cubicBezTo>
                <a:lnTo>
                  <a:pt x="3441" y="16025"/>
                </a:lnTo>
                <a:lnTo>
                  <a:pt x="3493" y="16025"/>
                </a:lnTo>
                <a:cubicBezTo>
                  <a:pt x="3612" y="16025"/>
                  <a:pt x="3546" y="16106"/>
                  <a:pt x="3493" y="16131"/>
                </a:cubicBezTo>
                <a:cubicBezTo>
                  <a:pt x="3441" y="16131"/>
                  <a:pt x="3441" y="16155"/>
                  <a:pt x="3493" y="16155"/>
                </a:cubicBezTo>
                <a:lnTo>
                  <a:pt x="3493" y="16205"/>
                </a:lnTo>
                <a:cubicBezTo>
                  <a:pt x="3546" y="16230"/>
                  <a:pt x="3546" y="16286"/>
                  <a:pt x="3612" y="16311"/>
                </a:cubicBezTo>
                <a:lnTo>
                  <a:pt x="3612" y="16336"/>
                </a:lnTo>
                <a:cubicBezTo>
                  <a:pt x="3546" y="16361"/>
                  <a:pt x="3546" y="16361"/>
                  <a:pt x="3612" y="16386"/>
                </a:cubicBezTo>
                <a:lnTo>
                  <a:pt x="3612" y="16417"/>
                </a:lnTo>
                <a:cubicBezTo>
                  <a:pt x="3612" y="16442"/>
                  <a:pt x="3612" y="16442"/>
                  <a:pt x="3664" y="16442"/>
                </a:cubicBezTo>
                <a:lnTo>
                  <a:pt x="3664" y="16517"/>
                </a:lnTo>
                <a:cubicBezTo>
                  <a:pt x="3664" y="16517"/>
                  <a:pt x="3717" y="16573"/>
                  <a:pt x="3664" y="16598"/>
                </a:cubicBezTo>
                <a:cubicBezTo>
                  <a:pt x="3664" y="16623"/>
                  <a:pt x="3664" y="16647"/>
                  <a:pt x="3717" y="16672"/>
                </a:cubicBezTo>
                <a:cubicBezTo>
                  <a:pt x="3769" y="16672"/>
                  <a:pt x="3769" y="16697"/>
                  <a:pt x="3769" y="16727"/>
                </a:cubicBezTo>
                <a:cubicBezTo>
                  <a:pt x="3717" y="16827"/>
                  <a:pt x="3769" y="16883"/>
                  <a:pt x="3822" y="16908"/>
                </a:cubicBezTo>
                <a:lnTo>
                  <a:pt x="3822" y="17007"/>
                </a:lnTo>
                <a:lnTo>
                  <a:pt x="3874" y="17039"/>
                </a:lnTo>
                <a:lnTo>
                  <a:pt x="3940" y="17007"/>
                </a:lnTo>
                <a:cubicBezTo>
                  <a:pt x="3993" y="17039"/>
                  <a:pt x="3993" y="17064"/>
                  <a:pt x="3874" y="17113"/>
                </a:cubicBezTo>
                <a:cubicBezTo>
                  <a:pt x="3874" y="17113"/>
                  <a:pt x="3874" y="17138"/>
                  <a:pt x="3993" y="17138"/>
                </a:cubicBezTo>
                <a:cubicBezTo>
                  <a:pt x="4045" y="17163"/>
                  <a:pt x="4045" y="17163"/>
                  <a:pt x="4045" y="17195"/>
                </a:cubicBezTo>
                <a:cubicBezTo>
                  <a:pt x="4045" y="17219"/>
                  <a:pt x="4045" y="17244"/>
                  <a:pt x="4098" y="17244"/>
                </a:cubicBezTo>
                <a:lnTo>
                  <a:pt x="4098" y="17319"/>
                </a:lnTo>
                <a:cubicBezTo>
                  <a:pt x="4045" y="17375"/>
                  <a:pt x="4045" y="17400"/>
                  <a:pt x="4098" y="17400"/>
                </a:cubicBezTo>
                <a:lnTo>
                  <a:pt x="4150" y="17400"/>
                </a:lnTo>
                <a:cubicBezTo>
                  <a:pt x="4150" y="17425"/>
                  <a:pt x="4150" y="17425"/>
                  <a:pt x="4203" y="17450"/>
                </a:cubicBezTo>
                <a:cubicBezTo>
                  <a:pt x="4269" y="17475"/>
                  <a:pt x="4321" y="17506"/>
                  <a:pt x="4269" y="17506"/>
                </a:cubicBezTo>
                <a:lnTo>
                  <a:pt x="4203" y="17475"/>
                </a:lnTo>
                <a:lnTo>
                  <a:pt x="4150" y="17475"/>
                </a:lnTo>
                <a:cubicBezTo>
                  <a:pt x="4150" y="17475"/>
                  <a:pt x="4150" y="17506"/>
                  <a:pt x="4203" y="17531"/>
                </a:cubicBezTo>
                <a:lnTo>
                  <a:pt x="4203" y="17556"/>
                </a:lnTo>
                <a:lnTo>
                  <a:pt x="4269" y="17531"/>
                </a:lnTo>
                <a:lnTo>
                  <a:pt x="4269" y="17605"/>
                </a:lnTo>
                <a:cubicBezTo>
                  <a:pt x="4269" y="17662"/>
                  <a:pt x="4269" y="17662"/>
                  <a:pt x="4321" y="17662"/>
                </a:cubicBezTo>
                <a:cubicBezTo>
                  <a:pt x="4479" y="17687"/>
                  <a:pt x="4479" y="17687"/>
                  <a:pt x="4374" y="17711"/>
                </a:cubicBezTo>
                <a:cubicBezTo>
                  <a:pt x="4321" y="17736"/>
                  <a:pt x="4321" y="17736"/>
                  <a:pt x="4374" y="17736"/>
                </a:cubicBezTo>
                <a:cubicBezTo>
                  <a:pt x="4426" y="17736"/>
                  <a:pt x="4426" y="17736"/>
                  <a:pt x="4426" y="17761"/>
                </a:cubicBezTo>
                <a:cubicBezTo>
                  <a:pt x="4426" y="17786"/>
                  <a:pt x="4479" y="17842"/>
                  <a:pt x="4597" y="17867"/>
                </a:cubicBezTo>
                <a:lnTo>
                  <a:pt x="4650" y="17867"/>
                </a:lnTo>
                <a:lnTo>
                  <a:pt x="4597" y="17892"/>
                </a:lnTo>
                <a:cubicBezTo>
                  <a:pt x="4531" y="17892"/>
                  <a:pt x="4531" y="17972"/>
                  <a:pt x="4650" y="17972"/>
                </a:cubicBezTo>
                <a:lnTo>
                  <a:pt x="4702" y="17972"/>
                </a:lnTo>
                <a:cubicBezTo>
                  <a:pt x="4755" y="17997"/>
                  <a:pt x="4702" y="17997"/>
                  <a:pt x="4702" y="17997"/>
                </a:cubicBezTo>
                <a:lnTo>
                  <a:pt x="4702" y="17972"/>
                </a:lnTo>
                <a:cubicBezTo>
                  <a:pt x="4702" y="17972"/>
                  <a:pt x="4650" y="17997"/>
                  <a:pt x="4650" y="18022"/>
                </a:cubicBezTo>
                <a:cubicBezTo>
                  <a:pt x="4650" y="18022"/>
                  <a:pt x="4702" y="18047"/>
                  <a:pt x="4702" y="18072"/>
                </a:cubicBezTo>
                <a:cubicBezTo>
                  <a:pt x="4755" y="18072"/>
                  <a:pt x="4755" y="18072"/>
                  <a:pt x="4755" y="18096"/>
                </a:cubicBezTo>
                <a:lnTo>
                  <a:pt x="4860" y="18096"/>
                </a:lnTo>
                <a:cubicBezTo>
                  <a:pt x="4860" y="18096"/>
                  <a:pt x="4860" y="18128"/>
                  <a:pt x="4807" y="18128"/>
                </a:cubicBezTo>
                <a:cubicBezTo>
                  <a:pt x="4807" y="18153"/>
                  <a:pt x="4755" y="18153"/>
                  <a:pt x="4755" y="18178"/>
                </a:cubicBezTo>
                <a:lnTo>
                  <a:pt x="4807" y="18178"/>
                </a:lnTo>
                <a:lnTo>
                  <a:pt x="4807" y="18153"/>
                </a:lnTo>
                <a:cubicBezTo>
                  <a:pt x="4860" y="18153"/>
                  <a:pt x="4860" y="18153"/>
                  <a:pt x="4924" y="18178"/>
                </a:cubicBezTo>
                <a:cubicBezTo>
                  <a:pt x="4924" y="18178"/>
                  <a:pt x="4978" y="18202"/>
                  <a:pt x="5031" y="18202"/>
                </a:cubicBezTo>
                <a:cubicBezTo>
                  <a:pt x="5031" y="18227"/>
                  <a:pt x="4978" y="18227"/>
                  <a:pt x="4978" y="18227"/>
                </a:cubicBezTo>
                <a:lnTo>
                  <a:pt x="4807" y="18227"/>
                </a:lnTo>
                <a:lnTo>
                  <a:pt x="4860" y="18252"/>
                </a:lnTo>
                <a:cubicBezTo>
                  <a:pt x="4924" y="18252"/>
                  <a:pt x="4924" y="18283"/>
                  <a:pt x="4924" y="18308"/>
                </a:cubicBezTo>
                <a:cubicBezTo>
                  <a:pt x="4860" y="18358"/>
                  <a:pt x="4860" y="18358"/>
                  <a:pt x="4924" y="18358"/>
                </a:cubicBezTo>
                <a:lnTo>
                  <a:pt x="4978" y="18358"/>
                </a:lnTo>
                <a:lnTo>
                  <a:pt x="4978" y="18464"/>
                </a:lnTo>
                <a:cubicBezTo>
                  <a:pt x="5031" y="18464"/>
                  <a:pt x="5031" y="18489"/>
                  <a:pt x="5031" y="18489"/>
                </a:cubicBezTo>
                <a:cubicBezTo>
                  <a:pt x="5031" y="18514"/>
                  <a:pt x="5031" y="18514"/>
                  <a:pt x="5083" y="18514"/>
                </a:cubicBezTo>
                <a:cubicBezTo>
                  <a:pt x="5136" y="18514"/>
                  <a:pt x="5136" y="18539"/>
                  <a:pt x="5136" y="18564"/>
                </a:cubicBezTo>
                <a:lnTo>
                  <a:pt x="5136" y="18595"/>
                </a:lnTo>
                <a:lnTo>
                  <a:pt x="5188" y="18595"/>
                </a:lnTo>
                <a:lnTo>
                  <a:pt x="5188" y="18645"/>
                </a:lnTo>
                <a:lnTo>
                  <a:pt x="5252" y="18645"/>
                </a:lnTo>
                <a:cubicBezTo>
                  <a:pt x="5252" y="18670"/>
                  <a:pt x="5252" y="18670"/>
                  <a:pt x="5305" y="18694"/>
                </a:cubicBezTo>
                <a:lnTo>
                  <a:pt x="5252" y="18694"/>
                </a:lnTo>
                <a:lnTo>
                  <a:pt x="5252" y="18751"/>
                </a:lnTo>
                <a:cubicBezTo>
                  <a:pt x="5305" y="18751"/>
                  <a:pt x="5357" y="18800"/>
                  <a:pt x="5305" y="18850"/>
                </a:cubicBezTo>
                <a:cubicBezTo>
                  <a:pt x="5305" y="18850"/>
                  <a:pt x="5357" y="18875"/>
                  <a:pt x="5410" y="18875"/>
                </a:cubicBezTo>
                <a:cubicBezTo>
                  <a:pt x="5357" y="18906"/>
                  <a:pt x="5357" y="18906"/>
                  <a:pt x="5410" y="18931"/>
                </a:cubicBezTo>
                <a:cubicBezTo>
                  <a:pt x="5410" y="18956"/>
                  <a:pt x="5462" y="18956"/>
                  <a:pt x="5462" y="18956"/>
                </a:cubicBezTo>
                <a:lnTo>
                  <a:pt x="5515" y="18981"/>
                </a:lnTo>
                <a:lnTo>
                  <a:pt x="5515" y="19111"/>
                </a:lnTo>
                <a:lnTo>
                  <a:pt x="5581" y="19111"/>
                </a:lnTo>
                <a:lnTo>
                  <a:pt x="5581" y="19162"/>
                </a:lnTo>
                <a:lnTo>
                  <a:pt x="5686" y="19162"/>
                </a:lnTo>
                <a:cubicBezTo>
                  <a:pt x="5738" y="19186"/>
                  <a:pt x="5738" y="19186"/>
                  <a:pt x="5686" y="19242"/>
                </a:cubicBezTo>
                <a:lnTo>
                  <a:pt x="5686" y="19291"/>
                </a:lnTo>
                <a:lnTo>
                  <a:pt x="5791" y="19291"/>
                </a:lnTo>
                <a:cubicBezTo>
                  <a:pt x="5791" y="19316"/>
                  <a:pt x="5791" y="19341"/>
                  <a:pt x="5843" y="19341"/>
                </a:cubicBezTo>
                <a:lnTo>
                  <a:pt x="5909" y="19372"/>
                </a:lnTo>
                <a:cubicBezTo>
                  <a:pt x="5909" y="19397"/>
                  <a:pt x="5962" y="19397"/>
                  <a:pt x="5962" y="19397"/>
                </a:cubicBezTo>
                <a:lnTo>
                  <a:pt x="5962" y="19372"/>
                </a:lnTo>
                <a:lnTo>
                  <a:pt x="6014" y="19397"/>
                </a:lnTo>
                <a:cubicBezTo>
                  <a:pt x="6067" y="19422"/>
                  <a:pt x="6014" y="19472"/>
                  <a:pt x="5962" y="19472"/>
                </a:cubicBezTo>
                <a:cubicBezTo>
                  <a:pt x="5909" y="19497"/>
                  <a:pt x="5909" y="19528"/>
                  <a:pt x="6014" y="19528"/>
                </a:cubicBezTo>
                <a:lnTo>
                  <a:pt x="6067" y="19528"/>
                </a:lnTo>
                <a:lnTo>
                  <a:pt x="6119" y="19497"/>
                </a:lnTo>
                <a:cubicBezTo>
                  <a:pt x="6119" y="19497"/>
                  <a:pt x="6119" y="19528"/>
                  <a:pt x="6067" y="19553"/>
                </a:cubicBezTo>
                <a:cubicBezTo>
                  <a:pt x="6014" y="19603"/>
                  <a:pt x="6014" y="19603"/>
                  <a:pt x="6119" y="19628"/>
                </a:cubicBezTo>
                <a:cubicBezTo>
                  <a:pt x="6119" y="19652"/>
                  <a:pt x="6172" y="19684"/>
                  <a:pt x="6172" y="19684"/>
                </a:cubicBezTo>
                <a:cubicBezTo>
                  <a:pt x="6238" y="19684"/>
                  <a:pt x="6290" y="19709"/>
                  <a:pt x="6290" y="19709"/>
                </a:cubicBezTo>
                <a:cubicBezTo>
                  <a:pt x="6290" y="19734"/>
                  <a:pt x="6395" y="19758"/>
                  <a:pt x="6448" y="19758"/>
                </a:cubicBezTo>
                <a:cubicBezTo>
                  <a:pt x="6500" y="19758"/>
                  <a:pt x="6500" y="19783"/>
                  <a:pt x="6500" y="19808"/>
                </a:cubicBezTo>
                <a:cubicBezTo>
                  <a:pt x="6500" y="19840"/>
                  <a:pt x="6566" y="19864"/>
                  <a:pt x="6619" y="19864"/>
                </a:cubicBezTo>
                <a:cubicBezTo>
                  <a:pt x="6619" y="19864"/>
                  <a:pt x="6671" y="19889"/>
                  <a:pt x="6671" y="19914"/>
                </a:cubicBezTo>
                <a:cubicBezTo>
                  <a:pt x="6671" y="19939"/>
                  <a:pt x="6671" y="19964"/>
                  <a:pt x="6724" y="19964"/>
                </a:cubicBezTo>
                <a:cubicBezTo>
                  <a:pt x="6724" y="19964"/>
                  <a:pt x="6776" y="19995"/>
                  <a:pt x="6776" y="20020"/>
                </a:cubicBezTo>
                <a:cubicBezTo>
                  <a:pt x="6776" y="20070"/>
                  <a:pt x="6776" y="20070"/>
                  <a:pt x="7052" y="20095"/>
                </a:cubicBezTo>
                <a:lnTo>
                  <a:pt x="7105" y="20120"/>
                </a:lnTo>
                <a:cubicBezTo>
                  <a:pt x="7105" y="20176"/>
                  <a:pt x="7157" y="20226"/>
                  <a:pt x="7276" y="20226"/>
                </a:cubicBezTo>
                <a:cubicBezTo>
                  <a:pt x="7276" y="20226"/>
                  <a:pt x="7329" y="20250"/>
                  <a:pt x="7329" y="20306"/>
                </a:cubicBezTo>
                <a:cubicBezTo>
                  <a:pt x="7381" y="20330"/>
                  <a:pt x="7433" y="20355"/>
                  <a:pt x="7486" y="20380"/>
                </a:cubicBezTo>
                <a:cubicBezTo>
                  <a:pt x="7550" y="20380"/>
                  <a:pt x="7602" y="20405"/>
                  <a:pt x="7550" y="20405"/>
                </a:cubicBezTo>
                <a:lnTo>
                  <a:pt x="7550" y="20431"/>
                </a:lnTo>
                <a:cubicBezTo>
                  <a:pt x="7550" y="20431"/>
                  <a:pt x="7486" y="20431"/>
                  <a:pt x="7486" y="20405"/>
                </a:cubicBezTo>
                <a:cubicBezTo>
                  <a:pt x="7486" y="20380"/>
                  <a:pt x="7486" y="20380"/>
                  <a:pt x="7433" y="20380"/>
                </a:cubicBezTo>
                <a:lnTo>
                  <a:pt x="7433" y="20405"/>
                </a:lnTo>
                <a:cubicBezTo>
                  <a:pt x="7433" y="20431"/>
                  <a:pt x="7550" y="20461"/>
                  <a:pt x="7655" y="20461"/>
                </a:cubicBezTo>
                <a:lnTo>
                  <a:pt x="7710" y="20461"/>
                </a:lnTo>
                <a:lnTo>
                  <a:pt x="7710" y="20486"/>
                </a:lnTo>
                <a:cubicBezTo>
                  <a:pt x="7762" y="20486"/>
                  <a:pt x="7762" y="20511"/>
                  <a:pt x="7762" y="20511"/>
                </a:cubicBezTo>
                <a:cubicBezTo>
                  <a:pt x="7762" y="20536"/>
                  <a:pt x="7815" y="20561"/>
                  <a:pt x="7878" y="20561"/>
                </a:cubicBezTo>
                <a:cubicBezTo>
                  <a:pt x="7983" y="20586"/>
                  <a:pt x="7983" y="20617"/>
                  <a:pt x="7931" y="20642"/>
                </a:cubicBezTo>
                <a:lnTo>
                  <a:pt x="7931" y="20667"/>
                </a:lnTo>
                <a:cubicBezTo>
                  <a:pt x="7931" y="20667"/>
                  <a:pt x="7931" y="20642"/>
                  <a:pt x="7983" y="20642"/>
                </a:cubicBezTo>
                <a:cubicBezTo>
                  <a:pt x="8036" y="20642"/>
                  <a:pt x="8036" y="20642"/>
                  <a:pt x="8088" y="20667"/>
                </a:cubicBezTo>
                <a:cubicBezTo>
                  <a:pt x="8088" y="20692"/>
                  <a:pt x="8088" y="20692"/>
                  <a:pt x="8141" y="20692"/>
                </a:cubicBezTo>
                <a:cubicBezTo>
                  <a:pt x="8141" y="20692"/>
                  <a:pt x="8141" y="20667"/>
                  <a:pt x="8207" y="20667"/>
                </a:cubicBezTo>
                <a:lnTo>
                  <a:pt x="8207" y="20717"/>
                </a:lnTo>
                <a:cubicBezTo>
                  <a:pt x="8141" y="20741"/>
                  <a:pt x="8259" y="20798"/>
                  <a:pt x="8417" y="20823"/>
                </a:cubicBezTo>
                <a:lnTo>
                  <a:pt x="8640" y="20823"/>
                </a:lnTo>
                <a:lnTo>
                  <a:pt x="8640" y="20847"/>
                </a:lnTo>
                <a:cubicBezTo>
                  <a:pt x="8588" y="20872"/>
                  <a:pt x="8588" y="20872"/>
                  <a:pt x="8640" y="20872"/>
                </a:cubicBezTo>
                <a:cubicBezTo>
                  <a:pt x="8693" y="20897"/>
                  <a:pt x="8745" y="20897"/>
                  <a:pt x="8745" y="20897"/>
                </a:cubicBezTo>
                <a:cubicBezTo>
                  <a:pt x="8798" y="20897"/>
                  <a:pt x="8798" y="20897"/>
                  <a:pt x="8745" y="20928"/>
                </a:cubicBezTo>
                <a:lnTo>
                  <a:pt x="8864" y="20928"/>
                </a:lnTo>
                <a:cubicBezTo>
                  <a:pt x="8864" y="20928"/>
                  <a:pt x="8917" y="20928"/>
                  <a:pt x="8917" y="20953"/>
                </a:cubicBezTo>
                <a:cubicBezTo>
                  <a:pt x="8917" y="20953"/>
                  <a:pt x="8969" y="20928"/>
                  <a:pt x="9021" y="20928"/>
                </a:cubicBezTo>
                <a:lnTo>
                  <a:pt x="9074" y="20953"/>
                </a:lnTo>
                <a:cubicBezTo>
                  <a:pt x="9074" y="20978"/>
                  <a:pt x="9074" y="20978"/>
                  <a:pt x="9126" y="20978"/>
                </a:cubicBezTo>
                <a:cubicBezTo>
                  <a:pt x="9193" y="21003"/>
                  <a:pt x="9193" y="21003"/>
                  <a:pt x="9126" y="21003"/>
                </a:cubicBezTo>
                <a:lnTo>
                  <a:pt x="9074" y="21028"/>
                </a:lnTo>
                <a:lnTo>
                  <a:pt x="9245" y="21028"/>
                </a:lnTo>
                <a:cubicBezTo>
                  <a:pt x="9298" y="21028"/>
                  <a:pt x="9298" y="21028"/>
                  <a:pt x="9298" y="21053"/>
                </a:cubicBezTo>
                <a:cubicBezTo>
                  <a:pt x="9245" y="21053"/>
                  <a:pt x="9298" y="21084"/>
                  <a:pt x="9350" y="21084"/>
                </a:cubicBezTo>
                <a:cubicBezTo>
                  <a:pt x="9455" y="21109"/>
                  <a:pt x="9521" y="21134"/>
                  <a:pt x="9574" y="21159"/>
                </a:cubicBezTo>
                <a:cubicBezTo>
                  <a:pt x="9574" y="21184"/>
                  <a:pt x="9626" y="21209"/>
                  <a:pt x="9626" y="21209"/>
                </a:cubicBezTo>
                <a:cubicBezTo>
                  <a:pt x="9679" y="21209"/>
                  <a:pt x="9679" y="21209"/>
                  <a:pt x="9731" y="21240"/>
                </a:cubicBezTo>
                <a:lnTo>
                  <a:pt x="9784" y="21265"/>
                </a:lnTo>
                <a:cubicBezTo>
                  <a:pt x="9902" y="21265"/>
                  <a:pt x="10007" y="21290"/>
                  <a:pt x="10007" y="21290"/>
                </a:cubicBezTo>
                <a:lnTo>
                  <a:pt x="10007" y="21315"/>
                </a:lnTo>
                <a:lnTo>
                  <a:pt x="10112" y="21315"/>
                </a:lnTo>
                <a:cubicBezTo>
                  <a:pt x="10176" y="21315"/>
                  <a:pt x="10176" y="21339"/>
                  <a:pt x="10176" y="21339"/>
                </a:cubicBezTo>
                <a:cubicBezTo>
                  <a:pt x="10176" y="21339"/>
                  <a:pt x="10176" y="21315"/>
                  <a:pt x="10228" y="21315"/>
                </a:cubicBezTo>
                <a:lnTo>
                  <a:pt x="10333" y="21315"/>
                </a:lnTo>
                <a:cubicBezTo>
                  <a:pt x="10333" y="21315"/>
                  <a:pt x="10388" y="21315"/>
                  <a:pt x="10388" y="21290"/>
                </a:cubicBezTo>
                <a:cubicBezTo>
                  <a:pt x="10388" y="21290"/>
                  <a:pt x="10441" y="21290"/>
                  <a:pt x="10441" y="21315"/>
                </a:cubicBezTo>
                <a:cubicBezTo>
                  <a:pt x="10505" y="21364"/>
                  <a:pt x="10662" y="21396"/>
                  <a:pt x="10714" y="21396"/>
                </a:cubicBezTo>
                <a:cubicBezTo>
                  <a:pt x="10714" y="21396"/>
                  <a:pt x="10767" y="21396"/>
                  <a:pt x="10767" y="21364"/>
                </a:cubicBezTo>
                <a:cubicBezTo>
                  <a:pt x="10833" y="21364"/>
                  <a:pt x="10833" y="21364"/>
                  <a:pt x="10833" y="21396"/>
                </a:cubicBezTo>
                <a:lnTo>
                  <a:pt x="10886" y="21420"/>
                </a:lnTo>
                <a:lnTo>
                  <a:pt x="11162" y="21420"/>
                </a:lnTo>
                <a:cubicBezTo>
                  <a:pt x="11319" y="21420"/>
                  <a:pt x="11543" y="21420"/>
                  <a:pt x="11543" y="21445"/>
                </a:cubicBezTo>
                <a:lnTo>
                  <a:pt x="11543" y="21470"/>
                </a:lnTo>
                <a:lnTo>
                  <a:pt x="11700" y="21470"/>
                </a:lnTo>
                <a:cubicBezTo>
                  <a:pt x="11753" y="21495"/>
                  <a:pt x="11819" y="21495"/>
                  <a:pt x="11819" y="21495"/>
                </a:cubicBezTo>
                <a:lnTo>
                  <a:pt x="11924" y="21495"/>
                </a:lnTo>
                <a:cubicBezTo>
                  <a:pt x="11976" y="21470"/>
                  <a:pt x="11976" y="21470"/>
                  <a:pt x="11924" y="21445"/>
                </a:cubicBezTo>
                <a:lnTo>
                  <a:pt x="11976" y="21445"/>
                </a:lnTo>
                <a:cubicBezTo>
                  <a:pt x="11976" y="21445"/>
                  <a:pt x="12029" y="21470"/>
                  <a:pt x="12081" y="21495"/>
                </a:cubicBezTo>
                <a:cubicBezTo>
                  <a:pt x="12081" y="21495"/>
                  <a:pt x="12081" y="21520"/>
                  <a:pt x="12147" y="21520"/>
                </a:cubicBezTo>
                <a:cubicBezTo>
                  <a:pt x="12147" y="21520"/>
                  <a:pt x="12200" y="21495"/>
                  <a:pt x="12252" y="21495"/>
                </a:cubicBezTo>
                <a:lnTo>
                  <a:pt x="12410" y="21495"/>
                </a:lnTo>
                <a:cubicBezTo>
                  <a:pt x="12410" y="21520"/>
                  <a:pt x="12410" y="21520"/>
                  <a:pt x="12476" y="21520"/>
                </a:cubicBezTo>
                <a:lnTo>
                  <a:pt x="12476" y="21495"/>
                </a:lnTo>
                <a:lnTo>
                  <a:pt x="12528" y="21495"/>
                </a:lnTo>
                <a:cubicBezTo>
                  <a:pt x="12581" y="21495"/>
                  <a:pt x="12581" y="21495"/>
                  <a:pt x="12633" y="21520"/>
                </a:cubicBezTo>
                <a:cubicBezTo>
                  <a:pt x="12633" y="21550"/>
                  <a:pt x="12633" y="21550"/>
                  <a:pt x="12686" y="21550"/>
                </a:cubicBezTo>
                <a:lnTo>
                  <a:pt x="12738" y="21550"/>
                </a:lnTo>
                <a:cubicBezTo>
                  <a:pt x="12802" y="21550"/>
                  <a:pt x="12802" y="21550"/>
                  <a:pt x="12802" y="21575"/>
                </a:cubicBezTo>
                <a:lnTo>
                  <a:pt x="12855" y="21575"/>
                </a:lnTo>
                <a:lnTo>
                  <a:pt x="12907" y="21550"/>
                </a:lnTo>
                <a:lnTo>
                  <a:pt x="12960" y="21550"/>
                </a:lnTo>
                <a:cubicBezTo>
                  <a:pt x="13012" y="21575"/>
                  <a:pt x="13131" y="21575"/>
                  <a:pt x="13183" y="21575"/>
                </a:cubicBezTo>
                <a:lnTo>
                  <a:pt x="13722" y="21575"/>
                </a:lnTo>
                <a:cubicBezTo>
                  <a:pt x="13788" y="21575"/>
                  <a:pt x="13788" y="21575"/>
                  <a:pt x="13788" y="21600"/>
                </a:cubicBezTo>
                <a:lnTo>
                  <a:pt x="13998" y="21600"/>
                </a:lnTo>
                <a:lnTo>
                  <a:pt x="13998" y="21575"/>
                </a:lnTo>
                <a:lnTo>
                  <a:pt x="14050" y="21575"/>
                </a:lnTo>
                <a:lnTo>
                  <a:pt x="14050" y="21600"/>
                </a:lnTo>
                <a:cubicBezTo>
                  <a:pt x="14116" y="21600"/>
                  <a:pt x="14116" y="21600"/>
                  <a:pt x="14116" y="21575"/>
                </a:cubicBezTo>
                <a:lnTo>
                  <a:pt x="14326" y="21575"/>
                </a:lnTo>
                <a:cubicBezTo>
                  <a:pt x="14326" y="21550"/>
                  <a:pt x="14379" y="21550"/>
                  <a:pt x="14497" y="21550"/>
                </a:cubicBezTo>
                <a:lnTo>
                  <a:pt x="14655" y="21550"/>
                </a:lnTo>
                <a:cubicBezTo>
                  <a:pt x="14655" y="21575"/>
                  <a:pt x="14655" y="21575"/>
                  <a:pt x="14707" y="21575"/>
                </a:cubicBezTo>
                <a:cubicBezTo>
                  <a:pt x="14826" y="21575"/>
                  <a:pt x="14931" y="21550"/>
                  <a:pt x="14983" y="21550"/>
                </a:cubicBezTo>
                <a:lnTo>
                  <a:pt x="14983" y="21520"/>
                </a:lnTo>
                <a:cubicBezTo>
                  <a:pt x="15036" y="21520"/>
                  <a:pt x="15036" y="21520"/>
                  <a:pt x="15036" y="21550"/>
                </a:cubicBezTo>
                <a:lnTo>
                  <a:pt x="15154" y="21550"/>
                </a:lnTo>
                <a:cubicBezTo>
                  <a:pt x="15207" y="21550"/>
                  <a:pt x="15259" y="21520"/>
                  <a:pt x="15259" y="21520"/>
                </a:cubicBezTo>
                <a:lnTo>
                  <a:pt x="15481" y="21520"/>
                </a:lnTo>
                <a:cubicBezTo>
                  <a:pt x="15533" y="21520"/>
                  <a:pt x="15533" y="21520"/>
                  <a:pt x="15586" y="21495"/>
                </a:cubicBezTo>
                <a:cubicBezTo>
                  <a:pt x="15586" y="21470"/>
                  <a:pt x="15638" y="21470"/>
                  <a:pt x="15638" y="21470"/>
                </a:cubicBezTo>
                <a:lnTo>
                  <a:pt x="15691" y="21470"/>
                </a:lnTo>
                <a:cubicBezTo>
                  <a:pt x="15691" y="21445"/>
                  <a:pt x="15691" y="21420"/>
                  <a:pt x="15757" y="21420"/>
                </a:cubicBezTo>
                <a:lnTo>
                  <a:pt x="15809" y="21420"/>
                </a:lnTo>
                <a:cubicBezTo>
                  <a:pt x="15809" y="21445"/>
                  <a:pt x="15862" y="21445"/>
                  <a:pt x="15862" y="21445"/>
                </a:cubicBezTo>
                <a:lnTo>
                  <a:pt x="15914" y="21420"/>
                </a:lnTo>
                <a:cubicBezTo>
                  <a:pt x="15914" y="21396"/>
                  <a:pt x="16085" y="21364"/>
                  <a:pt x="16243" y="21364"/>
                </a:cubicBezTo>
                <a:lnTo>
                  <a:pt x="16295" y="21364"/>
                </a:lnTo>
                <a:cubicBezTo>
                  <a:pt x="16348" y="21364"/>
                  <a:pt x="16348" y="21364"/>
                  <a:pt x="16348" y="21339"/>
                </a:cubicBezTo>
                <a:cubicBezTo>
                  <a:pt x="16348" y="21339"/>
                  <a:pt x="16348" y="21315"/>
                  <a:pt x="16414" y="21315"/>
                </a:cubicBezTo>
                <a:lnTo>
                  <a:pt x="16414" y="21364"/>
                </a:lnTo>
                <a:lnTo>
                  <a:pt x="16466" y="21364"/>
                </a:lnTo>
                <a:cubicBezTo>
                  <a:pt x="16466" y="21364"/>
                  <a:pt x="16466" y="21339"/>
                  <a:pt x="16519" y="21339"/>
                </a:cubicBezTo>
                <a:lnTo>
                  <a:pt x="16571" y="21339"/>
                </a:lnTo>
                <a:cubicBezTo>
                  <a:pt x="16519" y="21339"/>
                  <a:pt x="16519" y="21315"/>
                  <a:pt x="16519" y="21315"/>
                </a:cubicBezTo>
                <a:lnTo>
                  <a:pt x="16742" y="21315"/>
                </a:lnTo>
                <a:lnTo>
                  <a:pt x="16795" y="21290"/>
                </a:lnTo>
                <a:cubicBezTo>
                  <a:pt x="16847" y="21290"/>
                  <a:pt x="16847" y="21290"/>
                  <a:pt x="16847" y="21265"/>
                </a:cubicBezTo>
                <a:lnTo>
                  <a:pt x="16900" y="21240"/>
                </a:lnTo>
                <a:cubicBezTo>
                  <a:pt x="16952" y="21240"/>
                  <a:pt x="16952" y="21240"/>
                  <a:pt x="16952" y="21209"/>
                </a:cubicBezTo>
                <a:lnTo>
                  <a:pt x="16900" y="21209"/>
                </a:lnTo>
                <a:lnTo>
                  <a:pt x="16900" y="21184"/>
                </a:lnTo>
                <a:lnTo>
                  <a:pt x="16952" y="21159"/>
                </a:lnTo>
                <a:lnTo>
                  <a:pt x="16952" y="21184"/>
                </a:lnTo>
                <a:cubicBezTo>
                  <a:pt x="16952" y="21184"/>
                  <a:pt x="17005" y="21209"/>
                  <a:pt x="17071" y="21209"/>
                </a:cubicBezTo>
                <a:cubicBezTo>
                  <a:pt x="17071" y="21209"/>
                  <a:pt x="17123" y="21184"/>
                  <a:pt x="17176" y="21159"/>
                </a:cubicBezTo>
                <a:cubicBezTo>
                  <a:pt x="17176" y="21134"/>
                  <a:pt x="17228" y="21109"/>
                  <a:pt x="17281" y="21109"/>
                </a:cubicBezTo>
                <a:cubicBezTo>
                  <a:pt x="17333" y="21109"/>
                  <a:pt x="17452" y="21084"/>
                  <a:pt x="17400" y="21053"/>
                </a:cubicBezTo>
                <a:cubicBezTo>
                  <a:pt x="17400" y="21053"/>
                  <a:pt x="17452" y="21028"/>
                  <a:pt x="17557" y="20978"/>
                </a:cubicBezTo>
                <a:cubicBezTo>
                  <a:pt x="17662" y="20953"/>
                  <a:pt x="17726" y="20897"/>
                  <a:pt x="17778" y="20897"/>
                </a:cubicBezTo>
                <a:cubicBezTo>
                  <a:pt x="17778" y="20872"/>
                  <a:pt x="17831" y="20847"/>
                  <a:pt x="17831" y="20847"/>
                </a:cubicBezTo>
                <a:cubicBezTo>
                  <a:pt x="17886" y="20847"/>
                  <a:pt x="17886" y="20872"/>
                  <a:pt x="17831" y="20872"/>
                </a:cubicBezTo>
                <a:cubicBezTo>
                  <a:pt x="17831" y="20897"/>
                  <a:pt x="17831" y="20897"/>
                  <a:pt x="17886" y="20897"/>
                </a:cubicBezTo>
                <a:cubicBezTo>
                  <a:pt x="17938" y="20897"/>
                  <a:pt x="17990" y="20847"/>
                  <a:pt x="17938" y="20823"/>
                </a:cubicBezTo>
                <a:lnTo>
                  <a:pt x="17938" y="20798"/>
                </a:lnTo>
                <a:lnTo>
                  <a:pt x="17990" y="20798"/>
                </a:lnTo>
                <a:cubicBezTo>
                  <a:pt x="17990" y="20798"/>
                  <a:pt x="18054" y="20798"/>
                  <a:pt x="18054" y="20773"/>
                </a:cubicBezTo>
                <a:lnTo>
                  <a:pt x="18107" y="20773"/>
                </a:lnTo>
                <a:cubicBezTo>
                  <a:pt x="18159" y="20773"/>
                  <a:pt x="18212" y="20741"/>
                  <a:pt x="18264" y="20692"/>
                </a:cubicBezTo>
                <a:cubicBezTo>
                  <a:pt x="18264" y="20667"/>
                  <a:pt x="18264" y="20642"/>
                  <a:pt x="18317" y="20642"/>
                </a:cubicBezTo>
                <a:lnTo>
                  <a:pt x="18317" y="20667"/>
                </a:lnTo>
                <a:cubicBezTo>
                  <a:pt x="18317" y="20667"/>
                  <a:pt x="18383" y="20642"/>
                  <a:pt x="18435" y="20617"/>
                </a:cubicBezTo>
                <a:lnTo>
                  <a:pt x="18435" y="20586"/>
                </a:lnTo>
                <a:cubicBezTo>
                  <a:pt x="18488" y="20586"/>
                  <a:pt x="18488" y="20561"/>
                  <a:pt x="18488" y="20561"/>
                </a:cubicBezTo>
                <a:cubicBezTo>
                  <a:pt x="18488" y="20536"/>
                  <a:pt x="18540" y="20536"/>
                  <a:pt x="18593" y="20536"/>
                </a:cubicBezTo>
                <a:cubicBezTo>
                  <a:pt x="18645" y="20536"/>
                  <a:pt x="18645" y="20536"/>
                  <a:pt x="18645" y="20511"/>
                </a:cubicBezTo>
                <a:lnTo>
                  <a:pt x="18711" y="20511"/>
                </a:lnTo>
                <a:lnTo>
                  <a:pt x="18711" y="20536"/>
                </a:lnTo>
                <a:cubicBezTo>
                  <a:pt x="18764" y="20536"/>
                  <a:pt x="18764" y="20511"/>
                  <a:pt x="18816" y="20511"/>
                </a:cubicBezTo>
                <a:cubicBezTo>
                  <a:pt x="18869" y="20486"/>
                  <a:pt x="18974" y="20461"/>
                  <a:pt x="18974" y="20461"/>
                </a:cubicBezTo>
                <a:cubicBezTo>
                  <a:pt x="19040" y="20461"/>
                  <a:pt x="19040" y="20431"/>
                  <a:pt x="19040" y="20431"/>
                </a:cubicBezTo>
                <a:cubicBezTo>
                  <a:pt x="19093" y="20380"/>
                  <a:pt x="19093" y="20355"/>
                  <a:pt x="19093" y="20355"/>
                </a:cubicBezTo>
                <a:lnTo>
                  <a:pt x="19040" y="20355"/>
                </a:lnTo>
                <a:cubicBezTo>
                  <a:pt x="19040" y="20355"/>
                  <a:pt x="18974" y="20330"/>
                  <a:pt x="19040" y="20330"/>
                </a:cubicBezTo>
                <a:cubicBezTo>
                  <a:pt x="19040" y="20306"/>
                  <a:pt x="19040" y="20306"/>
                  <a:pt x="19093" y="20306"/>
                </a:cubicBezTo>
                <a:lnTo>
                  <a:pt x="19093" y="20330"/>
                </a:lnTo>
                <a:cubicBezTo>
                  <a:pt x="19197" y="20330"/>
                  <a:pt x="19302" y="20275"/>
                  <a:pt x="19302" y="20250"/>
                </a:cubicBezTo>
                <a:cubicBezTo>
                  <a:pt x="19369" y="20226"/>
                  <a:pt x="19369" y="20201"/>
                  <a:pt x="19421" y="20201"/>
                </a:cubicBezTo>
                <a:cubicBezTo>
                  <a:pt x="19421" y="20176"/>
                  <a:pt x="19474" y="20176"/>
                  <a:pt x="19421" y="20176"/>
                </a:cubicBezTo>
                <a:cubicBezTo>
                  <a:pt x="19421" y="20176"/>
                  <a:pt x="19421" y="20151"/>
                  <a:pt x="19474" y="20151"/>
                </a:cubicBezTo>
                <a:cubicBezTo>
                  <a:pt x="19526" y="20120"/>
                  <a:pt x="19526" y="20095"/>
                  <a:pt x="19526" y="20070"/>
                </a:cubicBezTo>
                <a:lnTo>
                  <a:pt x="19578" y="20045"/>
                </a:lnTo>
                <a:cubicBezTo>
                  <a:pt x="19578" y="20045"/>
                  <a:pt x="19631" y="20045"/>
                  <a:pt x="19631" y="20070"/>
                </a:cubicBezTo>
                <a:lnTo>
                  <a:pt x="19631" y="20095"/>
                </a:lnTo>
                <a:cubicBezTo>
                  <a:pt x="19697" y="20095"/>
                  <a:pt x="19697" y="20070"/>
                  <a:pt x="19750" y="20045"/>
                </a:cubicBezTo>
                <a:cubicBezTo>
                  <a:pt x="19802" y="20020"/>
                  <a:pt x="19802" y="19995"/>
                  <a:pt x="19750" y="19964"/>
                </a:cubicBezTo>
                <a:cubicBezTo>
                  <a:pt x="19697" y="19939"/>
                  <a:pt x="19697" y="19939"/>
                  <a:pt x="19802" y="19914"/>
                </a:cubicBezTo>
                <a:cubicBezTo>
                  <a:pt x="19855" y="19914"/>
                  <a:pt x="19855" y="19889"/>
                  <a:pt x="19855" y="19889"/>
                </a:cubicBezTo>
                <a:lnTo>
                  <a:pt x="19855" y="19808"/>
                </a:lnTo>
                <a:lnTo>
                  <a:pt x="19960" y="19808"/>
                </a:lnTo>
                <a:cubicBezTo>
                  <a:pt x="19960" y="19783"/>
                  <a:pt x="19960" y="19758"/>
                  <a:pt x="20078" y="19734"/>
                </a:cubicBezTo>
                <a:cubicBezTo>
                  <a:pt x="20183" y="19709"/>
                  <a:pt x="20183" y="19709"/>
                  <a:pt x="20183" y="19684"/>
                </a:cubicBezTo>
                <a:lnTo>
                  <a:pt x="20131" y="19652"/>
                </a:lnTo>
                <a:lnTo>
                  <a:pt x="20183" y="19652"/>
                </a:lnTo>
                <a:lnTo>
                  <a:pt x="20183" y="19684"/>
                </a:lnTo>
                <a:cubicBezTo>
                  <a:pt x="20183" y="19684"/>
                  <a:pt x="20236" y="19652"/>
                  <a:pt x="20236" y="19628"/>
                </a:cubicBezTo>
                <a:cubicBezTo>
                  <a:pt x="20288" y="19603"/>
                  <a:pt x="20288" y="19578"/>
                  <a:pt x="20288" y="19578"/>
                </a:cubicBezTo>
                <a:cubicBezTo>
                  <a:pt x="20352" y="19578"/>
                  <a:pt x="20352" y="19603"/>
                  <a:pt x="20352" y="19603"/>
                </a:cubicBezTo>
                <a:cubicBezTo>
                  <a:pt x="20404" y="19603"/>
                  <a:pt x="20404" y="19603"/>
                  <a:pt x="20457" y="19553"/>
                </a:cubicBezTo>
                <a:lnTo>
                  <a:pt x="20457" y="19497"/>
                </a:lnTo>
                <a:cubicBezTo>
                  <a:pt x="20404" y="19497"/>
                  <a:pt x="20404" y="19472"/>
                  <a:pt x="20457" y="19472"/>
                </a:cubicBezTo>
                <a:cubicBezTo>
                  <a:pt x="20457" y="19447"/>
                  <a:pt x="20509" y="19422"/>
                  <a:pt x="20457" y="19422"/>
                </a:cubicBezTo>
                <a:cubicBezTo>
                  <a:pt x="20457" y="19397"/>
                  <a:pt x="20509" y="19397"/>
                  <a:pt x="20509" y="19397"/>
                </a:cubicBezTo>
                <a:cubicBezTo>
                  <a:pt x="20509" y="19397"/>
                  <a:pt x="20562" y="19372"/>
                  <a:pt x="20562" y="19341"/>
                </a:cubicBezTo>
                <a:lnTo>
                  <a:pt x="20617" y="19341"/>
                </a:lnTo>
                <a:cubicBezTo>
                  <a:pt x="20681" y="19341"/>
                  <a:pt x="20681" y="19316"/>
                  <a:pt x="20617" y="19291"/>
                </a:cubicBezTo>
                <a:cubicBezTo>
                  <a:pt x="20562" y="19291"/>
                  <a:pt x="20562" y="19291"/>
                  <a:pt x="20562" y="19266"/>
                </a:cubicBezTo>
                <a:cubicBezTo>
                  <a:pt x="20562" y="19266"/>
                  <a:pt x="20617" y="19242"/>
                  <a:pt x="20617" y="19217"/>
                </a:cubicBezTo>
                <a:cubicBezTo>
                  <a:pt x="20617" y="19162"/>
                  <a:pt x="20681" y="19137"/>
                  <a:pt x="20681" y="19137"/>
                </a:cubicBezTo>
                <a:cubicBezTo>
                  <a:pt x="20733" y="19137"/>
                  <a:pt x="20733" y="19086"/>
                  <a:pt x="20785" y="19061"/>
                </a:cubicBezTo>
                <a:cubicBezTo>
                  <a:pt x="20785" y="19006"/>
                  <a:pt x="20838" y="18981"/>
                  <a:pt x="20838" y="18956"/>
                </a:cubicBezTo>
                <a:lnTo>
                  <a:pt x="20838" y="18931"/>
                </a:lnTo>
                <a:cubicBezTo>
                  <a:pt x="20838" y="18931"/>
                  <a:pt x="20785" y="18906"/>
                  <a:pt x="20838" y="18906"/>
                </a:cubicBezTo>
                <a:cubicBezTo>
                  <a:pt x="20890" y="18875"/>
                  <a:pt x="21009" y="18751"/>
                  <a:pt x="21009" y="18719"/>
                </a:cubicBezTo>
                <a:cubicBezTo>
                  <a:pt x="20943" y="18694"/>
                  <a:pt x="20943" y="18670"/>
                  <a:pt x="21009" y="18645"/>
                </a:cubicBezTo>
                <a:lnTo>
                  <a:pt x="21062" y="18620"/>
                </a:lnTo>
                <a:cubicBezTo>
                  <a:pt x="21062" y="18595"/>
                  <a:pt x="21114" y="18539"/>
                  <a:pt x="21166" y="18489"/>
                </a:cubicBezTo>
                <a:cubicBezTo>
                  <a:pt x="21166" y="18439"/>
                  <a:pt x="21219" y="18383"/>
                  <a:pt x="21219" y="18383"/>
                </a:cubicBezTo>
                <a:lnTo>
                  <a:pt x="21219" y="18358"/>
                </a:lnTo>
                <a:cubicBezTo>
                  <a:pt x="21271" y="18333"/>
                  <a:pt x="21271" y="18252"/>
                  <a:pt x="21271" y="18252"/>
                </a:cubicBezTo>
                <a:cubicBezTo>
                  <a:pt x="21219" y="18252"/>
                  <a:pt x="21271" y="18202"/>
                  <a:pt x="21338" y="18202"/>
                </a:cubicBezTo>
                <a:cubicBezTo>
                  <a:pt x="21390" y="18178"/>
                  <a:pt x="21390" y="18153"/>
                  <a:pt x="21338" y="18153"/>
                </a:cubicBezTo>
                <a:cubicBezTo>
                  <a:pt x="21271" y="18153"/>
                  <a:pt x="21271" y="18128"/>
                  <a:pt x="21338" y="18096"/>
                </a:cubicBezTo>
                <a:lnTo>
                  <a:pt x="21338" y="17972"/>
                </a:lnTo>
                <a:lnTo>
                  <a:pt x="21271" y="17972"/>
                </a:lnTo>
                <a:cubicBezTo>
                  <a:pt x="21271" y="17972"/>
                  <a:pt x="21271" y="17942"/>
                  <a:pt x="21338" y="17892"/>
                </a:cubicBezTo>
                <a:cubicBezTo>
                  <a:pt x="21443" y="17786"/>
                  <a:pt x="21495" y="17630"/>
                  <a:pt x="21443" y="17630"/>
                </a:cubicBezTo>
                <a:lnTo>
                  <a:pt x="21443" y="17605"/>
                </a:lnTo>
                <a:cubicBezTo>
                  <a:pt x="21495" y="17581"/>
                  <a:pt x="21548" y="17400"/>
                  <a:pt x="21548" y="17400"/>
                </a:cubicBezTo>
                <a:lnTo>
                  <a:pt x="21495" y="17400"/>
                </a:lnTo>
                <a:lnTo>
                  <a:pt x="21495" y="17350"/>
                </a:lnTo>
                <a:cubicBezTo>
                  <a:pt x="21495" y="17319"/>
                  <a:pt x="21548" y="17294"/>
                  <a:pt x="21548" y="17294"/>
                </a:cubicBezTo>
                <a:cubicBezTo>
                  <a:pt x="21548" y="17269"/>
                  <a:pt x="21600" y="17269"/>
                  <a:pt x="21548" y="17244"/>
                </a:cubicBezTo>
                <a:lnTo>
                  <a:pt x="21548" y="17163"/>
                </a:lnTo>
                <a:cubicBezTo>
                  <a:pt x="21495" y="17138"/>
                  <a:pt x="21495" y="17089"/>
                  <a:pt x="21548" y="17089"/>
                </a:cubicBezTo>
                <a:cubicBezTo>
                  <a:pt x="21600" y="17089"/>
                  <a:pt x="21600" y="17089"/>
                  <a:pt x="21548" y="17064"/>
                </a:cubicBezTo>
                <a:lnTo>
                  <a:pt x="21548" y="16623"/>
                </a:lnTo>
                <a:cubicBezTo>
                  <a:pt x="21495" y="16598"/>
                  <a:pt x="21495" y="16573"/>
                  <a:pt x="21548" y="16573"/>
                </a:cubicBezTo>
                <a:lnTo>
                  <a:pt x="21548" y="16286"/>
                </a:lnTo>
                <a:cubicBezTo>
                  <a:pt x="21495" y="16261"/>
                  <a:pt x="21548" y="16261"/>
                  <a:pt x="21548" y="16205"/>
                </a:cubicBezTo>
                <a:lnTo>
                  <a:pt x="21548" y="16131"/>
                </a:lnTo>
                <a:cubicBezTo>
                  <a:pt x="21495" y="16074"/>
                  <a:pt x="21495" y="16049"/>
                  <a:pt x="21548" y="15950"/>
                </a:cubicBezTo>
                <a:cubicBezTo>
                  <a:pt x="21548" y="15894"/>
                  <a:pt x="21548" y="15869"/>
                  <a:pt x="21495" y="15844"/>
                </a:cubicBezTo>
                <a:lnTo>
                  <a:pt x="21495" y="15583"/>
                </a:lnTo>
                <a:cubicBezTo>
                  <a:pt x="21443" y="15557"/>
                  <a:pt x="21443" y="15533"/>
                  <a:pt x="21495" y="15533"/>
                </a:cubicBezTo>
                <a:cubicBezTo>
                  <a:pt x="21495" y="15533"/>
                  <a:pt x="21495" y="15508"/>
                  <a:pt x="21443" y="15483"/>
                </a:cubicBezTo>
                <a:lnTo>
                  <a:pt x="21443" y="15353"/>
                </a:lnTo>
                <a:cubicBezTo>
                  <a:pt x="21390" y="15328"/>
                  <a:pt x="21390" y="15272"/>
                  <a:pt x="21390" y="15222"/>
                </a:cubicBezTo>
                <a:cubicBezTo>
                  <a:pt x="21443" y="15197"/>
                  <a:pt x="21390" y="15172"/>
                  <a:pt x="21390" y="15116"/>
                </a:cubicBezTo>
                <a:cubicBezTo>
                  <a:pt x="21338" y="15091"/>
                  <a:pt x="21338" y="15066"/>
                  <a:pt x="21338" y="15042"/>
                </a:cubicBezTo>
                <a:lnTo>
                  <a:pt x="21338" y="15017"/>
                </a:lnTo>
                <a:cubicBezTo>
                  <a:pt x="21338" y="15017"/>
                  <a:pt x="21271" y="14985"/>
                  <a:pt x="21338" y="14961"/>
                </a:cubicBezTo>
                <a:cubicBezTo>
                  <a:pt x="21338" y="14936"/>
                  <a:pt x="21338" y="14936"/>
                  <a:pt x="21271" y="14936"/>
                </a:cubicBezTo>
                <a:lnTo>
                  <a:pt x="21271" y="14861"/>
                </a:lnTo>
                <a:cubicBezTo>
                  <a:pt x="21338" y="14830"/>
                  <a:pt x="21338" y="14805"/>
                  <a:pt x="21271" y="14780"/>
                </a:cubicBezTo>
                <a:cubicBezTo>
                  <a:pt x="21219" y="14755"/>
                  <a:pt x="21219" y="14649"/>
                  <a:pt x="21219" y="14599"/>
                </a:cubicBezTo>
                <a:cubicBezTo>
                  <a:pt x="21219" y="14599"/>
                  <a:pt x="21219" y="14574"/>
                  <a:pt x="21166" y="14574"/>
                </a:cubicBezTo>
                <a:lnTo>
                  <a:pt x="21166" y="14493"/>
                </a:lnTo>
                <a:cubicBezTo>
                  <a:pt x="21114" y="14468"/>
                  <a:pt x="21114" y="14468"/>
                  <a:pt x="21114" y="14444"/>
                </a:cubicBezTo>
                <a:cubicBezTo>
                  <a:pt x="21114" y="14444"/>
                  <a:pt x="21114" y="14419"/>
                  <a:pt x="21062" y="14419"/>
                </a:cubicBezTo>
                <a:lnTo>
                  <a:pt x="21062" y="14263"/>
                </a:lnTo>
                <a:cubicBezTo>
                  <a:pt x="21009" y="14263"/>
                  <a:pt x="21009" y="14238"/>
                  <a:pt x="21009" y="14238"/>
                </a:cubicBezTo>
                <a:lnTo>
                  <a:pt x="21009" y="14208"/>
                </a:lnTo>
                <a:cubicBezTo>
                  <a:pt x="21009" y="14208"/>
                  <a:pt x="20943" y="14158"/>
                  <a:pt x="20943" y="14133"/>
                </a:cubicBezTo>
                <a:lnTo>
                  <a:pt x="20943" y="14052"/>
                </a:lnTo>
                <a:cubicBezTo>
                  <a:pt x="20890" y="14052"/>
                  <a:pt x="20890" y="14002"/>
                  <a:pt x="20890" y="13978"/>
                </a:cubicBezTo>
                <a:lnTo>
                  <a:pt x="20890" y="13896"/>
                </a:lnTo>
                <a:cubicBezTo>
                  <a:pt x="20890" y="13896"/>
                  <a:pt x="20838" y="13872"/>
                  <a:pt x="20838" y="13847"/>
                </a:cubicBezTo>
                <a:lnTo>
                  <a:pt x="20838" y="13716"/>
                </a:lnTo>
                <a:cubicBezTo>
                  <a:pt x="20838" y="13716"/>
                  <a:pt x="20838" y="13691"/>
                  <a:pt x="20785" y="13691"/>
                </a:cubicBezTo>
                <a:cubicBezTo>
                  <a:pt x="20785" y="13666"/>
                  <a:pt x="20733" y="13641"/>
                  <a:pt x="20733" y="13585"/>
                </a:cubicBezTo>
                <a:lnTo>
                  <a:pt x="20733" y="13535"/>
                </a:lnTo>
                <a:cubicBezTo>
                  <a:pt x="20681" y="13535"/>
                  <a:pt x="20681" y="13510"/>
                  <a:pt x="20681" y="13486"/>
                </a:cubicBezTo>
                <a:cubicBezTo>
                  <a:pt x="20617" y="13461"/>
                  <a:pt x="20617" y="13404"/>
                  <a:pt x="20617" y="13404"/>
                </a:cubicBezTo>
                <a:cubicBezTo>
                  <a:pt x="20562" y="13380"/>
                  <a:pt x="20562" y="13330"/>
                  <a:pt x="20562" y="13305"/>
                </a:cubicBezTo>
                <a:cubicBezTo>
                  <a:pt x="20562" y="13249"/>
                  <a:pt x="20509" y="13199"/>
                  <a:pt x="20509" y="13199"/>
                </a:cubicBezTo>
                <a:cubicBezTo>
                  <a:pt x="20457" y="13199"/>
                  <a:pt x="20457" y="13174"/>
                  <a:pt x="20509" y="13174"/>
                </a:cubicBezTo>
                <a:cubicBezTo>
                  <a:pt x="20509" y="13149"/>
                  <a:pt x="20509" y="13149"/>
                  <a:pt x="20457" y="13149"/>
                </a:cubicBezTo>
                <a:lnTo>
                  <a:pt x="20457" y="13094"/>
                </a:lnTo>
                <a:cubicBezTo>
                  <a:pt x="20457" y="13069"/>
                  <a:pt x="20404" y="12963"/>
                  <a:pt x="20352" y="12938"/>
                </a:cubicBezTo>
                <a:cubicBezTo>
                  <a:pt x="20352" y="12938"/>
                  <a:pt x="20288" y="12914"/>
                  <a:pt x="20288" y="12889"/>
                </a:cubicBezTo>
                <a:cubicBezTo>
                  <a:pt x="20352" y="12864"/>
                  <a:pt x="20288" y="12839"/>
                  <a:pt x="20236" y="12808"/>
                </a:cubicBezTo>
                <a:cubicBezTo>
                  <a:pt x="20236" y="12783"/>
                  <a:pt x="20183" y="12733"/>
                  <a:pt x="20183" y="12708"/>
                </a:cubicBezTo>
                <a:lnTo>
                  <a:pt x="20183" y="12652"/>
                </a:lnTo>
                <a:cubicBezTo>
                  <a:pt x="20131" y="12652"/>
                  <a:pt x="20131" y="12652"/>
                  <a:pt x="20131" y="12627"/>
                </a:cubicBezTo>
                <a:lnTo>
                  <a:pt x="20131" y="12602"/>
                </a:lnTo>
                <a:lnTo>
                  <a:pt x="20078" y="12577"/>
                </a:lnTo>
                <a:cubicBezTo>
                  <a:pt x="20131" y="12552"/>
                  <a:pt x="20078" y="12552"/>
                  <a:pt x="20078" y="12552"/>
                </a:cubicBezTo>
                <a:cubicBezTo>
                  <a:pt x="20026" y="12552"/>
                  <a:pt x="20026" y="12527"/>
                  <a:pt x="20026" y="12496"/>
                </a:cubicBezTo>
                <a:lnTo>
                  <a:pt x="20026" y="12471"/>
                </a:lnTo>
                <a:cubicBezTo>
                  <a:pt x="19960" y="12471"/>
                  <a:pt x="19907" y="12372"/>
                  <a:pt x="19907" y="12340"/>
                </a:cubicBezTo>
                <a:lnTo>
                  <a:pt x="19907" y="12291"/>
                </a:lnTo>
                <a:cubicBezTo>
                  <a:pt x="19855" y="12291"/>
                  <a:pt x="19697" y="12110"/>
                  <a:pt x="19631" y="12030"/>
                </a:cubicBezTo>
                <a:cubicBezTo>
                  <a:pt x="19631" y="11979"/>
                  <a:pt x="19578" y="11929"/>
                  <a:pt x="19526" y="11874"/>
                </a:cubicBezTo>
                <a:cubicBezTo>
                  <a:pt x="19474" y="11825"/>
                  <a:pt x="19421" y="11800"/>
                  <a:pt x="19421" y="11800"/>
                </a:cubicBezTo>
                <a:cubicBezTo>
                  <a:pt x="19421" y="11775"/>
                  <a:pt x="19421" y="11750"/>
                  <a:pt x="19369" y="11750"/>
                </a:cubicBezTo>
                <a:lnTo>
                  <a:pt x="19369" y="11694"/>
                </a:lnTo>
                <a:cubicBezTo>
                  <a:pt x="19421" y="11694"/>
                  <a:pt x="19421" y="11694"/>
                  <a:pt x="19421" y="11669"/>
                </a:cubicBezTo>
                <a:cubicBezTo>
                  <a:pt x="19421" y="11669"/>
                  <a:pt x="19421" y="11644"/>
                  <a:pt x="19369" y="11644"/>
                </a:cubicBezTo>
                <a:lnTo>
                  <a:pt x="19369" y="11619"/>
                </a:lnTo>
                <a:lnTo>
                  <a:pt x="19302" y="11619"/>
                </a:lnTo>
                <a:cubicBezTo>
                  <a:pt x="19197" y="11619"/>
                  <a:pt x="19250" y="11538"/>
                  <a:pt x="19302" y="11538"/>
                </a:cubicBezTo>
                <a:cubicBezTo>
                  <a:pt x="19369" y="11538"/>
                  <a:pt x="19369" y="11538"/>
                  <a:pt x="19302" y="11513"/>
                </a:cubicBezTo>
                <a:cubicBezTo>
                  <a:pt x="19302" y="11513"/>
                  <a:pt x="19302" y="11488"/>
                  <a:pt x="19250" y="11463"/>
                </a:cubicBezTo>
                <a:lnTo>
                  <a:pt x="19250" y="11439"/>
                </a:lnTo>
                <a:lnTo>
                  <a:pt x="19197" y="11463"/>
                </a:lnTo>
                <a:lnTo>
                  <a:pt x="19145" y="11463"/>
                </a:lnTo>
                <a:cubicBezTo>
                  <a:pt x="19145" y="11463"/>
                  <a:pt x="19197" y="11463"/>
                  <a:pt x="19197" y="11439"/>
                </a:cubicBezTo>
                <a:lnTo>
                  <a:pt x="19250" y="11407"/>
                </a:lnTo>
                <a:cubicBezTo>
                  <a:pt x="19197" y="11407"/>
                  <a:pt x="19197" y="11382"/>
                  <a:pt x="19197" y="11382"/>
                </a:cubicBezTo>
                <a:lnTo>
                  <a:pt x="19197" y="11357"/>
                </a:lnTo>
                <a:cubicBezTo>
                  <a:pt x="19145" y="11357"/>
                  <a:pt x="19093" y="11333"/>
                  <a:pt x="19040" y="11308"/>
                </a:cubicBezTo>
                <a:cubicBezTo>
                  <a:pt x="18974" y="11283"/>
                  <a:pt x="18974" y="11283"/>
                  <a:pt x="19040" y="11251"/>
                </a:cubicBezTo>
                <a:cubicBezTo>
                  <a:pt x="19093" y="11251"/>
                  <a:pt x="19093" y="11227"/>
                  <a:pt x="19093" y="11227"/>
                </a:cubicBezTo>
                <a:cubicBezTo>
                  <a:pt x="19093" y="11177"/>
                  <a:pt x="19040" y="11127"/>
                  <a:pt x="18974" y="11127"/>
                </a:cubicBezTo>
                <a:lnTo>
                  <a:pt x="18921" y="11127"/>
                </a:lnTo>
                <a:cubicBezTo>
                  <a:pt x="18869" y="11127"/>
                  <a:pt x="18816" y="11071"/>
                  <a:pt x="18869" y="11046"/>
                </a:cubicBezTo>
                <a:cubicBezTo>
                  <a:pt x="18921" y="10996"/>
                  <a:pt x="18921" y="10971"/>
                  <a:pt x="18869" y="10971"/>
                </a:cubicBezTo>
                <a:lnTo>
                  <a:pt x="18816" y="10971"/>
                </a:lnTo>
                <a:cubicBezTo>
                  <a:pt x="18816" y="10971"/>
                  <a:pt x="18764" y="10971"/>
                  <a:pt x="18816" y="10940"/>
                </a:cubicBezTo>
                <a:cubicBezTo>
                  <a:pt x="18816" y="10940"/>
                  <a:pt x="18816" y="10915"/>
                  <a:pt x="18869" y="10915"/>
                </a:cubicBezTo>
                <a:cubicBezTo>
                  <a:pt x="18921" y="10915"/>
                  <a:pt x="18921" y="10915"/>
                  <a:pt x="18869" y="10890"/>
                </a:cubicBezTo>
                <a:cubicBezTo>
                  <a:pt x="18921" y="10890"/>
                  <a:pt x="18869" y="10816"/>
                  <a:pt x="18764" y="10785"/>
                </a:cubicBezTo>
                <a:cubicBezTo>
                  <a:pt x="18711" y="10785"/>
                  <a:pt x="18711" y="10761"/>
                  <a:pt x="18711" y="10736"/>
                </a:cubicBezTo>
                <a:cubicBezTo>
                  <a:pt x="18711" y="10685"/>
                  <a:pt x="18711" y="10660"/>
                  <a:pt x="18593" y="10660"/>
                </a:cubicBezTo>
                <a:cubicBezTo>
                  <a:pt x="18540" y="10660"/>
                  <a:pt x="18593" y="10660"/>
                  <a:pt x="18593" y="10630"/>
                </a:cubicBezTo>
                <a:cubicBezTo>
                  <a:pt x="18711" y="10630"/>
                  <a:pt x="18764" y="10605"/>
                  <a:pt x="18645" y="10605"/>
                </a:cubicBezTo>
                <a:cubicBezTo>
                  <a:pt x="18593" y="10605"/>
                  <a:pt x="18593" y="10580"/>
                  <a:pt x="18593" y="10580"/>
                </a:cubicBezTo>
                <a:cubicBezTo>
                  <a:pt x="18593" y="10555"/>
                  <a:pt x="18540" y="10530"/>
                  <a:pt x="18488" y="10530"/>
                </a:cubicBezTo>
                <a:cubicBezTo>
                  <a:pt x="18488" y="10530"/>
                  <a:pt x="18435" y="10449"/>
                  <a:pt x="18435" y="10399"/>
                </a:cubicBezTo>
                <a:cubicBezTo>
                  <a:pt x="18435" y="10374"/>
                  <a:pt x="18435" y="10350"/>
                  <a:pt x="18383" y="10350"/>
                </a:cubicBezTo>
                <a:lnTo>
                  <a:pt x="18383" y="10318"/>
                </a:lnTo>
                <a:lnTo>
                  <a:pt x="18317" y="10318"/>
                </a:lnTo>
                <a:cubicBezTo>
                  <a:pt x="18264" y="10318"/>
                  <a:pt x="18264" y="10293"/>
                  <a:pt x="18317" y="10269"/>
                </a:cubicBezTo>
                <a:lnTo>
                  <a:pt x="18317" y="10219"/>
                </a:lnTo>
                <a:cubicBezTo>
                  <a:pt x="18264" y="10219"/>
                  <a:pt x="18264" y="10163"/>
                  <a:pt x="18317" y="10088"/>
                </a:cubicBezTo>
                <a:cubicBezTo>
                  <a:pt x="18383" y="10038"/>
                  <a:pt x="18383" y="10038"/>
                  <a:pt x="18317" y="10007"/>
                </a:cubicBezTo>
                <a:cubicBezTo>
                  <a:pt x="18212" y="10007"/>
                  <a:pt x="18212" y="9957"/>
                  <a:pt x="18264" y="9957"/>
                </a:cubicBezTo>
                <a:cubicBezTo>
                  <a:pt x="18317" y="9957"/>
                  <a:pt x="18317" y="9932"/>
                  <a:pt x="18264" y="9932"/>
                </a:cubicBezTo>
                <a:cubicBezTo>
                  <a:pt x="18159" y="9907"/>
                  <a:pt x="18159" y="9882"/>
                  <a:pt x="18212" y="9851"/>
                </a:cubicBezTo>
                <a:lnTo>
                  <a:pt x="18212" y="9801"/>
                </a:lnTo>
                <a:cubicBezTo>
                  <a:pt x="18212" y="9801"/>
                  <a:pt x="18159" y="9801"/>
                  <a:pt x="18159" y="9826"/>
                </a:cubicBezTo>
                <a:lnTo>
                  <a:pt x="18107" y="9826"/>
                </a:lnTo>
                <a:lnTo>
                  <a:pt x="18107" y="9801"/>
                </a:lnTo>
                <a:cubicBezTo>
                  <a:pt x="18159" y="9776"/>
                  <a:pt x="18212" y="9752"/>
                  <a:pt x="18159" y="9752"/>
                </a:cubicBezTo>
                <a:lnTo>
                  <a:pt x="18107" y="9752"/>
                </a:lnTo>
                <a:lnTo>
                  <a:pt x="18107" y="9727"/>
                </a:lnTo>
                <a:lnTo>
                  <a:pt x="18054" y="9727"/>
                </a:lnTo>
                <a:cubicBezTo>
                  <a:pt x="18107" y="9695"/>
                  <a:pt x="18107" y="9695"/>
                  <a:pt x="18107" y="9671"/>
                </a:cubicBezTo>
                <a:cubicBezTo>
                  <a:pt x="18054" y="9671"/>
                  <a:pt x="18054" y="9646"/>
                  <a:pt x="18054" y="9621"/>
                </a:cubicBezTo>
                <a:lnTo>
                  <a:pt x="18054" y="9516"/>
                </a:lnTo>
                <a:cubicBezTo>
                  <a:pt x="18054" y="9516"/>
                  <a:pt x="18054" y="9491"/>
                  <a:pt x="17990" y="9491"/>
                </a:cubicBezTo>
                <a:lnTo>
                  <a:pt x="17990" y="9466"/>
                </a:lnTo>
                <a:lnTo>
                  <a:pt x="18054" y="9466"/>
                </a:lnTo>
                <a:cubicBezTo>
                  <a:pt x="18054" y="9466"/>
                  <a:pt x="18107" y="9466"/>
                  <a:pt x="18107" y="9441"/>
                </a:cubicBezTo>
                <a:cubicBezTo>
                  <a:pt x="18159" y="9415"/>
                  <a:pt x="18159" y="9385"/>
                  <a:pt x="18107" y="9385"/>
                </a:cubicBezTo>
                <a:lnTo>
                  <a:pt x="18107" y="9310"/>
                </a:lnTo>
                <a:cubicBezTo>
                  <a:pt x="18107" y="9286"/>
                  <a:pt x="18107" y="9286"/>
                  <a:pt x="18054" y="9286"/>
                </a:cubicBezTo>
                <a:cubicBezTo>
                  <a:pt x="18054" y="9286"/>
                  <a:pt x="18054" y="9204"/>
                  <a:pt x="18107" y="9180"/>
                </a:cubicBezTo>
                <a:cubicBezTo>
                  <a:pt x="18159" y="9180"/>
                  <a:pt x="18159" y="9180"/>
                  <a:pt x="18107" y="9155"/>
                </a:cubicBezTo>
                <a:cubicBezTo>
                  <a:pt x="18212" y="9130"/>
                  <a:pt x="18212" y="9074"/>
                  <a:pt x="18159" y="9074"/>
                </a:cubicBezTo>
                <a:cubicBezTo>
                  <a:pt x="18159" y="9074"/>
                  <a:pt x="18107" y="9074"/>
                  <a:pt x="18107" y="9049"/>
                </a:cubicBezTo>
                <a:lnTo>
                  <a:pt x="18159" y="9049"/>
                </a:lnTo>
                <a:cubicBezTo>
                  <a:pt x="18159" y="9049"/>
                  <a:pt x="18212" y="8999"/>
                  <a:pt x="18212" y="8918"/>
                </a:cubicBezTo>
                <a:cubicBezTo>
                  <a:pt x="18264" y="8843"/>
                  <a:pt x="18264" y="8794"/>
                  <a:pt x="18317" y="8794"/>
                </a:cubicBezTo>
                <a:cubicBezTo>
                  <a:pt x="18264" y="8762"/>
                  <a:pt x="18317" y="8638"/>
                  <a:pt x="18383" y="8638"/>
                </a:cubicBezTo>
                <a:cubicBezTo>
                  <a:pt x="18435" y="8638"/>
                  <a:pt x="18435" y="8606"/>
                  <a:pt x="18383" y="8582"/>
                </a:cubicBezTo>
                <a:lnTo>
                  <a:pt x="18383" y="8532"/>
                </a:lnTo>
                <a:lnTo>
                  <a:pt x="18435" y="8532"/>
                </a:lnTo>
                <a:cubicBezTo>
                  <a:pt x="18435" y="8507"/>
                  <a:pt x="18488" y="8507"/>
                  <a:pt x="18488" y="8507"/>
                </a:cubicBezTo>
                <a:cubicBezTo>
                  <a:pt x="18540" y="8507"/>
                  <a:pt x="18540" y="8482"/>
                  <a:pt x="18488" y="8451"/>
                </a:cubicBezTo>
                <a:lnTo>
                  <a:pt x="18488" y="8401"/>
                </a:lnTo>
                <a:cubicBezTo>
                  <a:pt x="18540" y="8401"/>
                  <a:pt x="18488" y="8401"/>
                  <a:pt x="18488" y="8376"/>
                </a:cubicBezTo>
                <a:cubicBezTo>
                  <a:pt x="18540" y="8351"/>
                  <a:pt x="18540" y="8326"/>
                  <a:pt x="18540" y="8326"/>
                </a:cubicBezTo>
                <a:cubicBezTo>
                  <a:pt x="18540" y="8296"/>
                  <a:pt x="18540" y="8271"/>
                  <a:pt x="18593" y="8246"/>
                </a:cubicBezTo>
                <a:cubicBezTo>
                  <a:pt x="18593" y="8222"/>
                  <a:pt x="18645" y="8197"/>
                  <a:pt x="18645" y="8172"/>
                </a:cubicBezTo>
                <a:lnTo>
                  <a:pt x="18645" y="8140"/>
                </a:lnTo>
                <a:cubicBezTo>
                  <a:pt x="18764" y="8140"/>
                  <a:pt x="18711" y="8116"/>
                  <a:pt x="18645" y="8116"/>
                </a:cubicBezTo>
                <a:cubicBezTo>
                  <a:pt x="18593" y="8091"/>
                  <a:pt x="18593" y="8091"/>
                  <a:pt x="18645" y="8091"/>
                </a:cubicBezTo>
                <a:cubicBezTo>
                  <a:pt x="18711" y="8091"/>
                  <a:pt x="18711" y="8066"/>
                  <a:pt x="18711" y="8016"/>
                </a:cubicBezTo>
                <a:lnTo>
                  <a:pt x="18711" y="7960"/>
                </a:lnTo>
                <a:cubicBezTo>
                  <a:pt x="18711" y="7960"/>
                  <a:pt x="18711" y="7935"/>
                  <a:pt x="18764" y="7910"/>
                </a:cubicBezTo>
                <a:cubicBezTo>
                  <a:pt x="18764" y="7860"/>
                  <a:pt x="18869" y="7754"/>
                  <a:pt x="18869" y="7673"/>
                </a:cubicBezTo>
                <a:cubicBezTo>
                  <a:pt x="18921" y="7648"/>
                  <a:pt x="18921" y="7624"/>
                  <a:pt x="18869" y="7624"/>
                </a:cubicBezTo>
                <a:cubicBezTo>
                  <a:pt x="18921" y="7599"/>
                  <a:pt x="18974" y="7443"/>
                  <a:pt x="18974" y="7418"/>
                </a:cubicBezTo>
                <a:cubicBezTo>
                  <a:pt x="18921" y="7418"/>
                  <a:pt x="18974" y="7393"/>
                  <a:pt x="18974" y="7393"/>
                </a:cubicBezTo>
                <a:cubicBezTo>
                  <a:pt x="19040" y="7393"/>
                  <a:pt x="19093" y="7207"/>
                  <a:pt x="19093" y="7207"/>
                </a:cubicBezTo>
                <a:lnTo>
                  <a:pt x="19040" y="7207"/>
                </a:lnTo>
                <a:cubicBezTo>
                  <a:pt x="19040" y="7182"/>
                  <a:pt x="19040" y="7182"/>
                  <a:pt x="19093" y="7182"/>
                </a:cubicBezTo>
                <a:cubicBezTo>
                  <a:pt x="19093" y="7182"/>
                  <a:pt x="19093" y="7207"/>
                  <a:pt x="19145" y="7207"/>
                </a:cubicBezTo>
                <a:lnTo>
                  <a:pt x="19145" y="7051"/>
                </a:lnTo>
                <a:cubicBezTo>
                  <a:pt x="19145" y="7002"/>
                  <a:pt x="19145" y="6927"/>
                  <a:pt x="19197" y="6896"/>
                </a:cubicBezTo>
                <a:cubicBezTo>
                  <a:pt x="19250" y="6896"/>
                  <a:pt x="19250" y="6896"/>
                  <a:pt x="19250" y="6871"/>
                </a:cubicBezTo>
                <a:cubicBezTo>
                  <a:pt x="19197" y="6871"/>
                  <a:pt x="19250" y="6846"/>
                  <a:pt x="19250" y="6796"/>
                </a:cubicBezTo>
                <a:cubicBezTo>
                  <a:pt x="19302" y="6740"/>
                  <a:pt x="19302" y="6715"/>
                  <a:pt x="19302" y="6715"/>
                </a:cubicBezTo>
                <a:lnTo>
                  <a:pt x="19302" y="6690"/>
                </a:lnTo>
                <a:cubicBezTo>
                  <a:pt x="19302" y="6665"/>
                  <a:pt x="19302" y="6641"/>
                  <a:pt x="19369" y="6641"/>
                </a:cubicBezTo>
                <a:cubicBezTo>
                  <a:pt x="19369" y="6641"/>
                  <a:pt x="19369" y="6616"/>
                  <a:pt x="19421" y="6535"/>
                </a:cubicBezTo>
                <a:lnTo>
                  <a:pt x="19421" y="6404"/>
                </a:lnTo>
                <a:lnTo>
                  <a:pt x="19369" y="6404"/>
                </a:lnTo>
                <a:lnTo>
                  <a:pt x="19421" y="6379"/>
                </a:lnTo>
                <a:lnTo>
                  <a:pt x="19421" y="6354"/>
                </a:lnTo>
                <a:cubicBezTo>
                  <a:pt x="19421" y="6329"/>
                  <a:pt x="19421" y="6304"/>
                  <a:pt x="19474" y="6304"/>
                </a:cubicBezTo>
                <a:cubicBezTo>
                  <a:pt x="19421" y="6304"/>
                  <a:pt x="19421" y="6223"/>
                  <a:pt x="19474" y="6223"/>
                </a:cubicBezTo>
                <a:cubicBezTo>
                  <a:pt x="19526" y="6223"/>
                  <a:pt x="19526" y="6223"/>
                  <a:pt x="19526" y="6173"/>
                </a:cubicBezTo>
                <a:cubicBezTo>
                  <a:pt x="19474" y="6149"/>
                  <a:pt x="19474" y="6149"/>
                  <a:pt x="19526" y="6117"/>
                </a:cubicBezTo>
                <a:cubicBezTo>
                  <a:pt x="19578" y="6117"/>
                  <a:pt x="19578" y="6043"/>
                  <a:pt x="19526" y="6043"/>
                </a:cubicBezTo>
                <a:lnTo>
                  <a:pt x="19578" y="6018"/>
                </a:lnTo>
                <a:cubicBezTo>
                  <a:pt x="19631" y="6018"/>
                  <a:pt x="19631" y="5993"/>
                  <a:pt x="19631" y="5938"/>
                </a:cubicBezTo>
                <a:lnTo>
                  <a:pt x="19631" y="5837"/>
                </a:lnTo>
                <a:cubicBezTo>
                  <a:pt x="19697" y="5807"/>
                  <a:pt x="19697" y="5782"/>
                  <a:pt x="19697" y="5757"/>
                </a:cubicBezTo>
                <a:lnTo>
                  <a:pt x="19697" y="5683"/>
                </a:lnTo>
                <a:lnTo>
                  <a:pt x="19750" y="5683"/>
                </a:lnTo>
                <a:lnTo>
                  <a:pt x="19750" y="5707"/>
                </a:lnTo>
                <a:lnTo>
                  <a:pt x="19697" y="5732"/>
                </a:lnTo>
                <a:lnTo>
                  <a:pt x="19750" y="5732"/>
                </a:lnTo>
                <a:cubicBezTo>
                  <a:pt x="19802" y="5707"/>
                  <a:pt x="19855" y="5601"/>
                  <a:pt x="19802" y="5601"/>
                </a:cubicBezTo>
                <a:cubicBezTo>
                  <a:pt x="19750" y="5601"/>
                  <a:pt x="19750" y="5527"/>
                  <a:pt x="19802" y="5495"/>
                </a:cubicBezTo>
                <a:lnTo>
                  <a:pt x="19802" y="5371"/>
                </a:lnTo>
                <a:cubicBezTo>
                  <a:pt x="19802" y="5371"/>
                  <a:pt x="19750" y="5371"/>
                  <a:pt x="19802" y="5340"/>
                </a:cubicBezTo>
                <a:lnTo>
                  <a:pt x="19802" y="5028"/>
                </a:lnTo>
                <a:cubicBezTo>
                  <a:pt x="19855" y="4954"/>
                  <a:pt x="19855" y="4904"/>
                  <a:pt x="19855" y="4873"/>
                </a:cubicBezTo>
                <a:lnTo>
                  <a:pt x="19855" y="4718"/>
                </a:lnTo>
                <a:cubicBezTo>
                  <a:pt x="19907" y="4668"/>
                  <a:pt x="19907" y="4668"/>
                  <a:pt x="19855" y="4643"/>
                </a:cubicBezTo>
                <a:cubicBezTo>
                  <a:pt x="19802" y="4643"/>
                  <a:pt x="19802" y="4618"/>
                  <a:pt x="19855" y="4537"/>
                </a:cubicBezTo>
                <a:lnTo>
                  <a:pt x="19855" y="4307"/>
                </a:lnTo>
                <a:cubicBezTo>
                  <a:pt x="19907" y="4251"/>
                  <a:pt x="19907" y="4226"/>
                  <a:pt x="19907" y="4226"/>
                </a:cubicBezTo>
                <a:cubicBezTo>
                  <a:pt x="19855" y="4226"/>
                  <a:pt x="19855" y="4201"/>
                  <a:pt x="19855" y="4201"/>
                </a:cubicBezTo>
                <a:cubicBezTo>
                  <a:pt x="19855" y="4176"/>
                  <a:pt x="19855" y="4176"/>
                  <a:pt x="19907" y="4176"/>
                </a:cubicBezTo>
                <a:lnTo>
                  <a:pt x="19907" y="4126"/>
                </a:lnTo>
                <a:lnTo>
                  <a:pt x="19855" y="4095"/>
                </a:lnTo>
                <a:lnTo>
                  <a:pt x="19855" y="4070"/>
                </a:lnTo>
                <a:cubicBezTo>
                  <a:pt x="19855" y="4045"/>
                  <a:pt x="19855" y="4020"/>
                  <a:pt x="19802" y="4020"/>
                </a:cubicBezTo>
                <a:cubicBezTo>
                  <a:pt x="19802" y="4020"/>
                  <a:pt x="19802" y="3996"/>
                  <a:pt x="19855" y="3971"/>
                </a:cubicBezTo>
                <a:cubicBezTo>
                  <a:pt x="19855" y="3939"/>
                  <a:pt x="19855" y="3914"/>
                  <a:pt x="19802" y="3914"/>
                </a:cubicBezTo>
                <a:lnTo>
                  <a:pt x="19802" y="3784"/>
                </a:lnTo>
                <a:cubicBezTo>
                  <a:pt x="19750" y="3759"/>
                  <a:pt x="19750" y="3709"/>
                  <a:pt x="19802" y="3684"/>
                </a:cubicBezTo>
                <a:cubicBezTo>
                  <a:pt x="19802" y="3684"/>
                  <a:pt x="19855" y="3684"/>
                  <a:pt x="19855" y="3659"/>
                </a:cubicBezTo>
                <a:lnTo>
                  <a:pt x="19802" y="3659"/>
                </a:lnTo>
                <a:cubicBezTo>
                  <a:pt x="19802" y="3659"/>
                  <a:pt x="19750" y="3553"/>
                  <a:pt x="19750" y="3473"/>
                </a:cubicBezTo>
                <a:cubicBezTo>
                  <a:pt x="19750" y="3473"/>
                  <a:pt x="19697" y="3473"/>
                  <a:pt x="19697" y="3448"/>
                </a:cubicBezTo>
                <a:cubicBezTo>
                  <a:pt x="19631" y="3448"/>
                  <a:pt x="19631" y="3424"/>
                  <a:pt x="19631" y="3399"/>
                </a:cubicBezTo>
                <a:cubicBezTo>
                  <a:pt x="19631" y="3399"/>
                  <a:pt x="19631" y="3349"/>
                  <a:pt x="19578" y="3349"/>
                </a:cubicBezTo>
                <a:lnTo>
                  <a:pt x="19526" y="3293"/>
                </a:lnTo>
                <a:lnTo>
                  <a:pt x="19631" y="3293"/>
                </a:lnTo>
                <a:cubicBezTo>
                  <a:pt x="19631" y="3293"/>
                  <a:pt x="19631" y="3268"/>
                  <a:pt x="19578" y="3243"/>
                </a:cubicBezTo>
                <a:lnTo>
                  <a:pt x="19526" y="3218"/>
                </a:lnTo>
                <a:cubicBezTo>
                  <a:pt x="19578" y="3218"/>
                  <a:pt x="19578" y="3243"/>
                  <a:pt x="19578" y="3243"/>
                </a:cubicBezTo>
                <a:lnTo>
                  <a:pt x="19631" y="3243"/>
                </a:lnTo>
                <a:lnTo>
                  <a:pt x="19631" y="3218"/>
                </a:lnTo>
                <a:cubicBezTo>
                  <a:pt x="19631" y="3193"/>
                  <a:pt x="19631" y="3193"/>
                  <a:pt x="19578" y="3193"/>
                </a:cubicBezTo>
                <a:cubicBezTo>
                  <a:pt x="19578" y="3193"/>
                  <a:pt x="19526" y="3162"/>
                  <a:pt x="19526" y="3137"/>
                </a:cubicBezTo>
                <a:lnTo>
                  <a:pt x="19526" y="3112"/>
                </a:lnTo>
                <a:cubicBezTo>
                  <a:pt x="19526" y="3137"/>
                  <a:pt x="19526" y="3137"/>
                  <a:pt x="19474" y="3137"/>
                </a:cubicBezTo>
                <a:lnTo>
                  <a:pt x="19421" y="3112"/>
                </a:lnTo>
                <a:lnTo>
                  <a:pt x="19421" y="3087"/>
                </a:lnTo>
                <a:lnTo>
                  <a:pt x="19474" y="3087"/>
                </a:lnTo>
                <a:cubicBezTo>
                  <a:pt x="19578" y="3087"/>
                  <a:pt x="19578" y="3062"/>
                  <a:pt x="19526" y="3006"/>
                </a:cubicBezTo>
                <a:cubicBezTo>
                  <a:pt x="19474" y="2981"/>
                  <a:pt x="19474" y="2956"/>
                  <a:pt x="19474" y="2932"/>
                </a:cubicBezTo>
                <a:cubicBezTo>
                  <a:pt x="19474" y="2907"/>
                  <a:pt x="19474" y="2907"/>
                  <a:pt x="19421" y="2907"/>
                </a:cubicBezTo>
                <a:lnTo>
                  <a:pt x="19369" y="2907"/>
                </a:lnTo>
                <a:cubicBezTo>
                  <a:pt x="19250" y="2907"/>
                  <a:pt x="19250" y="2882"/>
                  <a:pt x="19302" y="2850"/>
                </a:cubicBezTo>
                <a:cubicBezTo>
                  <a:pt x="19369" y="2850"/>
                  <a:pt x="19369" y="2850"/>
                  <a:pt x="19369" y="2882"/>
                </a:cubicBezTo>
                <a:lnTo>
                  <a:pt x="19421" y="2882"/>
                </a:lnTo>
                <a:lnTo>
                  <a:pt x="19421" y="2850"/>
                </a:lnTo>
                <a:cubicBezTo>
                  <a:pt x="19421" y="2850"/>
                  <a:pt x="19369" y="2826"/>
                  <a:pt x="19421" y="2801"/>
                </a:cubicBezTo>
                <a:cubicBezTo>
                  <a:pt x="19421" y="2776"/>
                  <a:pt x="19421" y="2776"/>
                  <a:pt x="19369" y="2776"/>
                </a:cubicBezTo>
                <a:cubicBezTo>
                  <a:pt x="19302" y="2776"/>
                  <a:pt x="19302" y="2751"/>
                  <a:pt x="19302" y="2751"/>
                </a:cubicBezTo>
                <a:cubicBezTo>
                  <a:pt x="19369" y="2751"/>
                  <a:pt x="19302" y="2645"/>
                  <a:pt x="19250" y="2620"/>
                </a:cubicBezTo>
                <a:cubicBezTo>
                  <a:pt x="19145" y="2620"/>
                  <a:pt x="19093" y="2595"/>
                  <a:pt x="19145" y="2570"/>
                </a:cubicBezTo>
                <a:lnTo>
                  <a:pt x="19197" y="2539"/>
                </a:lnTo>
                <a:lnTo>
                  <a:pt x="19145" y="2539"/>
                </a:lnTo>
                <a:cubicBezTo>
                  <a:pt x="19145" y="2539"/>
                  <a:pt x="19093" y="2514"/>
                  <a:pt x="19145" y="2514"/>
                </a:cubicBezTo>
                <a:cubicBezTo>
                  <a:pt x="19145" y="2489"/>
                  <a:pt x="19093" y="2489"/>
                  <a:pt x="19093" y="2464"/>
                </a:cubicBezTo>
                <a:cubicBezTo>
                  <a:pt x="19040" y="2440"/>
                  <a:pt x="19040" y="2415"/>
                  <a:pt x="19040" y="2384"/>
                </a:cubicBezTo>
                <a:cubicBezTo>
                  <a:pt x="19040" y="2360"/>
                  <a:pt x="19040" y="2335"/>
                  <a:pt x="18974" y="2335"/>
                </a:cubicBezTo>
                <a:lnTo>
                  <a:pt x="18974" y="2360"/>
                </a:lnTo>
                <a:cubicBezTo>
                  <a:pt x="18921" y="2360"/>
                  <a:pt x="18921" y="2309"/>
                  <a:pt x="18974" y="2284"/>
                </a:cubicBezTo>
                <a:cubicBezTo>
                  <a:pt x="19040" y="2284"/>
                  <a:pt x="19040" y="2284"/>
                  <a:pt x="18974" y="2259"/>
                </a:cubicBezTo>
                <a:cubicBezTo>
                  <a:pt x="18921" y="2259"/>
                  <a:pt x="18869" y="2204"/>
                  <a:pt x="18921" y="2179"/>
                </a:cubicBezTo>
                <a:cubicBezTo>
                  <a:pt x="18921" y="2154"/>
                  <a:pt x="18869" y="2104"/>
                  <a:pt x="18869" y="2104"/>
                </a:cubicBezTo>
                <a:cubicBezTo>
                  <a:pt x="18816" y="2073"/>
                  <a:pt x="18764" y="2023"/>
                  <a:pt x="18711" y="1998"/>
                </a:cubicBezTo>
                <a:cubicBezTo>
                  <a:pt x="18711" y="1973"/>
                  <a:pt x="18645" y="1917"/>
                  <a:pt x="18645" y="1892"/>
                </a:cubicBezTo>
                <a:cubicBezTo>
                  <a:pt x="18593" y="1867"/>
                  <a:pt x="18593" y="1843"/>
                  <a:pt x="18540" y="1843"/>
                </a:cubicBezTo>
                <a:lnTo>
                  <a:pt x="18540" y="1818"/>
                </a:lnTo>
                <a:cubicBezTo>
                  <a:pt x="18593" y="1793"/>
                  <a:pt x="18540" y="1793"/>
                  <a:pt x="18435" y="1793"/>
                </a:cubicBezTo>
                <a:lnTo>
                  <a:pt x="18383" y="1762"/>
                </a:lnTo>
                <a:cubicBezTo>
                  <a:pt x="18317" y="1737"/>
                  <a:pt x="18317" y="1737"/>
                  <a:pt x="18383" y="1737"/>
                </a:cubicBezTo>
                <a:cubicBezTo>
                  <a:pt x="18435" y="1737"/>
                  <a:pt x="18383" y="1737"/>
                  <a:pt x="18383" y="1712"/>
                </a:cubicBezTo>
                <a:cubicBezTo>
                  <a:pt x="18264" y="1687"/>
                  <a:pt x="18159" y="1606"/>
                  <a:pt x="18212" y="1581"/>
                </a:cubicBezTo>
                <a:lnTo>
                  <a:pt x="18159" y="1581"/>
                </a:lnTo>
                <a:cubicBezTo>
                  <a:pt x="18107" y="1581"/>
                  <a:pt x="18159" y="1556"/>
                  <a:pt x="18212" y="1531"/>
                </a:cubicBezTo>
                <a:lnTo>
                  <a:pt x="18264" y="1531"/>
                </a:lnTo>
                <a:cubicBezTo>
                  <a:pt x="18212" y="1531"/>
                  <a:pt x="18054" y="1481"/>
                  <a:pt x="18054" y="1450"/>
                </a:cubicBezTo>
                <a:cubicBezTo>
                  <a:pt x="18107" y="1375"/>
                  <a:pt x="18107" y="1375"/>
                  <a:pt x="17990" y="1375"/>
                </a:cubicBezTo>
                <a:cubicBezTo>
                  <a:pt x="17938" y="1351"/>
                  <a:pt x="17886" y="1326"/>
                  <a:pt x="17990" y="1294"/>
                </a:cubicBezTo>
                <a:lnTo>
                  <a:pt x="17938" y="1270"/>
                </a:lnTo>
                <a:cubicBezTo>
                  <a:pt x="17831" y="1270"/>
                  <a:pt x="17778" y="1220"/>
                  <a:pt x="17726" y="1170"/>
                </a:cubicBezTo>
                <a:cubicBezTo>
                  <a:pt x="17726" y="1170"/>
                  <a:pt x="17726" y="1140"/>
                  <a:pt x="17662" y="1115"/>
                </a:cubicBezTo>
                <a:lnTo>
                  <a:pt x="17609" y="1090"/>
                </a:lnTo>
                <a:lnTo>
                  <a:pt x="17505" y="1090"/>
                </a:lnTo>
                <a:cubicBezTo>
                  <a:pt x="17505" y="1014"/>
                  <a:pt x="17505" y="1014"/>
                  <a:pt x="17452" y="1014"/>
                </a:cubicBezTo>
                <a:cubicBezTo>
                  <a:pt x="17452" y="1014"/>
                  <a:pt x="17400" y="984"/>
                  <a:pt x="17400" y="959"/>
                </a:cubicBezTo>
                <a:cubicBezTo>
                  <a:pt x="17333" y="934"/>
                  <a:pt x="17333" y="909"/>
                  <a:pt x="17281" y="909"/>
                </a:cubicBezTo>
                <a:lnTo>
                  <a:pt x="17281" y="885"/>
                </a:lnTo>
                <a:lnTo>
                  <a:pt x="17228" y="885"/>
                </a:lnTo>
                <a:cubicBezTo>
                  <a:pt x="17176" y="885"/>
                  <a:pt x="17123" y="828"/>
                  <a:pt x="17176" y="803"/>
                </a:cubicBezTo>
                <a:cubicBezTo>
                  <a:pt x="17228" y="779"/>
                  <a:pt x="17228" y="779"/>
                  <a:pt x="17176" y="779"/>
                </a:cubicBezTo>
                <a:cubicBezTo>
                  <a:pt x="17123" y="779"/>
                  <a:pt x="17071" y="754"/>
                  <a:pt x="17071" y="729"/>
                </a:cubicBezTo>
                <a:cubicBezTo>
                  <a:pt x="17005" y="729"/>
                  <a:pt x="16952" y="704"/>
                  <a:pt x="16900" y="704"/>
                </a:cubicBezTo>
                <a:cubicBezTo>
                  <a:pt x="16847" y="704"/>
                  <a:pt x="16795" y="673"/>
                  <a:pt x="16742" y="673"/>
                </a:cubicBezTo>
                <a:cubicBezTo>
                  <a:pt x="16742" y="648"/>
                  <a:pt x="16676" y="623"/>
                  <a:pt x="16676" y="623"/>
                </a:cubicBezTo>
                <a:lnTo>
                  <a:pt x="16624" y="623"/>
                </a:lnTo>
                <a:lnTo>
                  <a:pt x="16624" y="648"/>
                </a:lnTo>
                <a:lnTo>
                  <a:pt x="16571" y="673"/>
                </a:lnTo>
                <a:cubicBezTo>
                  <a:pt x="16571" y="673"/>
                  <a:pt x="16519" y="648"/>
                  <a:pt x="16571" y="648"/>
                </a:cubicBezTo>
                <a:cubicBezTo>
                  <a:pt x="16571" y="623"/>
                  <a:pt x="16519" y="548"/>
                  <a:pt x="16466" y="548"/>
                </a:cubicBezTo>
                <a:cubicBezTo>
                  <a:pt x="16466" y="548"/>
                  <a:pt x="16414" y="517"/>
                  <a:pt x="16414" y="492"/>
                </a:cubicBezTo>
                <a:cubicBezTo>
                  <a:pt x="16414" y="467"/>
                  <a:pt x="16348" y="442"/>
                  <a:pt x="16295" y="442"/>
                </a:cubicBezTo>
                <a:cubicBezTo>
                  <a:pt x="16243" y="442"/>
                  <a:pt x="16190" y="442"/>
                  <a:pt x="16190" y="417"/>
                </a:cubicBezTo>
                <a:cubicBezTo>
                  <a:pt x="16190" y="417"/>
                  <a:pt x="16190" y="393"/>
                  <a:pt x="16085" y="393"/>
                </a:cubicBezTo>
                <a:lnTo>
                  <a:pt x="16019" y="393"/>
                </a:lnTo>
                <a:lnTo>
                  <a:pt x="15967" y="417"/>
                </a:lnTo>
                <a:lnTo>
                  <a:pt x="15809" y="417"/>
                </a:lnTo>
                <a:cubicBezTo>
                  <a:pt x="15757" y="417"/>
                  <a:pt x="15757" y="417"/>
                  <a:pt x="15757" y="393"/>
                </a:cubicBezTo>
                <a:cubicBezTo>
                  <a:pt x="15757" y="361"/>
                  <a:pt x="15691" y="361"/>
                  <a:pt x="15638" y="361"/>
                </a:cubicBezTo>
                <a:lnTo>
                  <a:pt x="15533" y="361"/>
                </a:lnTo>
                <a:cubicBezTo>
                  <a:pt x="15533" y="336"/>
                  <a:pt x="15481" y="336"/>
                  <a:pt x="15481" y="311"/>
                </a:cubicBezTo>
                <a:lnTo>
                  <a:pt x="15428" y="311"/>
                </a:lnTo>
                <a:cubicBezTo>
                  <a:pt x="15428" y="287"/>
                  <a:pt x="15312" y="287"/>
                  <a:pt x="15207" y="262"/>
                </a:cubicBezTo>
                <a:cubicBezTo>
                  <a:pt x="15036" y="262"/>
                  <a:pt x="14931" y="237"/>
                  <a:pt x="14931" y="205"/>
                </a:cubicBezTo>
                <a:lnTo>
                  <a:pt x="14878" y="205"/>
                </a:lnTo>
                <a:lnTo>
                  <a:pt x="14826" y="237"/>
                </a:lnTo>
                <a:cubicBezTo>
                  <a:pt x="14773" y="237"/>
                  <a:pt x="14773" y="237"/>
                  <a:pt x="14773" y="205"/>
                </a:cubicBezTo>
                <a:lnTo>
                  <a:pt x="14655" y="205"/>
                </a:lnTo>
                <a:lnTo>
                  <a:pt x="14655" y="181"/>
                </a:lnTo>
                <a:lnTo>
                  <a:pt x="14497" y="181"/>
                </a:lnTo>
                <a:lnTo>
                  <a:pt x="14497" y="205"/>
                </a:lnTo>
                <a:cubicBezTo>
                  <a:pt x="14445" y="205"/>
                  <a:pt x="14445" y="181"/>
                  <a:pt x="14445" y="181"/>
                </a:cubicBezTo>
                <a:lnTo>
                  <a:pt x="14445" y="156"/>
                </a:lnTo>
                <a:lnTo>
                  <a:pt x="14326" y="156"/>
                </a:lnTo>
                <a:cubicBezTo>
                  <a:pt x="14274" y="156"/>
                  <a:pt x="14169" y="156"/>
                  <a:pt x="14116" y="131"/>
                </a:cubicBezTo>
                <a:lnTo>
                  <a:pt x="14050" y="131"/>
                </a:lnTo>
                <a:lnTo>
                  <a:pt x="14050" y="156"/>
                </a:lnTo>
                <a:lnTo>
                  <a:pt x="13998" y="156"/>
                </a:lnTo>
                <a:cubicBezTo>
                  <a:pt x="13998" y="131"/>
                  <a:pt x="13998" y="131"/>
                  <a:pt x="13945" y="131"/>
                </a:cubicBezTo>
                <a:cubicBezTo>
                  <a:pt x="13893" y="131"/>
                  <a:pt x="13840" y="131"/>
                  <a:pt x="13840" y="106"/>
                </a:cubicBezTo>
                <a:lnTo>
                  <a:pt x="13722" y="106"/>
                </a:lnTo>
                <a:cubicBezTo>
                  <a:pt x="13722" y="106"/>
                  <a:pt x="13669" y="81"/>
                  <a:pt x="13617" y="81"/>
                </a:cubicBezTo>
                <a:cubicBezTo>
                  <a:pt x="13564" y="25"/>
                  <a:pt x="13341" y="25"/>
                  <a:pt x="13236" y="25"/>
                </a:cubicBezTo>
                <a:lnTo>
                  <a:pt x="12200" y="25"/>
                </a:lnTo>
                <a:cubicBezTo>
                  <a:pt x="12200" y="50"/>
                  <a:pt x="12200" y="50"/>
                  <a:pt x="12147" y="50"/>
                </a:cubicBezTo>
                <a:lnTo>
                  <a:pt x="12147" y="25"/>
                </a:lnTo>
                <a:cubicBezTo>
                  <a:pt x="12081" y="25"/>
                  <a:pt x="12081" y="0"/>
                  <a:pt x="12029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40" name="Google Shape;369;p18"/>
          <p:cNvSpPr/>
          <p:nvPr/>
        </p:nvSpPr>
        <p:spPr>
          <a:xfrm>
            <a:off x="6065195" y="-736560"/>
            <a:ext cx="1934006" cy="1087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41" name="Google Shape;370;p18"/>
          <p:cNvSpPr/>
          <p:nvPr/>
        </p:nvSpPr>
        <p:spPr>
          <a:xfrm>
            <a:off x="8433366" y="4207679"/>
            <a:ext cx="1146349" cy="1163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9" h="21600" extrusionOk="0">
                <a:moveTo>
                  <a:pt x="10731" y="0"/>
                </a:moveTo>
                <a:cubicBezTo>
                  <a:pt x="10024" y="0"/>
                  <a:pt x="9281" y="61"/>
                  <a:pt x="8528" y="207"/>
                </a:cubicBezTo>
                <a:cubicBezTo>
                  <a:pt x="6239" y="717"/>
                  <a:pt x="4144" y="1676"/>
                  <a:pt x="2744" y="3544"/>
                </a:cubicBezTo>
                <a:cubicBezTo>
                  <a:pt x="996" y="5874"/>
                  <a:pt x="-46" y="8495"/>
                  <a:pt x="2" y="11226"/>
                </a:cubicBezTo>
                <a:cubicBezTo>
                  <a:pt x="2" y="12196"/>
                  <a:pt x="98" y="12949"/>
                  <a:pt x="193" y="13760"/>
                </a:cubicBezTo>
                <a:cubicBezTo>
                  <a:pt x="792" y="18155"/>
                  <a:pt x="5282" y="21600"/>
                  <a:pt x="9772" y="21600"/>
                </a:cubicBezTo>
                <a:cubicBezTo>
                  <a:pt x="10180" y="21600"/>
                  <a:pt x="10575" y="21539"/>
                  <a:pt x="10970" y="21490"/>
                </a:cubicBezTo>
                <a:cubicBezTo>
                  <a:pt x="11676" y="21393"/>
                  <a:pt x="12323" y="21296"/>
                  <a:pt x="13018" y="21296"/>
                </a:cubicBezTo>
                <a:cubicBezTo>
                  <a:pt x="13771" y="21235"/>
                  <a:pt x="14466" y="21041"/>
                  <a:pt x="15113" y="20689"/>
                </a:cubicBezTo>
                <a:cubicBezTo>
                  <a:pt x="17016" y="19671"/>
                  <a:pt x="18452" y="18262"/>
                  <a:pt x="19351" y="16381"/>
                </a:cubicBezTo>
                <a:cubicBezTo>
                  <a:pt x="19806" y="15534"/>
                  <a:pt x="20154" y="14671"/>
                  <a:pt x="20403" y="13760"/>
                </a:cubicBezTo>
                <a:cubicBezTo>
                  <a:pt x="21554" y="10170"/>
                  <a:pt x="21003" y="6880"/>
                  <a:pt x="18812" y="3848"/>
                </a:cubicBezTo>
                <a:cubicBezTo>
                  <a:pt x="18154" y="2937"/>
                  <a:pt x="17460" y="2184"/>
                  <a:pt x="16513" y="1626"/>
                </a:cubicBezTo>
                <a:cubicBezTo>
                  <a:pt x="14670" y="559"/>
                  <a:pt x="12766" y="0"/>
                  <a:pt x="10731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42" name="Google Shape;371;p18"/>
          <p:cNvSpPr/>
          <p:nvPr/>
        </p:nvSpPr>
        <p:spPr>
          <a:xfrm>
            <a:off x="-1044027" y="4368239"/>
            <a:ext cx="1760375" cy="1611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extrusionOk="0">
                <a:moveTo>
                  <a:pt x="12528" y="0"/>
                </a:moveTo>
                <a:cubicBezTo>
                  <a:pt x="11785" y="195"/>
                  <a:pt x="11000" y="353"/>
                  <a:pt x="10213" y="609"/>
                </a:cubicBezTo>
                <a:cubicBezTo>
                  <a:pt x="9204" y="852"/>
                  <a:pt x="8319" y="1413"/>
                  <a:pt x="7399" y="1973"/>
                </a:cubicBezTo>
                <a:cubicBezTo>
                  <a:pt x="6336" y="2482"/>
                  <a:pt x="5416" y="3286"/>
                  <a:pt x="4498" y="4151"/>
                </a:cubicBezTo>
                <a:cubicBezTo>
                  <a:pt x="3711" y="4916"/>
                  <a:pt x="3057" y="5781"/>
                  <a:pt x="2416" y="6693"/>
                </a:cubicBezTo>
                <a:cubicBezTo>
                  <a:pt x="1218" y="8312"/>
                  <a:pt x="345" y="10088"/>
                  <a:pt x="112" y="12218"/>
                </a:cubicBezTo>
                <a:cubicBezTo>
                  <a:pt x="-77" y="13484"/>
                  <a:pt x="-33" y="14652"/>
                  <a:pt x="289" y="15821"/>
                </a:cubicBezTo>
                <a:cubicBezTo>
                  <a:pt x="477" y="16525"/>
                  <a:pt x="841" y="17134"/>
                  <a:pt x="1118" y="17840"/>
                </a:cubicBezTo>
                <a:cubicBezTo>
                  <a:pt x="1307" y="18303"/>
                  <a:pt x="1628" y="18654"/>
                  <a:pt x="2006" y="18910"/>
                </a:cubicBezTo>
                <a:cubicBezTo>
                  <a:pt x="2737" y="19471"/>
                  <a:pt x="3567" y="19872"/>
                  <a:pt x="4442" y="20177"/>
                </a:cubicBezTo>
                <a:cubicBezTo>
                  <a:pt x="5372" y="20481"/>
                  <a:pt x="6248" y="20786"/>
                  <a:pt x="7122" y="21040"/>
                </a:cubicBezTo>
                <a:cubicBezTo>
                  <a:pt x="7676" y="21234"/>
                  <a:pt x="8275" y="21539"/>
                  <a:pt x="8829" y="21539"/>
                </a:cubicBezTo>
                <a:cubicBezTo>
                  <a:pt x="9106" y="21600"/>
                  <a:pt x="9381" y="21600"/>
                  <a:pt x="9659" y="21600"/>
                </a:cubicBezTo>
                <a:cubicBezTo>
                  <a:pt x="10357" y="21600"/>
                  <a:pt x="11000" y="21490"/>
                  <a:pt x="11641" y="21137"/>
                </a:cubicBezTo>
                <a:cubicBezTo>
                  <a:pt x="12296" y="20786"/>
                  <a:pt x="12938" y="20433"/>
                  <a:pt x="13537" y="20018"/>
                </a:cubicBezTo>
                <a:cubicBezTo>
                  <a:pt x="13768" y="19921"/>
                  <a:pt x="14001" y="19824"/>
                  <a:pt x="14190" y="19665"/>
                </a:cubicBezTo>
                <a:cubicBezTo>
                  <a:pt x="15298" y="18800"/>
                  <a:pt x="16405" y="17999"/>
                  <a:pt x="17458" y="17085"/>
                </a:cubicBezTo>
                <a:cubicBezTo>
                  <a:pt x="19030" y="15760"/>
                  <a:pt x="20181" y="14091"/>
                  <a:pt x="20836" y="12059"/>
                </a:cubicBezTo>
                <a:cubicBezTo>
                  <a:pt x="21202" y="10892"/>
                  <a:pt x="21523" y="9674"/>
                  <a:pt x="21479" y="8410"/>
                </a:cubicBezTo>
                <a:cubicBezTo>
                  <a:pt x="21434" y="7046"/>
                  <a:pt x="21057" y="5781"/>
                  <a:pt x="20370" y="4660"/>
                </a:cubicBezTo>
                <a:cubicBezTo>
                  <a:pt x="19308" y="2933"/>
                  <a:pt x="17833" y="1717"/>
                  <a:pt x="16072" y="913"/>
                </a:cubicBezTo>
                <a:cubicBezTo>
                  <a:pt x="15110" y="450"/>
                  <a:pt x="14045" y="146"/>
                  <a:pt x="1298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43" name="Google Shape;372;p18"/>
          <p:cNvSpPr/>
          <p:nvPr/>
        </p:nvSpPr>
        <p:spPr>
          <a:xfrm rot="17100000">
            <a:off x="8514356" y="3912653"/>
            <a:ext cx="1320665" cy="2523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14834" y="0"/>
                </a:moveTo>
                <a:cubicBezTo>
                  <a:pt x="14776" y="0"/>
                  <a:pt x="14717" y="22"/>
                  <a:pt x="14662" y="51"/>
                </a:cubicBezTo>
                <a:cubicBezTo>
                  <a:pt x="14431" y="149"/>
                  <a:pt x="14156" y="241"/>
                  <a:pt x="14024" y="385"/>
                </a:cubicBezTo>
                <a:cubicBezTo>
                  <a:pt x="13749" y="604"/>
                  <a:pt x="13474" y="795"/>
                  <a:pt x="13158" y="1014"/>
                </a:cubicBezTo>
                <a:cubicBezTo>
                  <a:pt x="12827" y="1228"/>
                  <a:pt x="12652" y="1469"/>
                  <a:pt x="12508" y="1735"/>
                </a:cubicBezTo>
                <a:cubicBezTo>
                  <a:pt x="12464" y="1879"/>
                  <a:pt x="12377" y="1994"/>
                  <a:pt x="12233" y="2115"/>
                </a:cubicBezTo>
                <a:cubicBezTo>
                  <a:pt x="12102" y="2214"/>
                  <a:pt x="12002" y="2312"/>
                  <a:pt x="11871" y="2404"/>
                </a:cubicBezTo>
                <a:cubicBezTo>
                  <a:pt x="11508" y="2715"/>
                  <a:pt x="11323" y="3032"/>
                  <a:pt x="11367" y="3390"/>
                </a:cubicBezTo>
                <a:cubicBezTo>
                  <a:pt x="11367" y="3580"/>
                  <a:pt x="11323" y="3753"/>
                  <a:pt x="11180" y="3920"/>
                </a:cubicBezTo>
                <a:cubicBezTo>
                  <a:pt x="11136" y="4012"/>
                  <a:pt x="11092" y="4087"/>
                  <a:pt x="11004" y="4186"/>
                </a:cubicBezTo>
                <a:cubicBezTo>
                  <a:pt x="10905" y="4399"/>
                  <a:pt x="10773" y="4617"/>
                  <a:pt x="10905" y="4854"/>
                </a:cubicBezTo>
                <a:cubicBezTo>
                  <a:pt x="11048" y="5096"/>
                  <a:pt x="11092" y="5362"/>
                  <a:pt x="11092" y="5627"/>
                </a:cubicBezTo>
                <a:cubicBezTo>
                  <a:pt x="11092" y="6059"/>
                  <a:pt x="11092" y="6492"/>
                  <a:pt x="11004" y="6924"/>
                </a:cubicBezTo>
                <a:cubicBezTo>
                  <a:pt x="10773" y="7790"/>
                  <a:pt x="10542" y="8655"/>
                  <a:pt x="10355" y="9519"/>
                </a:cubicBezTo>
                <a:cubicBezTo>
                  <a:pt x="10355" y="9542"/>
                  <a:pt x="10410" y="9589"/>
                  <a:pt x="10267" y="9589"/>
                </a:cubicBezTo>
                <a:cubicBezTo>
                  <a:pt x="10223" y="9490"/>
                  <a:pt x="10179" y="9375"/>
                  <a:pt x="10080" y="9277"/>
                </a:cubicBezTo>
                <a:cubicBezTo>
                  <a:pt x="9948" y="8966"/>
                  <a:pt x="9761" y="8655"/>
                  <a:pt x="9442" y="8389"/>
                </a:cubicBezTo>
                <a:cubicBezTo>
                  <a:pt x="9038" y="7980"/>
                  <a:pt x="8938" y="7547"/>
                  <a:pt x="8982" y="7114"/>
                </a:cubicBezTo>
                <a:cubicBezTo>
                  <a:pt x="8982" y="6896"/>
                  <a:pt x="9038" y="6683"/>
                  <a:pt x="9038" y="6440"/>
                </a:cubicBezTo>
                <a:cubicBezTo>
                  <a:pt x="9082" y="6105"/>
                  <a:pt x="9082" y="5771"/>
                  <a:pt x="8982" y="5408"/>
                </a:cubicBezTo>
                <a:cubicBezTo>
                  <a:pt x="8850" y="4929"/>
                  <a:pt x="8432" y="4520"/>
                  <a:pt x="7883" y="4110"/>
                </a:cubicBezTo>
                <a:cubicBezTo>
                  <a:pt x="7608" y="3920"/>
                  <a:pt x="7335" y="3753"/>
                  <a:pt x="7060" y="3534"/>
                </a:cubicBezTo>
                <a:cubicBezTo>
                  <a:pt x="6510" y="3032"/>
                  <a:pt x="6290" y="2501"/>
                  <a:pt x="6466" y="1925"/>
                </a:cubicBezTo>
                <a:cubicBezTo>
                  <a:pt x="6510" y="1781"/>
                  <a:pt x="6565" y="1636"/>
                  <a:pt x="6609" y="1515"/>
                </a:cubicBezTo>
                <a:cubicBezTo>
                  <a:pt x="6609" y="1446"/>
                  <a:pt x="6697" y="1349"/>
                  <a:pt x="6510" y="1302"/>
                </a:cubicBezTo>
                <a:cubicBezTo>
                  <a:pt x="6485" y="1297"/>
                  <a:pt x="6464" y="1295"/>
                  <a:pt x="6441" y="1295"/>
                </a:cubicBezTo>
                <a:cubicBezTo>
                  <a:pt x="6344" y="1295"/>
                  <a:pt x="6264" y="1347"/>
                  <a:pt x="6147" y="1446"/>
                </a:cubicBezTo>
                <a:cubicBezTo>
                  <a:pt x="5916" y="1659"/>
                  <a:pt x="5784" y="1902"/>
                  <a:pt x="5641" y="2138"/>
                </a:cubicBezTo>
                <a:cubicBezTo>
                  <a:pt x="5322" y="2691"/>
                  <a:pt x="5278" y="3269"/>
                  <a:pt x="5741" y="3845"/>
                </a:cubicBezTo>
                <a:cubicBezTo>
                  <a:pt x="6059" y="4255"/>
                  <a:pt x="6191" y="4688"/>
                  <a:pt x="6191" y="5142"/>
                </a:cubicBezTo>
                <a:cubicBezTo>
                  <a:pt x="6235" y="5529"/>
                  <a:pt x="6334" y="5887"/>
                  <a:pt x="6697" y="6227"/>
                </a:cubicBezTo>
                <a:cubicBezTo>
                  <a:pt x="6884" y="6394"/>
                  <a:pt x="7113" y="6584"/>
                  <a:pt x="7335" y="6729"/>
                </a:cubicBezTo>
                <a:cubicBezTo>
                  <a:pt x="7608" y="6896"/>
                  <a:pt x="7839" y="7040"/>
                  <a:pt x="8070" y="7213"/>
                </a:cubicBezTo>
                <a:cubicBezTo>
                  <a:pt x="8157" y="7282"/>
                  <a:pt x="8257" y="7357"/>
                  <a:pt x="8345" y="7449"/>
                </a:cubicBezTo>
                <a:cubicBezTo>
                  <a:pt x="8663" y="7836"/>
                  <a:pt x="9082" y="8245"/>
                  <a:pt x="9442" y="8655"/>
                </a:cubicBezTo>
                <a:cubicBezTo>
                  <a:pt x="9761" y="9012"/>
                  <a:pt x="9992" y="9398"/>
                  <a:pt x="10179" y="9779"/>
                </a:cubicBezTo>
                <a:cubicBezTo>
                  <a:pt x="10267" y="9975"/>
                  <a:pt x="10267" y="10166"/>
                  <a:pt x="10223" y="10356"/>
                </a:cubicBezTo>
                <a:cubicBezTo>
                  <a:pt x="10179" y="10476"/>
                  <a:pt x="10179" y="10598"/>
                  <a:pt x="10179" y="10719"/>
                </a:cubicBezTo>
                <a:cubicBezTo>
                  <a:pt x="10135" y="11296"/>
                  <a:pt x="10080" y="11872"/>
                  <a:pt x="10135" y="12449"/>
                </a:cubicBezTo>
                <a:cubicBezTo>
                  <a:pt x="10135" y="12472"/>
                  <a:pt x="10179" y="12519"/>
                  <a:pt x="10080" y="12570"/>
                </a:cubicBezTo>
                <a:cubicBezTo>
                  <a:pt x="10036" y="12519"/>
                  <a:pt x="9992" y="12495"/>
                  <a:pt x="9948" y="12449"/>
                </a:cubicBezTo>
                <a:cubicBezTo>
                  <a:pt x="9530" y="12115"/>
                  <a:pt x="9169" y="11774"/>
                  <a:pt x="8663" y="11462"/>
                </a:cubicBezTo>
                <a:cubicBezTo>
                  <a:pt x="8432" y="11296"/>
                  <a:pt x="8213" y="11152"/>
                  <a:pt x="8114" y="10961"/>
                </a:cubicBezTo>
                <a:cubicBezTo>
                  <a:pt x="8114" y="10909"/>
                  <a:pt x="8070" y="10863"/>
                  <a:pt x="8026" y="10840"/>
                </a:cubicBezTo>
                <a:cubicBezTo>
                  <a:pt x="7608" y="10407"/>
                  <a:pt x="7201" y="9998"/>
                  <a:pt x="6741" y="9589"/>
                </a:cubicBezTo>
                <a:cubicBezTo>
                  <a:pt x="6235" y="9180"/>
                  <a:pt x="5685" y="8799"/>
                  <a:pt x="5049" y="8458"/>
                </a:cubicBezTo>
                <a:cubicBezTo>
                  <a:pt x="4643" y="8245"/>
                  <a:pt x="4225" y="8003"/>
                  <a:pt x="4038" y="7715"/>
                </a:cubicBezTo>
                <a:cubicBezTo>
                  <a:pt x="3818" y="7328"/>
                  <a:pt x="3444" y="6947"/>
                  <a:pt x="3081" y="6584"/>
                </a:cubicBezTo>
                <a:cubicBezTo>
                  <a:pt x="2852" y="6417"/>
                  <a:pt x="2764" y="6227"/>
                  <a:pt x="2720" y="6030"/>
                </a:cubicBezTo>
                <a:cubicBezTo>
                  <a:pt x="2577" y="5674"/>
                  <a:pt x="2720" y="5339"/>
                  <a:pt x="2808" y="4975"/>
                </a:cubicBezTo>
                <a:cubicBezTo>
                  <a:pt x="2896" y="4641"/>
                  <a:pt x="3037" y="4301"/>
                  <a:pt x="2808" y="3966"/>
                </a:cubicBezTo>
                <a:cubicBezTo>
                  <a:pt x="2720" y="3776"/>
                  <a:pt x="2577" y="3608"/>
                  <a:pt x="2390" y="3413"/>
                </a:cubicBezTo>
                <a:cubicBezTo>
                  <a:pt x="2258" y="3269"/>
                  <a:pt x="2214" y="3101"/>
                  <a:pt x="2302" y="2934"/>
                </a:cubicBezTo>
                <a:cubicBezTo>
                  <a:pt x="2346" y="2859"/>
                  <a:pt x="2390" y="2767"/>
                  <a:pt x="2445" y="2691"/>
                </a:cubicBezTo>
                <a:cubicBezTo>
                  <a:pt x="2489" y="2524"/>
                  <a:pt x="2577" y="2381"/>
                  <a:pt x="2621" y="2237"/>
                </a:cubicBezTo>
                <a:cubicBezTo>
                  <a:pt x="2621" y="2190"/>
                  <a:pt x="2621" y="2138"/>
                  <a:pt x="2489" y="2115"/>
                </a:cubicBezTo>
                <a:cubicBezTo>
                  <a:pt x="2445" y="2115"/>
                  <a:pt x="2346" y="2115"/>
                  <a:pt x="2302" y="2167"/>
                </a:cubicBezTo>
                <a:cubicBezTo>
                  <a:pt x="2258" y="2167"/>
                  <a:pt x="2258" y="2190"/>
                  <a:pt x="2258" y="2190"/>
                </a:cubicBezTo>
                <a:cubicBezTo>
                  <a:pt x="1796" y="2571"/>
                  <a:pt x="1477" y="2957"/>
                  <a:pt x="1390" y="3413"/>
                </a:cubicBezTo>
                <a:cubicBezTo>
                  <a:pt x="1346" y="3557"/>
                  <a:pt x="1246" y="3701"/>
                  <a:pt x="1159" y="3868"/>
                </a:cubicBezTo>
                <a:cubicBezTo>
                  <a:pt x="884" y="4353"/>
                  <a:pt x="611" y="4831"/>
                  <a:pt x="523" y="5339"/>
                </a:cubicBezTo>
                <a:cubicBezTo>
                  <a:pt x="424" y="5817"/>
                  <a:pt x="467" y="6273"/>
                  <a:pt x="928" y="6706"/>
                </a:cubicBezTo>
                <a:cubicBezTo>
                  <a:pt x="1290" y="7091"/>
                  <a:pt x="1521" y="7501"/>
                  <a:pt x="1752" y="7905"/>
                </a:cubicBezTo>
                <a:cubicBezTo>
                  <a:pt x="1840" y="8147"/>
                  <a:pt x="1983" y="8389"/>
                  <a:pt x="2214" y="8626"/>
                </a:cubicBezTo>
                <a:cubicBezTo>
                  <a:pt x="2665" y="9110"/>
                  <a:pt x="3268" y="9490"/>
                  <a:pt x="4181" y="9756"/>
                </a:cubicBezTo>
                <a:cubicBezTo>
                  <a:pt x="4818" y="9923"/>
                  <a:pt x="5466" y="10143"/>
                  <a:pt x="6103" y="10356"/>
                </a:cubicBezTo>
                <a:cubicBezTo>
                  <a:pt x="6884" y="10598"/>
                  <a:pt x="7564" y="10909"/>
                  <a:pt x="8070" y="11342"/>
                </a:cubicBezTo>
                <a:cubicBezTo>
                  <a:pt x="8213" y="11462"/>
                  <a:pt x="8388" y="11561"/>
                  <a:pt x="8532" y="11682"/>
                </a:cubicBezTo>
                <a:cubicBezTo>
                  <a:pt x="8982" y="11970"/>
                  <a:pt x="9355" y="12282"/>
                  <a:pt x="9761" y="12593"/>
                </a:cubicBezTo>
                <a:cubicBezTo>
                  <a:pt x="10080" y="12858"/>
                  <a:pt x="10223" y="13147"/>
                  <a:pt x="10267" y="13458"/>
                </a:cubicBezTo>
                <a:cubicBezTo>
                  <a:pt x="10410" y="14392"/>
                  <a:pt x="10586" y="15309"/>
                  <a:pt x="11004" y="16220"/>
                </a:cubicBezTo>
                <a:cubicBezTo>
                  <a:pt x="11004" y="16266"/>
                  <a:pt x="11048" y="16318"/>
                  <a:pt x="11004" y="16364"/>
                </a:cubicBezTo>
                <a:cubicBezTo>
                  <a:pt x="10905" y="16341"/>
                  <a:pt x="10817" y="16295"/>
                  <a:pt x="10729" y="16243"/>
                </a:cubicBezTo>
                <a:cubicBezTo>
                  <a:pt x="10311" y="16053"/>
                  <a:pt x="9904" y="15885"/>
                  <a:pt x="9442" y="15719"/>
                </a:cubicBezTo>
                <a:cubicBezTo>
                  <a:pt x="8763" y="15500"/>
                  <a:pt x="8070" y="15234"/>
                  <a:pt x="7432" y="14998"/>
                </a:cubicBezTo>
                <a:cubicBezTo>
                  <a:pt x="7335" y="14945"/>
                  <a:pt x="7245" y="14899"/>
                  <a:pt x="7157" y="14876"/>
                </a:cubicBezTo>
                <a:cubicBezTo>
                  <a:pt x="6840" y="14658"/>
                  <a:pt x="6565" y="14421"/>
                  <a:pt x="6422" y="14156"/>
                </a:cubicBezTo>
                <a:cubicBezTo>
                  <a:pt x="6378" y="14058"/>
                  <a:pt x="6290" y="13988"/>
                  <a:pt x="6235" y="13890"/>
                </a:cubicBezTo>
                <a:cubicBezTo>
                  <a:pt x="6103" y="13672"/>
                  <a:pt x="5872" y="13481"/>
                  <a:pt x="5553" y="13314"/>
                </a:cubicBezTo>
                <a:cubicBezTo>
                  <a:pt x="5322" y="13193"/>
                  <a:pt x="5191" y="13049"/>
                  <a:pt x="5093" y="12881"/>
                </a:cubicBezTo>
                <a:cubicBezTo>
                  <a:pt x="4862" y="12472"/>
                  <a:pt x="4500" y="12138"/>
                  <a:pt x="3763" y="11918"/>
                </a:cubicBezTo>
                <a:cubicBezTo>
                  <a:pt x="3543" y="11872"/>
                  <a:pt x="3444" y="11751"/>
                  <a:pt x="3356" y="11630"/>
                </a:cubicBezTo>
                <a:cubicBezTo>
                  <a:pt x="3312" y="11508"/>
                  <a:pt x="3268" y="11393"/>
                  <a:pt x="3213" y="11273"/>
                </a:cubicBezTo>
                <a:cubicBezTo>
                  <a:pt x="3169" y="11106"/>
                  <a:pt x="3081" y="10961"/>
                  <a:pt x="2852" y="10817"/>
                </a:cubicBezTo>
                <a:cubicBezTo>
                  <a:pt x="2577" y="10621"/>
                  <a:pt x="2214" y="10430"/>
                  <a:pt x="1796" y="10263"/>
                </a:cubicBezTo>
                <a:cubicBezTo>
                  <a:pt x="1621" y="10189"/>
                  <a:pt x="1390" y="10120"/>
                  <a:pt x="1202" y="10021"/>
                </a:cubicBezTo>
                <a:cubicBezTo>
                  <a:pt x="796" y="9808"/>
                  <a:pt x="523" y="9565"/>
                  <a:pt x="424" y="9254"/>
                </a:cubicBezTo>
                <a:cubicBezTo>
                  <a:pt x="424" y="9157"/>
                  <a:pt x="380" y="9058"/>
                  <a:pt x="336" y="8966"/>
                </a:cubicBezTo>
                <a:cubicBezTo>
                  <a:pt x="336" y="8943"/>
                  <a:pt x="336" y="8914"/>
                  <a:pt x="292" y="8914"/>
                </a:cubicBezTo>
                <a:cubicBezTo>
                  <a:pt x="193" y="8914"/>
                  <a:pt x="193" y="8943"/>
                  <a:pt x="149" y="8966"/>
                </a:cubicBezTo>
                <a:cubicBezTo>
                  <a:pt x="149" y="9012"/>
                  <a:pt x="105" y="9087"/>
                  <a:pt x="105" y="9157"/>
                </a:cubicBezTo>
                <a:cubicBezTo>
                  <a:pt x="17" y="9635"/>
                  <a:pt x="-27" y="10120"/>
                  <a:pt x="17" y="10621"/>
                </a:cubicBezTo>
                <a:cubicBezTo>
                  <a:pt x="17" y="11007"/>
                  <a:pt x="248" y="11342"/>
                  <a:pt x="698" y="11630"/>
                </a:cubicBezTo>
                <a:cubicBezTo>
                  <a:pt x="1115" y="11895"/>
                  <a:pt x="1290" y="12207"/>
                  <a:pt x="1433" y="12519"/>
                </a:cubicBezTo>
                <a:cubicBezTo>
                  <a:pt x="1521" y="12927"/>
                  <a:pt x="1840" y="13239"/>
                  <a:pt x="2489" y="13458"/>
                </a:cubicBezTo>
                <a:cubicBezTo>
                  <a:pt x="2852" y="13579"/>
                  <a:pt x="3125" y="13746"/>
                  <a:pt x="3356" y="13936"/>
                </a:cubicBezTo>
                <a:cubicBezTo>
                  <a:pt x="3543" y="14081"/>
                  <a:pt x="3719" y="14202"/>
                  <a:pt x="3906" y="14323"/>
                </a:cubicBezTo>
                <a:cubicBezTo>
                  <a:pt x="4137" y="14467"/>
                  <a:pt x="4412" y="14589"/>
                  <a:pt x="4774" y="14658"/>
                </a:cubicBezTo>
                <a:cubicBezTo>
                  <a:pt x="5410" y="14755"/>
                  <a:pt x="6015" y="14922"/>
                  <a:pt x="6565" y="15090"/>
                </a:cubicBezTo>
                <a:cubicBezTo>
                  <a:pt x="6785" y="15165"/>
                  <a:pt x="7016" y="15211"/>
                  <a:pt x="7245" y="15257"/>
                </a:cubicBezTo>
                <a:cubicBezTo>
                  <a:pt x="7795" y="15309"/>
                  <a:pt x="8257" y="15453"/>
                  <a:pt x="8707" y="15621"/>
                </a:cubicBezTo>
                <a:cubicBezTo>
                  <a:pt x="8894" y="15690"/>
                  <a:pt x="9082" y="15765"/>
                  <a:pt x="9257" y="15834"/>
                </a:cubicBezTo>
                <a:cubicBezTo>
                  <a:pt x="9860" y="16053"/>
                  <a:pt x="10410" y="16318"/>
                  <a:pt x="10960" y="16584"/>
                </a:cubicBezTo>
                <a:cubicBezTo>
                  <a:pt x="11092" y="16653"/>
                  <a:pt x="11180" y="16728"/>
                  <a:pt x="11233" y="16820"/>
                </a:cubicBezTo>
                <a:cubicBezTo>
                  <a:pt x="11915" y="18284"/>
                  <a:pt x="12783" y="19703"/>
                  <a:pt x="13925" y="21076"/>
                </a:cubicBezTo>
                <a:cubicBezTo>
                  <a:pt x="13980" y="21099"/>
                  <a:pt x="14024" y="21145"/>
                  <a:pt x="14024" y="21197"/>
                </a:cubicBezTo>
                <a:cubicBezTo>
                  <a:pt x="13881" y="21197"/>
                  <a:pt x="13837" y="21145"/>
                  <a:pt x="13749" y="21122"/>
                </a:cubicBezTo>
                <a:cubicBezTo>
                  <a:pt x="13102" y="20833"/>
                  <a:pt x="12508" y="20545"/>
                  <a:pt x="11871" y="20257"/>
                </a:cubicBezTo>
                <a:cubicBezTo>
                  <a:pt x="11048" y="19900"/>
                  <a:pt x="10454" y="19467"/>
                  <a:pt x="10036" y="18960"/>
                </a:cubicBezTo>
                <a:cubicBezTo>
                  <a:pt x="9860" y="18694"/>
                  <a:pt x="9629" y="18458"/>
                  <a:pt x="9355" y="18215"/>
                </a:cubicBezTo>
                <a:cubicBezTo>
                  <a:pt x="8850" y="17783"/>
                  <a:pt x="8213" y="17396"/>
                  <a:pt x="7291" y="17160"/>
                </a:cubicBezTo>
                <a:cubicBezTo>
                  <a:pt x="6697" y="17016"/>
                  <a:pt x="6147" y="16843"/>
                  <a:pt x="5553" y="16676"/>
                </a:cubicBezTo>
                <a:cubicBezTo>
                  <a:pt x="5235" y="16555"/>
                  <a:pt x="4916" y="16486"/>
                  <a:pt x="4543" y="16463"/>
                </a:cubicBezTo>
                <a:cubicBezTo>
                  <a:pt x="3488" y="16318"/>
                  <a:pt x="2665" y="16053"/>
                  <a:pt x="2170" y="15546"/>
                </a:cubicBezTo>
                <a:cubicBezTo>
                  <a:pt x="2071" y="15453"/>
                  <a:pt x="1983" y="15378"/>
                  <a:pt x="1939" y="15286"/>
                </a:cubicBezTo>
                <a:cubicBezTo>
                  <a:pt x="1896" y="15234"/>
                  <a:pt x="1840" y="15188"/>
                  <a:pt x="1796" y="15165"/>
                </a:cubicBezTo>
                <a:cubicBezTo>
                  <a:pt x="1756" y="15131"/>
                  <a:pt x="1716" y="15117"/>
                  <a:pt x="1680" y="15117"/>
                </a:cubicBezTo>
                <a:cubicBezTo>
                  <a:pt x="1636" y="15117"/>
                  <a:pt x="1596" y="15137"/>
                  <a:pt x="1565" y="15165"/>
                </a:cubicBezTo>
                <a:cubicBezTo>
                  <a:pt x="1521" y="15211"/>
                  <a:pt x="1521" y="15234"/>
                  <a:pt x="1521" y="15286"/>
                </a:cubicBezTo>
                <a:cubicBezTo>
                  <a:pt x="1521" y="15598"/>
                  <a:pt x="1664" y="15908"/>
                  <a:pt x="1896" y="16220"/>
                </a:cubicBezTo>
                <a:cubicBezTo>
                  <a:pt x="1939" y="16266"/>
                  <a:pt x="1983" y="16318"/>
                  <a:pt x="2071" y="16364"/>
                </a:cubicBezTo>
                <a:cubicBezTo>
                  <a:pt x="2489" y="16653"/>
                  <a:pt x="2896" y="16942"/>
                  <a:pt x="3268" y="17252"/>
                </a:cubicBezTo>
                <a:cubicBezTo>
                  <a:pt x="3488" y="17449"/>
                  <a:pt x="3818" y="17616"/>
                  <a:pt x="4225" y="17708"/>
                </a:cubicBezTo>
                <a:cubicBezTo>
                  <a:pt x="4774" y="17852"/>
                  <a:pt x="5235" y="18048"/>
                  <a:pt x="5597" y="18284"/>
                </a:cubicBezTo>
                <a:cubicBezTo>
                  <a:pt x="5960" y="18504"/>
                  <a:pt x="6378" y="18648"/>
                  <a:pt x="6884" y="18717"/>
                </a:cubicBezTo>
                <a:cubicBezTo>
                  <a:pt x="7335" y="18792"/>
                  <a:pt x="7839" y="18890"/>
                  <a:pt x="8301" y="19006"/>
                </a:cubicBezTo>
                <a:cubicBezTo>
                  <a:pt x="8576" y="19081"/>
                  <a:pt x="8850" y="19178"/>
                  <a:pt x="9082" y="19293"/>
                </a:cubicBezTo>
                <a:cubicBezTo>
                  <a:pt x="9586" y="19559"/>
                  <a:pt x="10135" y="19824"/>
                  <a:pt x="10773" y="20015"/>
                </a:cubicBezTo>
                <a:cubicBezTo>
                  <a:pt x="10905" y="20044"/>
                  <a:pt x="11048" y="20113"/>
                  <a:pt x="11180" y="20159"/>
                </a:cubicBezTo>
                <a:cubicBezTo>
                  <a:pt x="11959" y="20522"/>
                  <a:pt x="12783" y="20856"/>
                  <a:pt x="13520" y="21243"/>
                </a:cubicBezTo>
                <a:cubicBezTo>
                  <a:pt x="13608" y="21266"/>
                  <a:pt x="13652" y="21289"/>
                  <a:pt x="13749" y="21312"/>
                </a:cubicBezTo>
                <a:cubicBezTo>
                  <a:pt x="13980" y="21387"/>
                  <a:pt x="14156" y="21485"/>
                  <a:pt x="14343" y="21600"/>
                </a:cubicBezTo>
                <a:lnTo>
                  <a:pt x="14618" y="21600"/>
                </a:lnTo>
                <a:cubicBezTo>
                  <a:pt x="14200" y="21076"/>
                  <a:pt x="13749" y="20545"/>
                  <a:pt x="13333" y="19992"/>
                </a:cubicBezTo>
                <a:cubicBezTo>
                  <a:pt x="13201" y="19755"/>
                  <a:pt x="13245" y="19559"/>
                  <a:pt x="13474" y="19368"/>
                </a:cubicBezTo>
                <a:cubicBezTo>
                  <a:pt x="13608" y="19247"/>
                  <a:pt x="13749" y="19150"/>
                  <a:pt x="13837" y="19035"/>
                </a:cubicBezTo>
                <a:cubicBezTo>
                  <a:pt x="14024" y="18890"/>
                  <a:pt x="14156" y="18717"/>
                  <a:pt x="14343" y="18573"/>
                </a:cubicBezTo>
                <a:cubicBezTo>
                  <a:pt x="14387" y="18527"/>
                  <a:pt x="14431" y="18481"/>
                  <a:pt x="14530" y="18458"/>
                </a:cubicBezTo>
                <a:cubicBezTo>
                  <a:pt x="14937" y="18261"/>
                  <a:pt x="15399" y="18094"/>
                  <a:pt x="15805" y="17904"/>
                </a:cubicBezTo>
                <a:cubicBezTo>
                  <a:pt x="16310" y="17708"/>
                  <a:pt x="16728" y="17472"/>
                  <a:pt x="17003" y="17183"/>
                </a:cubicBezTo>
                <a:cubicBezTo>
                  <a:pt x="17178" y="17016"/>
                  <a:pt x="17321" y="16843"/>
                  <a:pt x="17453" y="16676"/>
                </a:cubicBezTo>
                <a:cubicBezTo>
                  <a:pt x="17684" y="16463"/>
                  <a:pt x="17913" y="16243"/>
                  <a:pt x="18232" y="16053"/>
                </a:cubicBezTo>
                <a:cubicBezTo>
                  <a:pt x="18870" y="15690"/>
                  <a:pt x="19200" y="15234"/>
                  <a:pt x="19101" y="14755"/>
                </a:cubicBezTo>
                <a:cubicBezTo>
                  <a:pt x="19057" y="14369"/>
                  <a:pt x="19145" y="14035"/>
                  <a:pt x="19419" y="13700"/>
                </a:cubicBezTo>
                <a:cubicBezTo>
                  <a:pt x="19650" y="13435"/>
                  <a:pt x="19694" y="13170"/>
                  <a:pt x="19748" y="12881"/>
                </a:cubicBezTo>
                <a:cubicBezTo>
                  <a:pt x="19748" y="12495"/>
                  <a:pt x="19748" y="12115"/>
                  <a:pt x="19794" y="11705"/>
                </a:cubicBezTo>
                <a:cubicBezTo>
                  <a:pt x="19794" y="11538"/>
                  <a:pt x="19838" y="11342"/>
                  <a:pt x="19794" y="11175"/>
                </a:cubicBezTo>
                <a:cubicBezTo>
                  <a:pt x="19794" y="11106"/>
                  <a:pt x="19748" y="11007"/>
                  <a:pt x="19563" y="11007"/>
                </a:cubicBezTo>
                <a:cubicBezTo>
                  <a:pt x="19376" y="11007"/>
                  <a:pt x="19419" y="11106"/>
                  <a:pt x="19376" y="11175"/>
                </a:cubicBezTo>
                <a:cubicBezTo>
                  <a:pt x="19244" y="11485"/>
                  <a:pt x="19200" y="11826"/>
                  <a:pt x="19013" y="12161"/>
                </a:cubicBezTo>
                <a:cubicBezTo>
                  <a:pt x="18738" y="12714"/>
                  <a:pt x="18320" y="13239"/>
                  <a:pt x="17640" y="13723"/>
                </a:cubicBezTo>
                <a:cubicBezTo>
                  <a:pt x="17365" y="13890"/>
                  <a:pt x="17134" y="14104"/>
                  <a:pt x="16903" y="14300"/>
                </a:cubicBezTo>
                <a:cubicBezTo>
                  <a:pt x="16772" y="14467"/>
                  <a:pt x="16584" y="14612"/>
                  <a:pt x="16310" y="14732"/>
                </a:cubicBezTo>
                <a:cubicBezTo>
                  <a:pt x="15991" y="14876"/>
                  <a:pt x="15716" y="15067"/>
                  <a:pt x="15574" y="15286"/>
                </a:cubicBezTo>
                <a:cubicBezTo>
                  <a:pt x="15443" y="15430"/>
                  <a:pt x="15355" y="15575"/>
                  <a:pt x="15256" y="15742"/>
                </a:cubicBezTo>
                <a:cubicBezTo>
                  <a:pt x="15212" y="15908"/>
                  <a:pt x="15080" y="16053"/>
                  <a:pt x="14849" y="16174"/>
                </a:cubicBezTo>
                <a:cubicBezTo>
                  <a:pt x="14662" y="16318"/>
                  <a:pt x="14530" y="16463"/>
                  <a:pt x="14431" y="16630"/>
                </a:cubicBezTo>
                <a:cubicBezTo>
                  <a:pt x="14255" y="16965"/>
                  <a:pt x="14255" y="17327"/>
                  <a:pt x="14255" y="17685"/>
                </a:cubicBezTo>
                <a:cubicBezTo>
                  <a:pt x="14255" y="17928"/>
                  <a:pt x="14200" y="18192"/>
                  <a:pt x="14024" y="18429"/>
                </a:cubicBezTo>
                <a:cubicBezTo>
                  <a:pt x="13980" y="18481"/>
                  <a:pt x="13925" y="18573"/>
                  <a:pt x="13925" y="18648"/>
                </a:cubicBezTo>
                <a:cubicBezTo>
                  <a:pt x="13837" y="18815"/>
                  <a:pt x="13652" y="18983"/>
                  <a:pt x="13474" y="19150"/>
                </a:cubicBezTo>
                <a:cubicBezTo>
                  <a:pt x="13333" y="19270"/>
                  <a:pt x="13158" y="19392"/>
                  <a:pt x="13102" y="19536"/>
                </a:cubicBezTo>
                <a:cubicBezTo>
                  <a:pt x="12970" y="19490"/>
                  <a:pt x="12970" y="19438"/>
                  <a:pt x="12927" y="19392"/>
                </a:cubicBezTo>
                <a:cubicBezTo>
                  <a:pt x="12608" y="18890"/>
                  <a:pt x="12333" y="18382"/>
                  <a:pt x="12002" y="17881"/>
                </a:cubicBezTo>
                <a:cubicBezTo>
                  <a:pt x="11411" y="16797"/>
                  <a:pt x="10960" y="15667"/>
                  <a:pt x="10729" y="14537"/>
                </a:cubicBezTo>
                <a:cubicBezTo>
                  <a:pt x="10685" y="14392"/>
                  <a:pt x="10773" y="14277"/>
                  <a:pt x="10960" y="14156"/>
                </a:cubicBezTo>
                <a:cubicBezTo>
                  <a:pt x="11411" y="13913"/>
                  <a:pt x="11915" y="13700"/>
                  <a:pt x="12333" y="13458"/>
                </a:cubicBezTo>
                <a:cubicBezTo>
                  <a:pt x="12696" y="13268"/>
                  <a:pt x="13058" y="13072"/>
                  <a:pt x="13520" y="12927"/>
                </a:cubicBezTo>
                <a:cubicBezTo>
                  <a:pt x="13608" y="12881"/>
                  <a:pt x="13705" y="12835"/>
                  <a:pt x="13837" y="12783"/>
                </a:cubicBezTo>
                <a:cubicBezTo>
                  <a:pt x="14068" y="12691"/>
                  <a:pt x="14299" y="12593"/>
                  <a:pt x="14574" y="12495"/>
                </a:cubicBezTo>
                <a:cubicBezTo>
                  <a:pt x="15212" y="12282"/>
                  <a:pt x="15760" y="12016"/>
                  <a:pt x="16310" y="11728"/>
                </a:cubicBezTo>
                <a:cubicBezTo>
                  <a:pt x="16584" y="11607"/>
                  <a:pt x="16772" y="11462"/>
                  <a:pt x="16859" y="11296"/>
                </a:cubicBezTo>
                <a:cubicBezTo>
                  <a:pt x="17090" y="11007"/>
                  <a:pt x="17277" y="10742"/>
                  <a:pt x="17321" y="10430"/>
                </a:cubicBezTo>
                <a:cubicBezTo>
                  <a:pt x="17365" y="10240"/>
                  <a:pt x="17453" y="10021"/>
                  <a:pt x="17640" y="9831"/>
                </a:cubicBezTo>
                <a:cubicBezTo>
                  <a:pt x="17913" y="9589"/>
                  <a:pt x="17957" y="9323"/>
                  <a:pt x="17957" y="9035"/>
                </a:cubicBezTo>
                <a:cubicBezTo>
                  <a:pt x="17957" y="8701"/>
                  <a:pt x="18045" y="8366"/>
                  <a:pt x="18276" y="8026"/>
                </a:cubicBezTo>
                <a:cubicBezTo>
                  <a:pt x="18463" y="7669"/>
                  <a:pt x="18826" y="7380"/>
                  <a:pt x="19332" y="7138"/>
                </a:cubicBezTo>
                <a:cubicBezTo>
                  <a:pt x="19419" y="7068"/>
                  <a:pt x="19563" y="7016"/>
                  <a:pt x="19650" y="6970"/>
                </a:cubicBezTo>
                <a:cubicBezTo>
                  <a:pt x="19694" y="6896"/>
                  <a:pt x="19748" y="6850"/>
                  <a:pt x="19650" y="6804"/>
                </a:cubicBezTo>
                <a:cubicBezTo>
                  <a:pt x="19603" y="6763"/>
                  <a:pt x="19553" y="6744"/>
                  <a:pt x="19498" y="6744"/>
                </a:cubicBezTo>
                <a:cubicBezTo>
                  <a:pt x="19450" y="6744"/>
                  <a:pt x="19397" y="6757"/>
                  <a:pt x="19332" y="6781"/>
                </a:cubicBezTo>
                <a:cubicBezTo>
                  <a:pt x="19288" y="6781"/>
                  <a:pt x="19200" y="6804"/>
                  <a:pt x="19145" y="6827"/>
                </a:cubicBezTo>
                <a:cubicBezTo>
                  <a:pt x="18870" y="6924"/>
                  <a:pt x="18595" y="7040"/>
                  <a:pt x="18320" y="7138"/>
                </a:cubicBezTo>
                <a:cubicBezTo>
                  <a:pt x="17365" y="7524"/>
                  <a:pt x="16672" y="8003"/>
                  <a:pt x="16310" y="8626"/>
                </a:cubicBezTo>
                <a:cubicBezTo>
                  <a:pt x="16078" y="9035"/>
                  <a:pt x="15716" y="9421"/>
                  <a:pt x="15212" y="9756"/>
                </a:cubicBezTo>
                <a:cubicBezTo>
                  <a:pt x="14937" y="9952"/>
                  <a:pt x="14750" y="10166"/>
                  <a:pt x="14618" y="10407"/>
                </a:cubicBezTo>
                <a:cubicBezTo>
                  <a:pt x="14574" y="10528"/>
                  <a:pt x="14475" y="10621"/>
                  <a:pt x="14387" y="10719"/>
                </a:cubicBezTo>
                <a:cubicBezTo>
                  <a:pt x="14255" y="10863"/>
                  <a:pt x="14112" y="10984"/>
                  <a:pt x="13980" y="11106"/>
                </a:cubicBezTo>
                <a:cubicBezTo>
                  <a:pt x="13793" y="11250"/>
                  <a:pt x="13652" y="11393"/>
                  <a:pt x="13608" y="11538"/>
                </a:cubicBezTo>
                <a:cubicBezTo>
                  <a:pt x="13431" y="11918"/>
                  <a:pt x="13289" y="12305"/>
                  <a:pt x="13102" y="12691"/>
                </a:cubicBezTo>
                <a:cubicBezTo>
                  <a:pt x="13058" y="12835"/>
                  <a:pt x="12970" y="12927"/>
                  <a:pt x="12783" y="13026"/>
                </a:cubicBezTo>
                <a:cubicBezTo>
                  <a:pt x="12233" y="13360"/>
                  <a:pt x="11596" y="13672"/>
                  <a:pt x="10960" y="13959"/>
                </a:cubicBezTo>
                <a:cubicBezTo>
                  <a:pt x="10861" y="14012"/>
                  <a:pt x="10773" y="14058"/>
                  <a:pt x="10685" y="14058"/>
                </a:cubicBezTo>
                <a:cubicBezTo>
                  <a:pt x="10630" y="14035"/>
                  <a:pt x="10630" y="14012"/>
                  <a:pt x="10586" y="13959"/>
                </a:cubicBezTo>
                <a:cubicBezTo>
                  <a:pt x="10311" y="12547"/>
                  <a:pt x="10311" y="11106"/>
                  <a:pt x="10630" y="9687"/>
                </a:cubicBezTo>
                <a:cubicBezTo>
                  <a:pt x="10685" y="9612"/>
                  <a:pt x="10685" y="9565"/>
                  <a:pt x="10729" y="9490"/>
                </a:cubicBezTo>
                <a:cubicBezTo>
                  <a:pt x="11092" y="8891"/>
                  <a:pt x="11684" y="8337"/>
                  <a:pt x="12333" y="7836"/>
                </a:cubicBezTo>
                <a:cubicBezTo>
                  <a:pt x="12552" y="7669"/>
                  <a:pt x="12827" y="7547"/>
                  <a:pt x="13158" y="7449"/>
                </a:cubicBezTo>
                <a:cubicBezTo>
                  <a:pt x="13474" y="7357"/>
                  <a:pt x="13881" y="7328"/>
                  <a:pt x="14255" y="7282"/>
                </a:cubicBezTo>
                <a:cubicBezTo>
                  <a:pt x="14574" y="7236"/>
                  <a:pt x="14849" y="7161"/>
                  <a:pt x="15124" y="7040"/>
                </a:cubicBezTo>
                <a:cubicBezTo>
                  <a:pt x="15399" y="6896"/>
                  <a:pt x="15716" y="6804"/>
                  <a:pt x="16078" y="6752"/>
                </a:cubicBezTo>
                <a:cubicBezTo>
                  <a:pt x="16815" y="6637"/>
                  <a:pt x="17453" y="6394"/>
                  <a:pt x="17913" y="6082"/>
                </a:cubicBezTo>
                <a:cubicBezTo>
                  <a:pt x="18045" y="6007"/>
                  <a:pt x="18188" y="5938"/>
                  <a:pt x="18276" y="5841"/>
                </a:cubicBezTo>
                <a:cubicBezTo>
                  <a:pt x="18507" y="5674"/>
                  <a:pt x="18782" y="5529"/>
                  <a:pt x="19057" y="5385"/>
                </a:cubicBezTo>
                <a:cubicBezTo>
                  <a:pt x="19524" y="5198"/>
                  <a:pt x="19994" y="5086"/>
                  <a:pt x="20552" y="5086"/>
                </a:cubicBezTo>
                <a:cubicBezTo>
                  <a:pt x="20647" y="5086"/>
                  <a:pt x="20746" y="5089"/>
                  <a:pt x="20848" y="5096"/>
                </a:cubicBezTo>
                <a:lnTo>
                  <a:pt x="21166" y="5096"/>
                </a:lnTo>
                <a:cubicBezTo>
                  <a:pt x="21218" y="5096"/>
                  <a:pt x="21273" y="5100"/>
                  <a:pt x="21325" y="5100"/>
                </a:cubicBezTo>
                <a:cubicBezTo>
                  <a:pt x="21403" y="5100"/>
                  <a:pt x="21476" y="5092"/>
                  <a:pt x="21529" y="5050"/>
                </a:cubicBezTo>
                <a:cubicBezTo>
                  <a:pt x="21573" y="4975"/>
                  <a:pt x="21485" y="4929"/>
                  <a:pt x="21254" y="4877"/>
                </a:cubicBezTo>
                <a:cubicBezTo>
                  <a:pt x="20729" y="4773"/>
                  <a:pt x="20202" y="4719"/>
                  <a:pt x="19675" y="4719"/>
                </a:cubicBezTo>
                <a:cubicBezTo>
                  <a:pt x="19242" y="4719"/>
                  <a:pt x="18807" y="4756"/>
                  <a:pt x="18375" y="4831"/>
                </a:cubicBezTo>
                <a:cubicBezTo>
                  <a:pt x="17596" y="4975"/>
                  <a:pt x="16947" y="5195"/>
                  <a:pt x="16266" y="5408"/>
                </a:cubicBezTo>
                <a:cubicBezTo>
                  <a:pt x="15903" y="5529"/>
                  <a:pt x="15531" y="5651"/>
                  <a:pt x="15124" y="5743"/>
                </a:cubicBezTo>
                <a:cubicBezTo>
                  <a:pt x="14618" y="5841"/>
                  <a:pt x="14200" y="6007"/>
                  <a:pt x="13837" y="6227"/>
                </a:cubicBezTo>
                <a:cubicBezTo>
                  <a:pt x="13474" y="6463"/>
                  <a:pt x="13201" y="6729"/>
                  <a:pt x="12927" y="6993"/>
                </a:cubicBezTo>
                <a:cubicBezTo>
                  <a:pt x="12652" y="7282"/>
                  <a:pt x="12377" y="7547"/>
                  <a:pt x="12058" y="7836"/>
                </a:cubicBezTo>
                <a:cubicBezTo>
                  <a:pt x="11640" y="8147"/>
                  <a:pt x="11233" y="8481"/>
                  <a:pt x="10960" y="8845"/>
                </a:cubicBezTo>
                <a:cubicBezTo>
                  <a:pt x="10905" y="8891"/>
                  <a:pt x="10905" y="8914"/>
                  <a:pt x="10817" y="8914"/>
                </a:cubicBezTo>
                <a:cubicBezTo>
                  <a:pt x="10773" y="8891"/>
                  <a:pt x="10817" y="8868"/>
                  <a:pt x="10817" y="8822"/>
                </a:cubicBezTo>
                <a:lnTo>
                  <a:pt x="11233" y="7161"/>
                </a:lnTo>
                <a:cubicBezTo>
                  <a:pt x="11233" y="7040"/>
                  <a:pt x="11279" y="6924"/>
                  <a:pt x="11367" y="6804"/>
                </a:cubicBezTo>
                <a:cubicBezTo>
                  <a:pt x="11596" y="6371"/>
                  <a:pt x="11959" y="5984"/>
                  <a:pt x="12421" y="5598"/>
                </a:cubicBezTo>
                <a:cubicBezTo>
                  <a:pt x="12827" y="5310"/>
                  <a:pt x="13058" y="4998"/>
                  <a:pt x="13014" y="4641"/>
                </a:cubicBezTo>
                <a:cubicBezTo>
                  <a:pt x="12970" y="4445"/>
                  <a:pt x="13102" y="4255"/>
                  <a:pt x="13289" y="4087"/>
                </a:cubicBezTo>
                <a:cubicBezTo>
                  <a:pt x="13474" y="3897"/>
                  <a:pt x="13652" y="3725"/>
                  <a:pt x="13837" y="3557"/>
                </a:cubicBezTo>
                <a:cubicBezTo>
                  <a:pt x="14024" y="3367"/>
                  <a:pt x="14068" y="3147"/>
                  <a:pt x="14024" y="2934"/>
                </a:cubicBezTo>
                <a:cubicBezTo>
                  <a:pt x="13980" y="2859"/>
                  <a:pt x="13980" y="2790"/>
                  <a:pt x="13925" y="2715"/>
                </a:cubicBezTo>
                <a:cubicBezTo>
                  <a:pt x="13837" y="2524"/>
                  <a:pt x="13881" y="2312"/>
                  <a:pt x="14024" y="2115"/>
                </a:cubicBezTo>
                <a:cubicBezTo>
                  <a:pt x="14156" y="1994"/>
                  <a:pt x="14156" y="1827"/>
                  <a:pt x="14068" y="1682"/>
                </a:cubicBezTo>
                <a:cubicBezTo>
                  <a:pt x="13925" y="1418"/>
                  <a:pt x="14024" y="1181"/>
                  <a:pt x="14156" y="939"/>
                </a:cubicBezTo>
                <a:cubicBezTo>
                  <a:pt x="14299" y="650"/>
                  <a:pt x="14530" y="385"/>
                  <a:pt x="14893" y="149"/>
                </a:cubicBezTo>
                <a:cubicBezTo>
                  <a:pt x="14937" y="120"/>
                  <a:pt x="14981" y="74"/>
                  <a:pt x="14937" y="28"/>
                </a:cubicBezTo>
                <a:cubicBezTo>
                  <a:pt x="14902" y="8"/>
                  <a:pt x="14868" y="0"/>
                  <a:pt x="1483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258" name="Google Shape;373;p18"/>
          <p:cNvGrpSpPr/>
          <p:nvPr/>
        </p:nvGrpSpPr>
        <p:grpSpPr>
          <a:xfrm>
            <a:off x="-261360" y="3620775"/>
            <a:ext cx="777346" cy="1334986"/>
            <a:chOff x="0" y="0"/>
            <a:chExt cx="777345" cy="1334985"/>
          </a:xfrm>
        </p:grpSpPr>
        <p:sp>
          <p:nvSpPr>
            <p:cNvPr id="244" name="Google Shape;374;p18"/>
            <p:cNvSpPr/>
            <p:nvPr/>
          </p:nvSpPr>
          <p:spPr>
            <a:xfrm>
              <a:off x="134243" y="0"/>
              <a:ext cx="85823" cy="135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1" h="21600" extrusionOk="0">
                  <a:moveTo>
                    <a:pt x="17692" y="0"/>
                  </a:moveTo>
                  <a:cubicBezTo>
                    <a:pt x="16293" y="0"/>
                    <a:pt x="14893" y="937"/>
                    <a:pt x="11729" y="3016"/>
                  </a:cubicBezTo>
                  <a:cubicBezTo>
                    <a:pt x="10756" y="4402"/>
                    <a:pt x="9721" y="5257"/>
                    <a:pt x="8687" y="5257"/>
                  </a:cubicBezTo>
                  <a:cubicBezTo>
                    <a:pt x="8322" y="5257"/>
                    <a:pt x="7957" y="5176"/>
                    <a:pt x="7531" y="4891"/>
                  </a:cubicBezTo>
                  <a:cubicBezTo>
                    <a:pt x="7044" y="4728"/>
                    <a:pt x="6497" y="4687"/>
                    <a:pt x="6010" y="4687"/>
                  </a:cubicBezTo>
                  <a:cubicBezTo>
                    <a:pt x="3515" y="4687"/>
                    <a:pt x="1386" y="6521"/>
                    <a:pt x="230" y="9822"/>
                  </a:cubicBezTo>
                  <a:cubicBezTo>
                    <a:pt x="-1109" y="12471"/>
                    <a:pt x="3698" y="19562"/>
                    <a:pt x="6862" y="19562"/>
                  </a:cubicBezTo>
                  <a:cubicBezTo>
                    <a:pt x="7105" y="19562"/>
                    <a:pt x="7348" y="19522"/>
                    <a:pt x="7531" y="19440"/>
                  </a:cubicBezTo>
                  <a:cubicBezTo>
                    <a:pt x="8930" y="19440"/>
                    <a:pt x="8930" y="19440"/>
                    <a:pt x="7531" y="20622"/>
                  </a:cubicBezTo>
                  <a:cubicBezTo>
                    <a:pt x="7531" y="21274"/>
                    <a:pt x="8444" y="21600"/>
                    <a:pt x="9721" y="21600"/>
                  </a:cubicBezTo>
                  <a:cubicBezTo>
                    <a:pt x="12155" y="21600"/>
                    <a:pt x="15867" y="20500"/>
                    <a:pt x="17692" y="18503"/>
                  </a:cubicBezTo>
                  <a:cubicBezTo>
                    <a:pt x="17692" y="17565"/>
                    <a:pt x="19092" y="14753"/>
                    <a:pt x="17692" y="11697"/>
                  </a:cubicBezTo>
                  <a:lnTo>
                    <a:pt x="17692" y="5828"/>
                  </a:lnTo>
                  <a:cubicBezTo>
                    <a:pt x="19092" y="5828"/>
                    <a:pt x="19092" y="4891"/>
                    <a:pt x="20491" y="3016"/>
                  </a:cubicBezTo>
                  <a:cubicBezTo>
                    <a:pt x="20491" y="937"/>
                    <a:pt x="20491" y="937"/>
                    <a:pt x="176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45" name="Google Shape;375;p18"/>
            <p:cNvSpPr/>
            <p:nvPr/>
          </p:nvSpPr>
          <p:spPr>
            <a:xfrm>
              <a:off x="331225" y="61665"/>
              <a:ext cx="115843" cy="15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83" h="21600" extrusionOk="0">
                  <a:moveTo>
                    <a:pt x="8303" y="0"/>
                  </a:moveTo>
                  <a:cubicBezTo>
                    <a:pt x="7065" y="0"/>
                    <a:pt x="7065" y="1618"/>
                    <a:pt x="6083" y="4257"/>
                  </a:cubicBezTo>
                  <a:cubicBezTo>
                    <a:pt x="5101" y="6684"/>
                    <a:pt x="4119" y="8302"/>
                    <a:pt x="3137" y="9322"/>
                  </a:cubicBezTo>
                  <a:cubicBezTo>
                    <a:pt x="-1046" y="10132"/>
                    <a:pt x="-1046" y="19454"/>
                    <a:pt x="3137" y="21072"/>
                  </a:cubicBezTo>
                  <a:cubicBezTo>
                    <a:pt x="3778" y="21424"/>
                    <a:pt x="4674" y="21600"/>
                    <a:pt x="5613" y="21600"/>
                  </a:cubicBezTo>
                  <a:cubicBezTo>
                    <a:pt x="8986" y="21600"/>
                    <a:pt x="13468" y="19665"/>
                    <a:pt x="14450" y="17625"/>
                  </a:cubicBezTo>
                  <a:cubicBezTo>
                    <a:pt x="14450" y="18434"/>
                    <a:pt x="15431" y="18434"/>
                    <a:pt x="15431" y="18434"/>
                  </a:cubicBezTo>
                  <a:cubicBezTo>
                    <a:pt x="16413" y="17625"/>
                    <a:pt x="16413" y="16816"/>
                    <a:pt x="16413" y="16816"/>
                  </a:cubicBezTo>
                  <a:cubicBezTo>
                    <a:pt x="15431" y="16816"/>
                    <a:pt x="16413" y="15197"/>
                    <a:pt x="17395" y="13368"/>
                  </a:cubicBezTo>
                  <a:cubicBezTo>
                    <a:pt x="18377" y="12559"/>
                    <a:pt x="19359" y="10941"/>
                    <a:pt x="18377" y="10132"/>
                  </a:cubicBezTo>
                  <a:lnTo>
                    <a:pt x="18377" y="6684"/>
                  </a:lnTo>
                  <a:cubicBezTo>
                    <a:pt x="20554" y="2427"/>
                    <a:pt x="19359" y="809"/>
                    <a:pt x="13212" y="809"/>
                  </a:cubicBezTo>
                  <a:cubicBezTo>
                    <a:pt x="10266" y="0"/>
                    <a:pt x="8303" y="0"/>
                    <a:pt x="830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46" name="Google Shape;376;p18"/>
            <p:cNvSpPr/>
            <p:nvPr/>
          </p:nvSpPr>
          <p:spPr>
            <a:xfrm>
              <a:off x="0" y="322200"/>
              <a:ext cx="100790" cy="164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5" h="21600" extrusionOk="0">
                  <a:moveTo>
                    <a:pt x="11671" y="0"/>
                  </a:moveTo>
                  <a:cubicBezTo>
                    <a:pt x="10245" y="0"/>
                    <a:pt x="8344" y="367"/>
                    <a:pt x="5176" y="1135"/>
                  </a:cubicBezTo>
                  <a:cubicBezTo>
                    <a:pt x="1215" y="2671"/>
                    <a:pt x="0" y="3639"/>
                    <a:pt x="0" y="5943"/>
                  </a:cubicBezTo>
                  <a:cubicBezTo>
                    <a:pt x="0" y="8446"/>
                    <a:pt x="0" y="9982"/>
                    <a:pt x="2746" y="13254"/>
                  </a:cubicBezTo>
                  <a:cubicBezTo>
                    <a:pt x="3961" y="14022"/>
                    <a:pt x="5176" y="15557"/>
                    <a:pt x="5176" y="16325"/>
                  </a:cubicBezTo>
                  <a:cubicBezTo>
                    <a:pt x="5176" y="17093"/>
                    <a:pt x="6390" y="18829"/>
                    <a:pt x="7605" y="19597"/>
                  </a:cubicBezTo>
                  <a:cubicBezTo>
                    <a:pt x="9348" y="21066"/>
                    <a:pt x="10457" y="21600"/>
                    <a:pt x="11988" y="21600"/>
                  </a:cubicBezTo>
                  <a:cubicBezTo>
                    <a:pt x="12833" y="21600"/>
                    <a:pt x="13889" y="21400"/>
                    <a:pt x="15210" y="21133"/>
                  </a:cubicBezTo>
                  <a:cubicBezTo>
                    <a:pt x="20385" y="20365"/>
                    <a:pt x="20385" y="19597"/>
                    <a:pt x="20385" y="16325"/>
                  </a:cubicBezTo>
                  <a:cubicBezTo>
                    <a:pt x="21600" y="14789"/>
                    <a:pt x="20385" y="12286"/>
                    <a:pt x="20385" y="11518"/>
                  </a:cubicBezTo>
                  <a:lnTo>
                    <a:pt x="20385" y="7478"/>
                  </a:lnTo>
                  <a:cubicBezTo>
                    <a:pt x="20385" y="5175"/>
                    <a:pt x="20385" y="3639"/>
                    <a:pt x="19171" y="3639"/>
                  </a:cubicBezTo>
                  <a:cubicBezTo>
                    <a:pt x="17956" y="2671"/>
                    <a:pt x="15210" y="1903"/>
                    <a:pt x="15210" y="1135"/>
                  </a:cubicBezTo>
                  <a:cubicBezTo>
                    <a:pt x="13995" y="367"/>
                    <a:pt x="13097" y="0"/>
                    <a:pt x="1167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47" name="Google Shape;377;p18"/>
            <p:cNvSpPr/>
            <p:nvPr/>
          </p:nvSpPr>
          <p:spPr>
            <a:xfrm>
              <a:off x="214560" y="307905"/>
              <a:ext cx="98281" cy="162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94" y="0"/>
                  </a:moveTo>
                  <a:cubicBezTo>
                    <a:pt x="16284" y="0"/>
                    <a:pt x="11807" y="1395"/>
                    <a:pt x="10632" y="3061"/>
                  </a:cubicBezTo>
                  <a:cubicBezTo>
                    <a:pt x="10632" y="3844"/>
                    <a:pt x="9345" y="3844"/>
                    <a:pt x="6771" y="3844"/>
                  </a:cubicBezTo>
                  <a:cubicBezTo>
                    <a:pt x="6044" y="3640"/>
                    <a:pt x="5372" y="3538"/>
                    <a:pt x="4756" y="3538"/>
                  </a:cubicBezTo>
                  <a:cubicBezTo>
                    <a:pt x="3302" y="3538"/>
                    <a:pt x="2238" y="4082"/>
                    <a:pt x="1287" y="4626"/>
                  </a:cubicBezTo>
                  <a:cubicBezTo>
                    <a:pt x="0" y="7960"/>
                    <a:pt x="0" y="8742"/>
                    <a:pt x="0" y="13640"/>
                  </a:cubicBezTo>
                  <a:cubicBezTo>
                    <a:pt x="1119" y="17144"/>
                    <a:pt x="3358" y="20648"/>
                    <a:pt x="5596" y="20648"/>
                  </a:cubicBezTo>
                  <a:cubicBezTo>
                    <a:pt x="5988" y="20648"/>
                    <a:pt x="6379" y="20546"/>
                    <a:pt x="6771" y="20307"/>
                  </a:cubicBezTo>
                  <a:cubicBezTo>
                    <a:pt x="6771" y="20307"/>
                    <a:pt x="8058" y="20307"/>
                    <a:pt x="8058" y="21090"/>
                  </a:cubicBezTo>
                  <a:cubicBezTo>
                    <a:pt x="8058" y="21430"/>
                    <a:pt x="8338" y="21600"/>
                    <a:pt x="8841" y="21600"/>
                  </a:cubicBezTo>
                  <a:cubicBezTo>
                    <a:pt x="10464" y="21600"/>
                    <a:pt x="14158" y="19899"/>
                    <a:pt x="16116" y="18539"/>
                  </a:cubicBezTo>
                  <a:cubicBezTo>
                    <a:pt x="16116" y="16974"/>
                    <a:pt x="17403" y="13640"/>
                    <a:pt x="17403" y="10511"/>
                  </a:cubicBezTo>
                  <a:cubicBezTo>
                    <a:pt x="18690" y="7177"/>
                    <a:pt x="20313" y="3844"/>
                    <a:pt x="20313" y="3061"/>
                  </a:cubicBezTo>
                  <a:cubicBezTo>
                    <a:pt x="21600" y="2279"/>
                    <a:pt x="21600" y="1497"/>
                    <a:pt x="21600" y="714"/>
                  </a:cubicBezTo>
                  <a:cubicBezTo>
                    <a:pt x="21208" y="238"/>
                    <a:pt x="20313" y="0"/>
                    <a:pt x="191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48" name="Google Shape;378;p18"/>
            <p:cNvSpPr/>
            <p:nvPr/>
          </p:nvSpPr>
          <p:spPr>
            <a:xfrm>
              <a:off x="365374" y="420479"/>
              <a:ext cx="100992" cy="13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4" h="21600" extrusionOk="0">
                  <a:moveTo>
                    <a:pt x="12155" y="0"/>
                  </a:moveTo>
                  <a:cubicBezTo>
                    <a:pt x="10902" y="0"/>
                    <a:pt x="9449" y="121"/>
                    <a:pt x="7644" y="484"/>
                  </a:cubicBezTo>
                  <a:lnTo>
                    <a:pt x="1580" y="484"/>
                  </a:lnTo>
                  <a:cubicBezTo>
                    <a:pt x="1580" y="1410"/>
                    <a:pt x="1580" y="3264"/>
                    <a:pt x="428" y="5118"/>
                  </a:cubicBezTo>
                  <a:cubicBezTo>
                    <a:pt x="-725" y="9067"/>
                    <a:pt x="428" y="10921"/>
                    <a:pt x="4186" y="15797"/>
                  </a:cubicBezTo>
                  <a:cubicBezTo>
                    <a:pt x="7644" y="21600"/>
                    <a:pt x="7644" y="21600"/>
                    <a:pt x="11403" y="21600"/>
                  </a:cubicBezTo>
                  <a:cubicBezTo>
                    <a:pt x="16014" y="20673"/>
                    <a:pt x="20875" y="16724"/>
                    <a:pt x="19722" y="15797"/>
                  </a:cubicBezTo>
                  <a:cubicBezTo>
                    <a:pt x="18570" y="14870"/>
                    <a:pt x="18570" y="12090"/>
                    <a:pt x="19722" y="9067"/>
                  </a:cubicBezTo>
                  <a:cubicBezTo>
                    <a:pt x="19722" y="3385"/>
                    <a:pt x="19722" y="1169"/>
                    <a:pt x="19071" y="1169"/>
                  </a:cubicBezTo>
                  <a:cubicBezTo>
                    <a:pt x="18920" y="1169"/>
                    <a:pt x="18770" y="1249"/>
                    <a:pt x="18570" y="1410"/>
                  </a:cubicBezTo>
                  <a:cubicBezTo>
                    <a:pt x="18018" y="1854"/>
                    <a:pt x="17718" y="2096"/>
                    <a:pt x="17567" y="2096"/>
                  </a:cubicBezTo>
                  <a:cubicBezTo>
                    <a:pt x="17417" y="2096"/>
                    <a:pt x="17417" y="1854"/>
                    <a:pt x="17417" y="1410"/>
                  </a:cubicBezTo>
                  <a:cubicBezTo>
                    <a:pt x="16415" y="766"/>
                    <a:pt x="15011" y="0"/>
                    <a:pt x="121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49" name="Google Shape;379;p18"/>
            <p:cNvSpPr/>
            <p:nvPr/>
          </p:nvSpPr>
          <p:spPr>
            <a:xfrm>
              <a:off x="50713" y="644145"/>
              <a:ext cx="112892" cy="194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9" h="21600" extrusionOk="0">
                  <a:moveTo>
                    <a:pt x="10408" y="0"/>
                  </a:moveTo>
                  <a:cubicBezTo>
                    <a:pt x="8351" y="0"/>
                    <a:pt x="4997" y="1306"/>
                    <a:pt x="1911" y="4087"/>
                  </a:cubicBezTo>
                  <a:cubicBezTo>
                    <a:pt x="-1443" y="6699"/>
                    <a:pt x="-146" y="19613"/>
                    <a:pt x="3968" y="21089"/>
                  </a:cubicBezTo>
                  <a:cubicBezTo>
                    <a:pt x="4639" y="21458"/>
                    <a:pt x="5668" y="21600"/>
                    <a:pt x="6786" y="21600"/>
                  </a:cubicBezTo>
                  <a:cubicBezTo>
                    <a:pt x="9648" y="21600"/>
                    <a:pt x="13315" y="20663"/>
                    <a:pt x="14791" y="19613"/>
                  </a:cubicBezTo>
                  <a:cubicBezTo>
                    <a:pt x="15506" y="19131"/>
                    <a:pt x="16222" y="18676"/>
                    <a:pt x="16579" y="18676"/>
                  </a:cubicBezTo>
                  <a:cubicBezTo>
                    <a:pt x="16758" y="18676"/>
                    <a:pt x="16848" y="18762"/>
                    <a:pt x="16848" y="18960"/>
                  </a:cubicBezTo>
                  <a:cubicBezTo>
                    <a:pt x="16848" y="18960"/>
                    <a:pt x="17876" y="17655"/>
                    <a:pt x="19128" y="15526"/>
                  </a:cubicBezTo>
                  <a:cubicBezTo>
                    <a:pt x="20157" y="10133"/>
                    <a:pt x="20157" y="8175"/>
                    <a:pt x="17876" y="6046"/>
                  </a:cubicBezTo>
                  <a:lnTo>
                    <a:pt x="17876" y="4740"/>
                  </a:lnTo>
                  <a:cubicBezTo>
                    <a:pt x="19128" y="3264"/>
                    <a:pt x="13762" y="0"/>
                    <a:pt x="1040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50" name="Google Shape;380;p18"/>
            <p:cNvSpPr/>
            <p:nvPr/>
          </p:nvSpPr>
          <p:spPr>
            <a:xfrm>
              <a:off x="623409" y="239759"/>
              <a:ext cx="110245" cy="150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4" h="21600" extrusionOk="0">
                  <a:moveTo>
                    <a:pt x="10685" y="0"/>
                  </a:moveTo>
                  <a:cubicBezTo>
                    <a:pt x="4941" y="841"/>
                    <a:pt x="2757" y="1681"/>
                    <a:pt x="289" y="3362"/>
                  </a:cubicBezTo>
                  <a:cubicBezTo>
                    <a:pt x="-803" y="6067"/>
                    <a:pt x="1381" y="15752"/>
                    <a:pt x="3849" y="18274"/>
                  </a:cubicBezTo>
                  <a:cubicBezTo>
                    <a:pt x="5131" y="20430"/>
                    <a:pt x="9783" y="21600"/>
                    <a:pt x="13296" y="21600"/>
                  </a:cubicBezTo>
                  <a:cubicBezTo>
                    <a:pt x="15670" y="21600"/>
                    <a:pt x="17474" y="21052"/>
                    <a:pt x="17474" y="19955"/>
                  </a:cubicBezTo>
                  <a:cubicBezTo>
                    <a:pt x="17474" y="19115"/>
                    <a:pt x="18613" y="17434"/>
                    <a:pt x="18613" y="17434"/>
                  </a:cubicBezTo>
                  <a:cubicBezTo>
                    <a:pt x="19705" y="16593"/>
                    <a:pt x="20797" y="14692"/>
                    <a:pt x="19705" y="13011"/>
                  </a:cubicBezTo>
                  <a:cubicBezTo>
                    <a:pt x="18613" y="11330"/>
                    <a:pt x="18613" y="10489"/>
                    <a:pt x="19705" y="9466"/>
                  </a:cubicBezTo>
                  <a:cubicBezTo>
                    <a:pt x="20797" y="9466"/>
                    <a:pt x="20797" y="8625"/>
                    <a:pt x="19705" y="8625"/>
                  </a:cubicBezTo>
                  <a:cubicBezTo>
                    <a:pt x="18613" y="8625"/>
                    <a:pt x="18613" y="7748"/>
                    <a:pt x="18613" y="7748"/>
                  </a:cubicBezTo>
                  <a:cubicBezTo>
                    <a:pt x="19705" y="6908"/>
                    <a:pt x="18613" y="5226"/>
                    <a:pt x="17474" y="3362"/>
                  </a:cubicBezTo>
                  <a:cubicBezTo>
                    <a:pt x="15053" y="841"/>
                    <a:pt x="13961" y="0"/>
                    <a:pt x="1068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51" name="Google Shape;381;p18"/>
            <p:cNvSpPr/>
            <p:nvPr/>
          </p:nvSpPr>
          <p:spPr>
            <a:xfrm>
              <a:off x="256963" y="642959"/>
              <a:ext cx="115997" cy="161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1" h="21600" extrusionOk="0">
                  <a:moveTo>
                    <a:pt x="14129" y="0"/>
                  </a:moveTo>
                  <a:cubicBezTo>
                    <a:pt x="13768" y="0"/>
                    <a:pt x="13406" y="34"/>
                    <a:pt x="13045" y="136"/>
                  </a:cubicBezTo>
                  <a:cubicBezTo>
                    <a:pt x="6537" y="136"/>
                    <a:pt x="3419" y="1701"/>
                    <a:pt x="3419" y="6599"/>
                  </a:cubicBezTo>
                  <a:cubicBezTo>
                    <a:pt x="2380" y="8946"/>
                    <a:pt x="1070" y="10715"/>
                    <a:pt x="1070" y="11497"/>
                  </a:cubicBezTo>
                  <a:cubicBezTo>
                    <a:pt x="-1009" y="12280"/>
                    <a:pt x="30" y="18743"/>
                    <a:pt x="3419" y="20511"/>
                  </a:cubicBezTo>
                  <a:cubicBezTo>
                    <a:pt x="4911" y="21056"/>
                    <a:pt x="7532" y="21600"/>
                    <a:pt x="9339" y="21600"/>
                  </a:cubicBezTo>
                  <a:cubicBezTo>
                    <a:pt x="10062" y="21600"/>
                    <a:pt x="10650" y="21498"/>
                    <a:pt x="10966" y="21294"/>
                  </a:cubicBezTo>
                  <a:cubicBezTo>
                    <a:pt x="10966" y="21294"/>
                    <a:pt x="12005" y="21294"/>
                    <a:pt x="12005" y="20511"/>
                  </a:cubicBezTo>
                  <a:cubicBezTo>
                    <a:pt x="16434" y="19729"/>
                    <a:pt x="19552" y="17178"/>
                    <a:pt x="19552" y="14831"/>
                  </a:cubicBezTo>
                  <a:cubicBezTo>
                    <a:pt x="20591" y="13062"/>
                    <a:pt x="20591" y="12280"/>
                    <a:pt x="19552" y="11497"/>
                  </a:cubicBezTo>
                  <a:lnTo>
                    <a:pt x="19552" y="10715"/>
                  </a:lnTo>
                  <a:cubicBezTo>
                    <a:pt x="20591" y="9933"/>
                    <a:pt x="20591" y="8946"/>
                    <a:pt x="20591" y="8164"/>
                  </a:cubicBezTo>
                  <a:cubicBezTo>
                    <a:pt x="19552" y="7381"/>
                    <a:pt x="19552" y="6599"/>
                    <a:pt x="19552" y="5817"/>
                  </a:cubicBezTo>
                  <a:cubicBezTo>
                    <a:pt x="20455" y="3538"/>
                    <a:pt x="17247" y="0"/>
                    <a:pt x="1412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52" name="Google Shape;382;p18"/>
            <p:cNvSpPr/>
            <p:nvPr/>
          </p:nvSpPr>
          <p:spPr>
            <a:xfrm>
              <a:off x="483839" y="594105"/>
              <a:ext cx="93685" cy="144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8" h="21600" extrusionOk="0">
                  <a:moveTo>
                    <a:pt x="8058" y="0"/>
                  </a:moveTo>
                  <a:cubicBezTo>
                    <a:pt x="8058" y="876"/>
                    <a:pt x="6771" y="1981"/>
                    <a:pt x="5484" y="1981"/>
                  </a:cubicBezTo>
                  <a:cubicBezTo>
                    <a:pt x="4197" y="1981"/>
                    <a:pt x="2910" y="2857"/>
                    <a:pt x="1623" y="3733"/>
                  </a:cubicBezTo>
                  <a:cubicBezTo>
                    <a:pt x="0" y="5486"/>
                    <a:pt x="0" y="7467"/>
                    <a:pt x="0" y="8343"/>
                  </a:cubicBezTo>
                  <a:cubicBezTo>
                    <a:pt x="1623" y="9219"/>
                    <a:pt x="1623" y="11848"/>
                    <a:pt x="1623" y="13829"/>
                  </a:cubicBezTo>
                  <a:cubicBezTo>
                    <a:pt x="1623" y="15581"/>
                    <a:pt x="2910" y="18438"/>
                    <a:pt x="2910" y="19314"/>
                  </a:cubicBezTo>
                  <a:cubicBezTo>
                    <a:pt x="3749" y="20990"/>
                    <a:pt x="4533" y="21600"/>
                    <a:pt x="6099" y="21600"/>
                  </a:cubicBezTo>
                  <a:cubicBezTo>
                    <a:pt x="6995" y="21600"/>
                    <a:pt x="8170" y="21371"/>
                    <a:pt x="9681" y="21067"/>
                  </a:cubicBezTo>
                  <a:cubicBezTo>
                    <a:pt x="12255" y="21067"/>
                    <a:pt x="14829" y="20190"/>
                    <a:pt x="14829" y="20190"/>
                  </a:cubicBezTo>
                  <a:cubicBezTo>
                    <a:pt x="17739" y="19314"/>
                    <a:pt x="21600" y="13829"/>
                    <a:pt x="20313" y="13829"/>
                  </a:cubicBezTo>
                  <a:lnTo>
                    <a:pt x="20313" y="5486"/>
                  </a:lnTo>
                  <a:cubicBezTo>
                    <a:pt x="20313" y="5486"/>
                    <a:pt x="19026" y="4610"/>
                    <a:pt x="17739" y="2857"/>
                  </a:cubicBezTo>
                  <a:cubicBezTo>
                    <a:pt x="17739" y="876"/>
                    <a:pt x="16116" y="0"/>
                    <a:pt x="1225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53" name="Google Shape;383;p18"/>
            <p:cNvSpPr/>
            <p:nvPr/>
          </p:nvSpPr>
          <p:spPr>
            <a:xfrm>
              <a:off x="205616" y="928799"/>
              <a:ext cx="94010" cy="13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1" h="21600" extrusionOk="0">
                  <a:moveTo>
                    <a:pt x="7638" y="0"/>
                  </a:moveTo>
                  <a:cubicBezTo>
                    <a:pt x="4607" y="0"/>
                    <a:pt x="2549" y="1100"/>
                    <a:pt x="655" y="3383"/>
                  </a:cubicBezTo>
                  <a:cubicBezTo>
                    <a:pt x="-1619" y="7906"/>
                    <a:pt x="2387" y="21315"/>
                    <a:pt x="7151" y="21315"/>
                  </a:cubicBezTo>
                  <a:cubicBezTo>
                    <a:pt x="7584" y="21315"/>
                    <a:pt x="8017" y="21192"/>
                    <a:pt x="8450" y="20989"/>
                  </a:cubicBezTo>
                  <a:lnTo>
                    <a:pt x="12186" y="20989"/>
                  </a:lnTo>
                  <a:cubicBezTo>
                    <a:pt x="13864" y="21355"/>
                    <a:pt x="14838" y="21600"/>
                    <a:pt x="15434" y="21600"/>
                  </a:cubicBezTo>
                  <a:cubicBezTo>
                    <a:pt x="16246" y="21600"/>
                    <a:pt x="16246" y="21152"/>
                    <a:pt x="16246" y="20051"/>
                  </a:cubicBezTo>
                  <a:cubicBezTo>
                    <a:pt x="16246" y="17932"/>
                    <a:pt x="17491" y="17932"/>
                    <a:pt x="18736" y="17932"/>
                  </a:cubicBezTo>
                  <a:cubicBezTo>
                    <a:pt x="19386" y="18503"/>
                    <a:pt x="19656" y="18829"/>
                    <a:pt x="19819" y="18829"/>
                  </a:cubicBezTo>
                  <a:cubicBezTo>
                    <a:pt x="19981" y="18829"/>
                    <a:pt x="19981" y="18503"/>
                    <a:pt x="19981" y="17932"/>
                  </a:cubicBezTo>
                  <a:cubicBezTo>
                    <a:pt x="18736" y="16995"/>
                    <a:pt x="18736" y="15120"/>
                    <a:pt x="18736" y="13245"/>
                  </a:cubicBezTo>
                  <a:cubicBezTo>
                    <a:pt x="19981" y="11126"/>
                    <a:pt x="18736" y="8314"/>
                    <a:pt x="17491" y="5257"/>
                  </a:cubicBezTo>
                  <a:cubicBezTo>
                    <a:pt x="16246" y="1508"/>
                    <a:pt x="15001" y="1508"/>
                    <a:pt x="10940" y="326"/>
                  </a:cubicBezTo>
                  <a:cubicBezTo>
                    <a:pt x="9749" y="122"/>
                    <a:pt x="8613" y="0"/>
                    <a:pt x="763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54" name="Google Shape;384;p18"/>
            <p:cNvSpPr/>
            <p:nvPr/>
          </p:nvSpPr>
          <p:spPr>
            <a:xfrm>
              <a:off x="691526" y="574665"/>
              <a:ext cx="85820" cy="134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21600" extrusionOk="0">
                  <a:moveTo>
                    <a:pt x="8564" y="0"/>
                  </a:moveTo>
                  <a:cubicBezTo>
                    <a:pt x="3839" y="0"/>
                    <a:pt x="280" y="3600"/>
                    <a:pt x="280" y="9000"/>
                  </a:cubicBezTo>
                  <a:cubicBezTo>
                    <a:pt x="-886" y="16323"/>
                    <a:pt x="1753" y="21600"/>
                    <a:pt x="5250" y="21600"/>
                  </a:cubicBezTo>
                  <a:cubicBezTo>
                    <a:pt x="5987" y="21600"/>
                    <a:pt x="6846" y="21355"/>
                    <a:pt x="7705" y="20782"/>
                  </a:cubicBezTo>
                  <a:lnTo>
                    <a:pt x="11939" y="20782"/>
                  </a:lnTo>
                  <a:cubicBezTo>
                    <a:pt x="12369" y="21027"/>
                    <a:pt x="12798" y="21150"/>
                    <a:pt x="13228" y="21150"/>
                  </a:cubicBezTo>
                  <a:cubicBezTo>
                    <a:pt x="14455" y="21150"/>
                    <a:pt x="15805" y="20086"/>
                    <a:pt x="17891" y="17959"/>
                  </a:cubicBezTo>
                  <a:cubicBezTo>
                    <a:pt x="19303" y="15832"/>
                    <a:pt x="20714" y="13950"/>
                    <a:pt x="20714" y="13009"/>
                  </a:cubicBezTo>
                  <a:cubicBezTo>
                    <a:pt x="19303" y="13009"/>
                    <a:pt x="19303" y="11127"/>
                    <a:pt x="19303" y="9000"/>
                  </a:cubicBezTo>
                  <a:cubicBezTo>
                    <a:pt x="19303" y="6177"/>
                    <a:pt x="19303" y="4050"/>
                    <a:pt x="15069" y="2168"/>
                  </a:cubicBezTo>
                  <a:cubicBezTo>
                    <a:pt x="12859" y="695"/>
                    <a:pt x="10589" y="0"/>
                    <a:pt x="856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55" name="Google Shape;385;p18"/>
            <p:cNvSpPr/>
            <p:nvPr/>
          </p:nvSpPr>
          <p:spPr>
            <a:xfrm>
              <a:off x="425031" y="891825"/>
              <a:ext cx="81933" cy="12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36" h="21600" extrusionOk="0">
                  <a:moveTo>
                    <a:pt x="12122" y="0"/>
                  </a:moveTo>
                  <a:cubicBezTo>
                    <a:pt x="11070" y="0"/>
                    <a:pt x="9894" y="135"/>
                    <a:pt x="8533" y="360"/>
                  </a:cubicBezTo>
                  <a:cubicBezTo>
                    <a:pt x="2529" y="1665"/>
                    <a:pt x="2529" y="1665"/>
                    <a:pt x="1106" y="9180"/>
                  </a:cubicBezTo>
                  <a:cubicBezTo>
                    <a:pt x="-1308" y="17190"/>
                    <a:pt x="301" y="21600"/>
                    <a:pt x="5252" y="21600"/>
                  </a:cubicBezTo>
                  <a:cubicBezTo>
                    <a:pt x="6243" y="21600"/>
                    <a:pt x="7357" y="21420"/>
                    <a:pt x="8533" y="21105"/>
                  </a:cubicBezTo>
                  <a:cubicBezTo>
                    <a:pt x="14227" y="19800"/>
                    <a:pt x="18869" y="16695"/>
                    <a:pt x="18869" y="11250"/>
                  </a:cubicBezTo>
                  <a:cubicBezTo>
                    <a:pt x="20292" y="9180"/>
                    <a:pt x="20292" y="8145"/>
                    <a:pt x="18869" y="8145"/>
                  </a:cubicBezTo>
                  <a:lnTo>
                    <a:pt x="18869" y="4770"/>
                  </a:lnTo>
                  <a:cubicBezTo>
                    <a:pt x="17816" y="1395"/>
                    <a:pt x="15650" y="0"/>
                    <a:pt x="1212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56" name="Google Shape;386;p18"/>
            <p:cNvSpPr/>
            <p:nvPr/>
          </p:nvSpPr>
          <p:spPr>
            <a:xfrm>
              <a:off x="647725" y="814680"/>
              <a:ext cx="96179" cy="152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97" h="21600" extrusionOk="0">
                  <a:moveTo>
                    <a:pt x="6911" y="0"/>
                  </a:moveTo>
                  <a:cubicBezTo>
                    <a:pt x="5693" y="831"/>
                    <a:pt x="4158" y="2709"/>
                    <a:pt x="1722" y="4371"/>
                  </a:cubicBezTo>
                  <a:cubicBezTo>
                    <a:pt x="505" y="7043"/>
                    <a:pt x="-713" y="8705"/>
                    <a:pt x="505" y="8705"/>
                  </a:cubicBezTo>
                  <a:cubicBezTo>
                    <a:pt x="1722" y="9536"/>
                    <a:pt x="2940" y="13076"/>
                    <a:pt x="1722" y="14737"/>
                  </a:cubicBezTo>
                  <a:cubicBezTo>
                    <a:pt x="-713" y="16399"/>
                    <a:pt x="1722" y="20769"/>
                    <a:pt x="5693" y="21600"/>
                  </a:cubicBezTo>
                  <a:cubicBezTo>
                    <a:pt x="9346" y="21600"/>
                    <a:pt x="14481" y="20769"/>
                    <a:pt x="16969" y="19108"/>
                  </a:cubicBezTo>
                  <a:cubicBezTo>
                    <a:pt x="19405" y="17446"/>
                    <a:pt x="20887" y="11197"/>
                    <a:pt x="19405" y="7043"/>
                  </a:cubicBezTo>
                  <a:cubicBezTo>
                    <a:pt x="19405" y="4371"/>
                    <a:pt x="18187" y="3540"/>
                    <a:pt x="13263" y="1842"/>
                  </a:cubicBezTo>
                  <a:cubicBezTo>
                    <a:pt x="10563" y="831"/>
                    <a:pt x="6911" y="0"/>
                    <a:pt x="691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57" name="Google Shape;387;p18"/>
            <p:cNvSpPr/>
            <p:nvPr/>
          </p:nvSpPr>
          <p:spPr>
            <a:xfrm>
              <a:off x="435225" y="1176945"/>
              <a:ext cx="103801" cy="158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7" h="21600" extrusionOk="0">
                  <a:moveTo>
                    <a:pt x="12479" y="0"/>
                  </a:moveTo>
                  <a:cubicBezTo>
                    <a:pt x="11075" y="0"/>
                    <a:pt x="9371" y="279"/>
                    <a:pt x="7166" y="732"/>
                  </a:cubicBezTo>
                  <a:cubicBezTo>
                    <a:pt x="3708" y="1533"/>
                    <a:pt x="1152" y="2543"/>
                    <a:pt x="0" y="2543"/>
                  </a:cubicBezTo>
                  <a:lnTo>
                    <a:pt x="0" y="8361"/>
                  </a:lnTo>
                  <a:cubicBezTo>
                    <a:pt x="0" y="10765"/>
                    <a:pt x="1152" y="13378"/>
                    <a:pt x="1152" y="14179"/>
                  </a:cubicBezTo>
                  <a:lnTo>
                    <a:pt x="1152" y="14981"/>
                  </a:lnTo>
                  <a:cubicBezTo>
                    <a:pt x="-1153" y="15782"/>
                    <a:pt x="3708" y="20799"/>
                    <a:pt x="7166" y="21600"/>
                  </a:cubicBezTo>
                  <a:cubicBezTo>
                    <a:pt x="8319" y="21600"/>
                    <a:pt x="8319" y="21600"/>
                    <a:pt x="8319" y="20799"/>
                  </a:cubicBezTo>
                  <a:lnTo>
                    <a:pt x="10925" y="20799"/>
                  </a:lnTo>
                  <a:cubicBezTo>
                    <a:pt x="12078" y="20799"/>
                    <a:pt x="13230" y="19997"/>
                    <a:pt x="13230" y="19997"/>
                  </a:cubicBezTo>
                  <a:cubicBezTo>
                    <a:pt x="13230" y="19719"/>
                    <a:pt x="13230" y="19649"/>
                    <a:pt x="13280" y="19649"/>
                  </a:cubicBezTo>
                  <a:cubicBezTo>
                    <a:pt x="13381" y="19649"/>
                    <a:pt x="13631" y="19997"/>
                    <a:pt x="14383" y="19997"/>
                  </a:cubicBezTo>
                  <a:cubicBezTo>
                    <a:pt x="14934" y="20729"/>
                    <a:pt x="15185" y="21112"/>
                    <a:pt x="15486" y="21112"/>
                  </a:cubicBezTo>
                  <a:cubicBezTo>
                    <a:pt x="15786" y="21112"/>
                    <a:pt x="16087" y="20520"/>
                    <a:pt x="16688" y="19196"/>
                  </a:cubicBezTo>
                  <a:cubicBezTo>
                    <a:pt x="16688" y="17594"/>
                    <a:pt x="18142" y="17594"/>
                    <a:pt x="18142" y="17594"/>
                  </a:cubicBezTo>
                  <a:cubicBezTo>
                    <a:pt x="18342" y="17698"/>
                    <a:pt x="18492" y="17768"/>
                    <a:pt x="18643" y="17768"/>
                  </a:cubicBezTo>
                  <a:cubicBezTo>
                    <a:pt x="19344" y="17768"/>
                    <a:pt x="19495" y="16061"/>
                    <a:pt x="20447" y="13378"/>
                  </a:cubicBezTo>
                  <a:lnTo>
                    <a:pt x="20447" y="8361"/>
                  </a:lnTo>
                  <a:cubicBezTo>
                    <a:pt x="19294" y="7560"/>
                    <a:pt x="18142" y="6550"/>
                    <a:pt x="18142" y="4947"/>
                  </a:cubicBezTo>
                  <a:cubicBezTo>
                    <a:pt x="17139" y="1428"/>
                    <a:pt x="15686" y="0"/>
                    <a:pt x="1247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259" name="Google Shape;388;p18"/>
          <p:cNvSpPr/>
          <p:nvPr/>
        </p:nvSpPr>
        <p:spPr>
          <a:xfrm>
            <a:off x="5902247" y="-421201"/>
            <a:ext cx="1003431" cy="607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1600" extrusionOk="0">
                <a:moveTo>
                  <a:pt x="8522" y="1170"/>
                </a:moveTo>
                <a:cubicBezTo>
                  <a:pt x="9351" y="1272"/>
                  <a:pt x="10179" y="1373"/>
                  <a:pt x="11005" y="1373"/>
                </a:cubicBezTo>
                <a:lnTo>
                  <a:pt x="11388" y="1373"/>
                </a:lnTo>
                <a:cubicBezTo>
                  <a:pt x="12600" y="1272"/>
                  <a:pt x="13751" y="1272"/>
                  <a:pt x="14960" y="1272"/>
                </a:cubicBezTo>
                <a:lnTo>
                  <a:pt x="16817" y="1272"/>
                </a:lnTo>
                <a:cubicBezTo>
                  <a:pt x="17904" y="1272"/>
                  <a:pt x="19054" y="1272"/>
                  <a:pt x="20141" y="1373"/>
                </a:cubicBezTo>
                <a:cubicBezTo>
                  <a:pt x="20647" y="1475"/>
                  <a:pt x="20709" y="1603"/>
                  <a:pt x="20709" y="2442"/>
                </a:cubicBezTo>
                <a:cubicBezTo>
                  <a:pt x="20709" y="4981"/>
                  <a:pt x="20647" y="7524"/>
                  <a:pt x="20325" y="9961"/>
                </a:cubicBezTo>
                <a:cubicBezTo>
                  <a:pt x="20203" y="11003"/>
                  <a:pt x="20080" y="11970"/>
                  <a:pt x="19883" y="12911"/>
                </a:cubicBezTo>
                <a:cubicBezTo>
                  <a:pt x="19758" y="13546"/>
                  <a:pt x="19561" y="14076"/>
                  <a:pt x="19377" y="14610"/>
                </a:cubicBezTo>
                <a:cubicBezTo>
                  <a:pt x="17842" y="17993"/>
                  <a:pt x="15727" y="19896"/>
                  <a:pt x="13245" y="20430"/>
                </a:cubicBezTo>
                <a:cubicBezTo>
                  <a:pt x="12739" y="20660"/>
                  <a:pt x="12217" y="20660"/>
                  <a:pt x="11711" y="20660"/>
                </a:cubicBezTo>
                <a:cubicBezTo>
                  <a:pt x="10363" y="20660"/>
                  <a:pt x="9090" y="20227"/>
                  <a:pt x="7816" y="19591"/>
                </a:cubicBezTo>
                <a:cubicBezTo>
                  <a:pt x="6913" y="19057"/>
                  <a:pt x="6085" y="18421"/>
                  <a:pt x="5256" y="17790"/>
                </a:cubicBezTo>
                <a:cubicBezTo>
                  <a:pt x="4937" y="17485"/>
                  <a:pt x="4614" y="17255"/>
                  <a:pt x="4308" y="16951"/>
                </a:cubicBezTo>
                <a:cubicBezTo>
                  <a:pt x="3341" y="16085"/>
                  <a:pt x="2635" y="14814"/>
                  <a:pt x="2191" y="13136"/>
                </a:cubicBezTo>
                <a:cubicBezTo>
                  <a:pt x="1748" y="11334"/>
                  <a:pt x="1426" y="9528"/>
                  <a:pt x="1104" y="7625"/>
                </a:cubicBezTo>
                <a:cubicBezTo>
                  <a:pt x="781" y="5819"/>
                  <a:pt x="720" y="3912"/>
                  <a:pt x="659" y="2009"/>
                </a:cubicBezTo>
                <a:cubicBezTo>
                  <a:pt x="659" y="1704"/>
                  <a:pt x="659" y="1704"/>
                  <a:pt x="920" y="1603"/>
                </a:cubicBezTo>
                <a:cubicBezTo>
                  <a:pt x="1748" y="1475"/>
                  <a:pt x="2574" y="1272"/>
                  <a:pt x="3464" y="1272"/>
                </a:cubicBezTo>
                <a:cubicBezTo>
                  <a:pt x="4614" y="1170"/>
                  <a:pt x="5701" y="1170"/>
                  <a:pt x="6852" y="1170"/>
                </a:cubicBezTo>
                <a:close/>
                <a:moveTo>
                  <a:pt x="5901" y="0"/>
                </a:moveTo>
                <a:cubicBezTo>
                  <a:pt x="4689" y="0"/>
                  <a:pt x="3464" y="0"/>
                  <a:pt x="2252" y="203"/>
                </a:cubicBezTo>
                <a:cubicBezTo>
                  <a:pt x="1687" y="331"/>
                  <a:pt x="1042" y="534"/>
                  <a:pt x="475" y="839"/>
                </a:cubicBezTo>
                <a:cubicBezTo>
                  <a:pt x="92" y="1069"/>
                  <a:pt x="-47" y="1272"/>
                  <a:pt x="14" y="2009"/>
                </a:cubicBezTo>
                <a:cubicBezTo>
                  <a:pt x="14" y="2543"/>
                  <a:pt x="92" y="3078"/>
                  <a:pt x="92" y="3709"/>
                </a:cubicBezTo>
                <a:cubicBezTo>
                  <a:pt x="92" y="4649"/>
                  <a:pt x="92" y="5616"/>
                  <a:pt x="153" y="6557"/>
                </a:cubicBezTo>
                <a:cubicBezTo>
                  <a:pt x="275" y="8791"/>
                  <a:pt x="598" y="10800"/>
                  <a:pt x="1042" y="12809"/>
                </a:cubicBezTo>
                <a:cubicBezTo>
                  <a:pt x="1626" y="15449"/>
                  <a:pt x="2635" y="17485"/>
                  <a:pt x="4170" y="18628"/>
                </a:cubicBezTo>
                <a:cubicBezTo>
                  <a:pt x="5456" y="19591"/>
                  <a:pt x="6791" y="20430"/>
                  <a:pt x="8139" y="21066"/>
                </a:cubicBezTo>
                <a:cubicBezTo>
                  <a:pt x="9028" y="21498"/>
                  <a:pt x="9918" y="21600"/>
                  <a:pt x="10821" y="21600"/>
                </a:cubicBezTo>
                <a:lnTo>
                  <a:pt x="11388" y="21600"/>
                </a:lnTo>
                <a:cubicBezTo>
                  <a:pt x="13306" y="21600"/>
                  <a:pt x="15099" y="20863"/>
                  <a:pt x="16756" y="19489"/>
                </a:cubicBezTo>
                <a:cubicBezTo>
                  <a:pt x="18104" y="18319"/>
                  <a:pt x="19177" y="16619"/>
                  <a:pt x="20019" y="14509"/>
                </a:cubicBezTo>
                <a:cubicBezTo>
                  <a:pt x="20203" y="14076"/>
                  <a:pt x="20325" y="13546"/>
                  <a:pt x="20402" y="13136"/>
                </a:cubicBezTo>
                <a:cubicBezTo>
                  <a:pt x="20709" y="11639"/>
                  <a:pt x="20908" y="10164"/>
                  <a:pt x="21092" y="8588"/>
                </a:cubicBezTo>
                <a:cubicBezTo>
                  <a:pt x="21292" y="6888"/>
                  <a:pt x="21353" y="5184"/>
                  <a:pt x="21476" y="3506"/>
                </a:cubicBezTo>
                <a:cubicBezTo>
                  <a:pt x="21476" y="2874"/>
                  <a:pt x="21553" y="2340"/>
                  <a:pt x="21476" y="1704"/>
                </a:cubicBezTo>
                <a:cubicBezTo>
                  <a:pt x="21414" y="839"/>
                  <a:pt x="21092" y="331"/>
                  <a:pt x="20525" y="331"/>
                </a:cubicBezTo>
                <a:lnTo>
                  <a:pt x="19438" y="331"/>
                </a:lnTo>
                <a:cubicBezTo>
                  <a:pt x="17137" y="331"/>
                  <a:pt x="14899" y="331"/>
                  <a:pt x="12739" y="203"/>
                </a:cubicBezTo>
                <a:cubicBezTo>
                  <a:pt x="12355" y="331"/>
                  <a:pt x="11972" y="331"/>
                  <a:pt x="11588" y="331"/>
                </a:cubicBezTo>
                <a:cubicBezTo>
                  <a:pt x="10563" y="331"/>
                  <a:pt x="9596" y="203"/>
                  <a:pt x="8645" y="102"/>
                </a:cubicBezTo>
                <a:cubicBezTo>
                  <a:pt x="7680" y="0"/>
                  <a:pt x="6791" y="0"/>
                  <a:pt x="5901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60" name="Google Shape;389;p18"/>
          <p:cNvSpPr/>
          <p:nvPr/>
        </p:nvSpPr>
        <p:spPr>
          <a:xfrm>
            <a:off x="-726876" y="643319"/>
            <a:ext cx="1197432" cy="1163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600" extrusionOk="0">
                <a:moveTo>
                  <a:pt x="10628" y="0"/>
                </a:moveTo>
                <a:cubicBezTo>
                  <a:pt x="8314" y="149"/>
                  <a:pt x="6228" y="841"/>
                  <a:pt x="4344" y="1935"/>
                </a:cubicBezTo>
                <a:cubicBezTo>
                  <a:pt x="3301" y="2556"/>
                  <a:pt x="2359" y="3318"/>
                  <a:pt x="1555" y="4125"/>
                </a:cubicBezTo>
                <a:cubicBezTo>
                  <a:pt x="1464" y="4230"/>
                  <a:pt x="1362" y="4342"/>
                  <a:pt x="1271" y="4449"/>
                </a:cubicBezTo>
                <a:cubicBezTo>
                  <a:pt x="987" y="5184"/>
                  <a:pt x="703" y="5911"/>
                  <a:pt x="419" y="6637"/>
                </a:cubicBezTo>
                <a:cubicBezTo>
                  <a:pt x="136" y="7591"/>
                  <a:pt x="90" y="8572"/>
                  <a:pt x="45" y="9596"/>
                </a:cubicBezTo>
                <a:cubicBezTo>
                  <a:pt x="-103" y="10691"/>
                  <a:pt x="136" y="11820"/>
                  <a:pt x="419" y="12914"/>
                </a:cubicBezTo>
                <a:cubicBezTo>
                  <a:pt x="658" y="13905"/>
                  <a:pt x="1123" y="14814"/>
                  <a:pt x="1600" y="15726"/>
                </a:cubicBezTo>
                <a:cubicBezTo>
                  <a:pt x="2450" y="17407"/>
                  <a:pt x="3630" y="18895"/>
                  <a:pt x="5570" y="20033"/>
                </a:cubicBezTo>
                <a:cubicBezTo>
                  <a:pt x="6658" y="20690"/>
                  <a:pt x="7884" y="21162"/>
                  <a:pt x="9165" y="21416"/>
                </a:cubicBezTo>
                <a:cubicBezTo>
                  <a:pt x="9972" y="21600"/>
                  <a:pt x="10867" y="21521"/>
                  <a:pt x="11673" y="21600"/>
                </a:cubicBezTo>
                <a:lnTo>
                  <a:pt x="12002" y="21600"/>
                </a:lnTo>
                <a:cubicBezTo>
                  <a:pt x="12422" y="21600"/>
                  <a:pt x="12897" y="21521"/>
                  <a:pt x="13271" y="21381"/>
                </a:cubicBezTo>
                <a:cubicBezTo>
                  <a:pt x="14271" y="20944"/>
                  <a:pt x="15166" y="20471"/>
                  <a:pt x="16017" y="19884"/>
                </a:cubicBezTo>
                <a:cubicBezTo>
                  <a:pt x="16823" y="19263"/>
                  <a:pt x="17673" y="18641"/>
                  <a:pt x="18524" y="18019"/>
                </a:cubicBezTo>
                <a:cubicBezTo>
                  <a:pt x="19047" y="17661"/>
                  <a:pt x="19658" y="17293"/>
                  <a:pt x="20032" y="16855"/>
                </a:cubicBezTo>
                <a:cubicBezTo>
                  <a:pt x="20691" y="16092"/>
                  <a:pt x="21314" y="15288"/>
                  <a:pt x="21359" y="14341"/>
                </a:cubicBezTo>
                <a:cubicBezTo>
                  <a:pt x="21406" y="13641"/>
                  <a:pt x="21406" y="12949"/>
                  <a:pt x="21452" y="12293"/>
                </a:cubicBezTo>
                <a:cubicBezTo>
                  <a:pt x="21452" y="12039"/>
                  <a:pt x="21497" y="11820"/>
                  <a:pt x="21452" y="11601"/>
                </a:cubicBezTo>
                <a:cubicBezTo>
                  <a:pt x="21314" y="10323"/>
                  <a:pt x="21168" y="9045"/>
                  <a:pt x="20975" y="7775"/>
                </a:cubicBezTo>
                <a:cubicBezTo>
                  <a:pt x="20645" y="5911"/>
                  <a:pt x="19749" y="4230"/>
                  <a:pt x="18138" y="2845"/>
                </a:cubicBezTo>
                <a:cubicBezTo>
                  <a:pt x="17241" y="2005"/>
                  <a:pt x="16256" y="1243"/>
                  <a:pt x="14974" y="727"/>
                </a:cubicBezTo>
                <a:cubicBezTo>
                  <a:pt x="13794" y="254"/>
                  <a:pt x="12570" y="0"/>
                  <a:pt x="11241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61" name="Google Shape;391;p18"/>
          <p:cNvSpPr/>
          <p:nvPr/>
        </p:nvSpPr>
        <p:spPr>
          <a:xfrm rot="10800000" flipH="1">
            <a:off x="8596975" y="2168037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D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5;p11"/>
          <p:cNvSpPr/>
          <p:nvPr/>
        </p:nvSpPr>
        <p:spPr>
          <a:xfrm>
            <a:off x="2319537" y="4705560"/>
            <a:ext cx="1005723" cy="1021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9" h="21600" extrusionOk="0">
                <a:moveTo>
                  <a:pt x="10731" y="0"/>
                </a:moveTo>
                <a:cubicBezTo>
                  <a:pt x="10024" y="0"/>
                  <a:pt x="9281" y="61"/>
                  <a:pt x="8528" y="207"/>
                </a:cubicBezTo>
                <a:cubicBezTo>
                  <a:pt x="6239" y="717"/>
                  <a:pt x="4144" y="1676"/>
                  <a:pt x="2744" y="3544"/>
                </a:cubicBezTo>
                <a:cubicBezTo>
                  <a:pt x="996" y="5874"/>
                  <a:pt x="-46" y="8495"/>
                  <a:pt x="2" y="11226"/>
                </a:cubicBezTo>
                <a:cubicBezTo>
                  <a:pt x="2" y="12196"/>
                  <a:pt x="98" y="12949"/>
                  <a:pt x="193" y="13760"/>
                </a:cubicBezTo>
                <a:cubicBezTo>
                  <a:pt x="792" y="18155"/>
                  <a:pt x="5282" y="21600"/>
                  <a:pt x="9772" y="21600"/>
                </a:cubicBezTo>
                <a:cubicBezTo>
                  <a:pt x="10180" y="21600"/>
                  <a:pt x="10575" y="21539"/>
                  <a:pt x="10970" y="21490"/>
                </a:cubicBezTo>
                <a:cubicBezTo>
                  <a:pt x="11676" y="21393"/>
                  <a:pt x="12323" y="21296"/>
                  <a:pt x="13018" y="21296"/>
                </a:cubicBezTo>
                <a:cubicBezTo>
                  <a:pt x="13771" y="21235"/>
                  <a:pt x="14466" y="21041"/>
                  <a:pt x="15113" y="20689"/>
                </a:cubicBezTo>
                <a:cubicBezTo>
                  <a:pt x="17016" y="19671"/>
                  <a:pt x="18452" y="18262"/>
                  <a:pt x="19351" y="16381"/>
                </a:cubicBezTo>
                <a:cubicBezTo>
                  <a:pt x="19806" y="15534"/>
                  <a:pt x="20154" y="14671"/>
                  <a:pt x="20403" y="13760"/>
                </a:cubicBezTo>
                <a:cubicBezTo>
                  <a:pt x="21554" y="10170"/>
                  <a:pt x="21003" y="6880"/>
                  <a:pt x="18812" y="3848"/>
                </a:cubicBezTo>
                <a:cubicBezTo>
                  <a:pt x="18154" y="2937"/>
                  <a:pt x="17460" y="2184"/>
                  <a:pt x="16513" y="1626"/>
                </a:cubicBezTo>
                <a:cubicBezTo>
                  <a:pt x="14670" y="559"/>
                  <a:pt x="12766" y="0"/>
                  <a:pt x="1073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" name="Google Shape;206;p11"/>
          <p:cNvSpPr/>
          <p:nvPr/>
        </p:nvSpPr>
        <p:spPr>
          <a:xfrm rot="6175199">
            <a:off x="6637322" y="4486435"/>
            <a:ext cx="1228747" cy="1466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4" name="Google Shape;207;p11"/>
          <p:cNvSpPr/>
          <p:nvPr/>
        </p:nvSpPr>
        <p:spPr>
          <a:xfrm>
            <a:off x="6161159" y="-644245"/>
            <a:ext cx="1198801" cy="1183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1600" extrusionOk="0">
                <a:moveTo>
                  <a:pt x="10768" y="0"/>
                </a:moveTo>
                <a:cubicBezTo>
                  <a:pt x="5338" y="0"/>
                  <a:pt x="-476" y="6926"/>
                  <a:pt x="30" y="12504"/>
                </a:cubicBezTo>
                <a:cubicBezTo>
                  <a:pt x="289" y="15830"/>
                  <a:pt x="2392" y="18813"/>
                  <a:pt x="5199" y="20376"/>
                </a:cubicBezTo>
                <a:cubicBezTo>
                  <a:pt x="6732" y="21192"/>
                  <a:pt x="8467" y="21600"/>
                  <a:pt x="10184" y="21600"/>
                </a:cubicBezTo>
                <a:cubicBezTo>
                  <a:pt x="11597" y="21600"/>
                  <a:pt x="13007" y="21322"/>
                  <a:pt x="14281" y="20849"/>
                </a:cubicBezTo>
                <a:cubicBezTo>
                  <a:pt x="16320" y="20033"/>
                  <a:pt x="18240" y="18682"/>
                  <a:pt x="19389" y="16708"/>
                </a:cubicBezTo>
                <a:cubicBezTo>
                  <a:pt x="21124" y="13725"/>
                  <a:pt x="20863" y="9714"/>
                  <a:pt x="19389" y="6586"/>
                </a:cubicBezTo>
                <a:cubicBezTo>
                  <a:pt x="17933" y="3456"/>
                  <a:pt x="15307" y="813"/>
                  <a:pt x="12103" y="130"/>
                </a:cubicBezTo>
                <a:cubicBezTo>
                  <a:pt x="11658" y="0"/>
                  <a:pt x="11213" y="0"/>
                  <a:pt x="10768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5" name="Google Shape;208;p11"/>
          <p:cNvSpPr/>
          <p:nvPr/>
        </p:nvSpPr>
        <p:spPr>
          <a:xfrm>
            <a:off x="-828143" y="-473041"/>
            <a:ext cx="1539144" cy="1837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9" h="21600" extrusionOk="0">
                <a:moveTo>
                  <a:pt x="8571" y="0"/>
                </a:moveTo>
                <a:cubicBezTo>
                  <a:pt x="7770" y="38"/>
                  <a:pt x="7014" y="238"/>
                  <a:pt x="6271" y="401"/>
                </a:cubicBezTo>
                <a:cubicBezTo>
                  <a:pt x="5752" y="477"/>
                  <a:pt x="5278" y="677"/>
                  <a:pt x="4951" y="954"/>
                </a:cubicBezTo>
                <a:cubicBezTo>
                  <a:pt x="4197" y="1591"/>
                  <a:pt x="3542" y="2268"/>
                  <a:pt x="3023" y="3020"/>
                </a:cubicBezTo>
                <a:cubicBezTo>
                  <a:pt x="2461" y="3811"/>
                  <a:pt x="1942" y="4603"/>
                  <a:pt x="1423" y="5402"/>
                </a:cubicBezTo>
                <a:cubicBezTo>
                  <a:pt x="1051" y="5879"/>
                  <a:pt x="633" y="6356"/>
                  <a:pt x="441" y="6869"/>
                </a:cubicBezTo>
                <a:cubicBezTo>
                  <a:pt x="116" y="7747"/>
                  <a:pt x="-166" y="8699"/>
                  <a:pt x="116" y="9605"/>
                </a:cubicBezTo>
                <a:cubicBezTo>
                  <a:pt x="351" y="10280"/>
                  <a:pt x="531" y="10957"/>
                  <a:pt x="768" y="11634"/>
                </a:cubicBezTo>
                <a:cubicBezTo>
                  <a:pt x="814" y="11873"/>
                  <a:pt x="859" y="12110"/>
                  <a:pt x="960" y="12310"/>
                </a:cubicBezTo>
                <a:cubicBezTo>
                  <a:pt x="1525" y="13540"/>
                  <a:pt x="2089" y="14769"/>
                  <a:pt x="2696" y="15959"/>
                </a:cubicBezTo>
                <a:cubicBezTo>
                  <a:pt x="3633" y="17703"/>
                  <a:pt x="5041" y="19095"/>
                  <a:pt x="6924" y="20133"/>
                </a:cubicBezTo>
                <a:cubicBezTo>
                  <a:pt x="8007" y="20724"/>
                  <a:pt x="9133" y="21239"/>
                  <a:pt x="10442" y="21476"/>
                </a:cubicBezTo>
                <a:cubicBezTo>
                  <a:pt x="10961" y="21562"/>
                  <a:pt x="11523" y="21600"/>
                  <a:pt x="12043" y="21600"/>
                </a:cubicBezTo>
                <a:cubicBezTo>
                  <a:pt x="12889" y="21600"/>
                  <a:pt x="13733" y="21476"/>
                  <a:pt x="14579" y="21201"/>
                </a:cubicBezTo>
                <a:cubicBezTo>
                  <a:pt x="16597" y="20562"/>
                  <a:pt x="18243" y="19418"/>
                  <a:pt x="19518" y="17941"/>
                </a:cubicBezTo>
                <a:cubicBezTo>
                  <a:pt x="20261" y="17075"/>
                  <a:pt x="20780" y="16159"/>
                  <a:pt x="21254" y="15169"/>
                </a:cubicBezTo>
                <a:cubicBezTo>
                  <a:pt x="21299" y="15045"/>
                  <a:pt x="21389" y="14931"/>
                  <a:pt x="21389" y="14769"/>
                </a:cubicBezTo>
                <a:cubicBezTo>
                  <a:pt x="21389" y="14015"/>
                  <a:pt x="21434" y="13226"/>
                  <a:pt x="21389" y="12462"/>
                </a:cubicBezTo>
                <a:cubicBezTo>
                  <a:pt x="21344" y="11472"/>
                  <a:pt x="21062" y="10519"/>
                  <a:pt x="20735" y="9528"/>
                </a:cubicBezTo>
                <a:cubicBezTo>
                  <a:pt x="20498" y="8414"/>
                  <a:pt x="19890" y="7384"/>
                  <a:pt x="19281" y="6316"/>
                </a:cubicBezTo>
                <a:cubicBezTo>
                  <a:pt x="18717" y="5441"/>
                  <a:pt x="18006" y="4649"/>
                  <a:pt x="17263" y="3849"/>
                </a:cubicBezTo>
                <a:cubicBezTo>
                  <a:pt x="15943" y="2421"/>
                  <a:pt x="14342" y="1229"/>
                  <a:pt x="12235" y="553"/>
                </a:cubicBezTo>
                <a:cubicBezTo>
                  <a:pt x="11153" y="200"/>
                  <a:pt x="10025" y="0"/>
                  <a:pt x="889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6" name="Google Shape;209;p11"/>
          <p:cNvSpPr/>
          <p:nvPr/>
        </p:nvSpPr>
        <p:spPr>
          <a:xfrm rot="5400000" flipH="1">
            <a:off x="7899654" y="3347225"/>
            <a:ext cx="2151132" cy="105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19" name="Google Shape;210;p11"/>
          <p:cNvGrpSpPr/>
          <p:nvPr/>
        </p:nvGrpSpPr>
        <p:grpSpPr>
          <a:xfrm>
            <a:off x="6942729" y="-658671"/>
            <a:ext cx="920452" cy="1363062"/>
            <a:chOff x="0" y="0"/>
            <a:chExt cx="920451" cy="1363060"/>
          </a:xfrm>
        </p:grpSpPr>
        <p:sp>
          <p:nvSpPr>
            <p:cNvPr id="7" name="Google Shape;211;p11"/>
            <p:cNvSpPr/>
            <p:nvPr/>
          </p:nvSpPr>
          <p:spPr>
            <a:xfrm flipH="1">
              <a:off x="241920" y="489470"/>
              <a:ext cx="157911" cy="251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1" y="0"/>
                  </a:moveTo>
                  <a:cubicBezTo>
                    <a:pt x="2957" y="0"/>
                    <a:pt x="407" y="1280"/>
                    <a:pt x="0" y="3975"/>
                  </a:cubicBezTo>
                  <a:lnTo>
                    <a:pt x="0" y="6090"/>
                  </a:lnTo>
                  <a:cubicBezTo>
                    <a:pt x="814" y="10388"/>
                    <a:pt x="3771" y="14419"/>
                    <a:pt x="7135" y="17881"/>
                  </a:cubicBezTo>
                  <a:cubicBezTo>
                    <a:pt x="8056" y="18906"/>
                    <a:pt x="9685" y="19997"/>
                    <a:pt x="11420" y="20832"/>
                  </a:cubicBezTo>
                  <a:cubicBezTo>
                    <a:pt x="12748" y="21344"/>
                    <a:pt x="13969" y="21600"/>
                    <a:pt x="14784" y="21600"/>
                  </a:cubicBezTo>
                  <a:cubicBezTo>
                    <a:pt x="16908" y="21600"/>
                    <a:pt x="18643" y="20832"/>
                    <a:pt x="19865" y="19741"/>
                  </a:cubicBezTo>
                  <a:cubicBezTo>
                    <a:pt x="20786" y="18906"/>
                    <a:pt x="21193" y="17625"/>
                    <a:pt x="21600" y="17046"/>
                  </a:cubicBezTo>
                  <a:cubicBezTo>
                    <a:pt x="20786" y="11212"/>
                    <a:pt x="16908" y="6669"/>
                    <a:pt x="13155" y="2115"/>
                  </a:cubicBezTo>
                  <a:cubicBezTo>
                    <a:pt x="12234" y="1603"/>
                    <a:pt x="11420" y="1024"/>
                    <a:pt x="10198" y="768"/>
                  </a:cubicBezTo>
                  <a:cubicBezTo>
                    <a:pt x="8870" y="256"/>
                    <a:pt x="7649" y="0"/>
                    <a:pt x="6321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8" name="Google Shape;212;p11"/>
            <p:cNvSpPr/>
            <p:nvPr/>
          </p:nvSpPr>
          <p:spPr>
            <a:xfrm flipH="1">
              <a:off x="749390" y="772430"/>
              <a:ext cx="171062" cy="19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9" h="21600" extrusionOk="0">
                  <a:moveTo>
                    <a:pt x="10192" y="0"/>
                  </a:moveTo>
                  <a:cubicBezTo>
                    <a:pt x="7559" y="0"/>
                    <a:pt x="5305" y="1318"/>
                    <a:pt x="3034" y="3796"/>
                  </a:cubicBezTo>
                  <a:cubicBezTo>
                    <a:pt x="39" y="6847"/>
                    <a:pt x="-781" y="9984"/>
                    <a:pt x="764" y="13693"/>
                  </a:cubicBezTo>
                  <a:cubicBezTo>
                    <a:pt x="2309" y="17804"/>
                    <a:pt x="5305" y="20941"/>
                    <a:pt x="10555" y="21271"/>
                  </a:cubicBezTo>
                  <a:cubicBezTo>
                    <a:pt x="10555" y="21600"/>
                    <a:pt x="11012" y="21600"/>
                    <a:pt x="11375" y="21600"/>
                  </a:cubicBezTo>
                  <a:cubicBezTo>
                    <a:pt x="14008" y="21600"/>
                    <a:pt x="16641" y="20612"/>
                    <a:pt x="18186" y="18549"/>
                  </a:cubicBezTo>
                  <a:cubicBezTo>
                    <a:pt x="19637" y="15742"/>
                    <a:pt x="20456" y="13034"/>
                    <a:pt x="20819" y="10642"/>
                  </a:cubicBezTo>
                  <a:cubicBezTo>
                    <a:pt x="20819" y="5114"/>
                    <a:pt x="17366" y="1318"/>
                    <a:pt x="12463" y="329"/>
                  </a:cubicBezTo>
                  <a:cubicBezTo>
                    <a:pt x="11738" y="0"/>
                    <a:pt x="11012" y="0"/>
                    <a:pt x="101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9" name="Google Shape;213;p11"/>
            <p:cNvSpPr/>
            <p:nvPr/>
          </p:nvSpPr>
          <p:spPr>
            <a:xfrm flipH="1">
              <a:off x="718200" y="252360"/>
              <a:ext cx="172053" cy="199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13197" y="0"/>
                  </a:moveTo>
                  <a:cubicBezTo>
                    <a:pt x="12090" y="0"/>
                    <a:pt x="11255" y="0"/>
                    <a:pt x="10148" y="970"/>
                  </a:cubicBezTo>
                  <a:cubicBezTo>
                    <a:pt x="7837" y="2670"/>
                    <a:pt x="5526" y="5017"/>
                    <a:pt x="3584" y="7434"/>
                  </a:cubicBezTo>
                  <a:cubicBezTo>
                    <a:pt x="1659" y="9781"/>
                    <a:pt x="86" y="12451"/>
                    <a:pt x="86" y="15852"/>
                  </a:cubicBezTo>
                  <a:cubicBezTo>
                    <a:pt x="-283" y="17876"/>
                    <a:pt x="551" y="19900"/>
                    <a:pt x="2397" y="20546"/>
                  </a:cubicBezTo>
                  <a:cubicBezTo>
                    <a:pt x="3954" y="21192"/>
                    <a:pt x="5526" y="21600"/>
                    <a:pt x="7468" y="21600"/>
                  </a:cubicBezTo>
                  <a:cubicBezTo>
                    <a:pt x="8575" y="21600"/>
                    <a:pt x="9779" y="21192"/>
                    <a:pt x="10886" y="20546"/>
                  </a:cubicBezTo>
                  <a:cubicBezTo>
                    <a:pt x="17080" y="17553"/>
                    <a:pt x="19760" y="12128"/>
                    <a:pt x="21317" y="6394"/>
                  </a:cubicBezTo>
                  <a:lnTo>
                    <a:pt x="21317" y="5425"/>
                  </a:lnTo>
                  <a:cubicBezTo>
                    <a:pt x="20868" y="3401"/>
                    <a:pt x="20499" y="1377"/>
                    <a:pt x="18188" y="970"/>
                  </a:cubicBezTo>
                  <a:cubicBezTo>
                    <a:pt x="16711" y="646"/>
                    <a:pt x="14770" y="0"/>
                    <a:pt x="1319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0" name="Google Shape;214;p11"/>
            <p:cNvSpPr/>
            <p:nvPr/>
          </p:nvSpPr>
          <p:spPr>
            <a:xfrm flipH="1">
              <a:off x="413202" y="844560"/>
              <a:ext cx="169082" cy="179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2" h="21600" extrusionOk="0">
                  <a:moveTo>
                    <a:pt x="8047" y="0"/>
                  </a:moveTo>
                  <a:cubicBezTo>
                    <a:pt x="2595" y="0"/>
                    <a:pt x="-1371" y="2959"/>
                    <a:pt x="447" y="9313"/>
                  </a:cubicBezTo>
                  <a:cubicBezTo>
                    <a:pt x="2249" y="14156"/>
                    <a:pt x="5103" y="17925"/>
                    <a:pt x="9084" y="20525"/>
                  </a:cubicBezTo>
                  <a:cubicBezTo>
                    <a:pt x="9429" y="20884"/>
                    <a:pt x="9429" y="20884"/>
                    <a:pt x="9774" y="20884"/>
                  </a:cubicBezTo>
                  <a:cubicBezTo>
                    <a:pt x="10556" y="21242"/>
                    <a:pt x="11247" y="21600"/>
                    <a:pt x="12373" y="21600"/>
                  </a:cubicBezTo>
                  <a:cubicBezTo>
                    <a:pt x="15918" y="21600"/>
                    <a:pt x="20229" y="17473"/>
                    <a:pt x="19538" y="13798"/>
                  </a:cubicBezTo>
                  <a:cubicBezTo>
                    <a:pt x="19538" y="12272"/>
                    <a:pt x="19193" y="10745"/>
                    <a:pt x="18847" y="8955"/>
                  </a:cubicBezTo>
                  <a:cubicBezTo>
                    <a:pt x="17721" y="4033"/>
                    <a:pt x="13410" y="0"/>
                    <a:pt x="8393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1" name="Google Shape;215;p11"/>
            <p:cNvSpPr/>
            <p:nvPr/>
          </p:nvSpPr>
          <p:spPr>
            <a:xfrm flipH="1">
              <a:off x="591710" y="0"/>
              <a:ext cx="98663" cy="140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4" h="21600" extrusionOk="0">
                  <a:moveTo>
                    <a:pt x="9017" y="0"/>
                  </a:moveTo>
                  <a:cubicBezTo>
                    <a:pt x="6499" y="0"/>
                    <a:pt x="4446" y="1038"/>
                    <a:pt x="2557" y="2875"/>
                  </a:cubicBezTo>
                  <a:cubicBezTo>
                    <a:pt x="-756" y="6767"/>
                    <a:pt x="-126" y="10560"/>
                    <a:pt x="503" y="14932"/>
                  </a:cubicBezTo>
                  <a:cubicBezTo>
                    <a:pt x="1927" y="18725"/>
                    <a:pt x="5869" y="21600"/>
                    <a:pt x="10441" y="21600"/>
                  </a:cubicBezTo>
                  <a:cubicBezTo>
                    <a:pt x="15013" y="21141"/>
                    <a:pt x="19585" y="18725"/>
                    <a:pt x="20214" y="14932"/>
                  </a:cubicBezTo>
                  <a:cubicBezTo>
                    <a:pt x="20844" y="11479"/>
                    <a:pt x="20844" y="8145"/>
                    <a:pt x="20844" y="4372"/>
                  </a:cubicBezTo>
                  <a:cubicBezTo>
                    <a:pt x="18325" y="2875"/>
                    <a:pt x="16272" y="1956"/>
                    <a:pt x="14383" y="1038"/>
                  </a:cubicBezTo>
                  <a:cubicBezTo>
                    <a:pt x="12330" y="0"/>
                    <a:pt x="10441" y="0"/>
                    <a:pt x="9017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2" name="Google Shape;216;p11"/>
            <p:cNvSpPr/>
            <p:nvPr/>
          </p:nvSpPr>
          <p:spPr>
            <a:xfrm flipH="1">
              <a:off x="412649" y="180719"/>
              <a:ext cx="90373" cy="8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4" h="21600" extrusionOk="0">
                  <a:moveTo>
                    <a:pt x="12978" y="0"/>
                  </a:moveTo>
                  <a:cubicBezTo>
                    <a:pt x="6579" y="0"/>
                    <a:pt x="0" y="5328"/>
                    <a:pt x="0" y="10688"/>
                  </a:cubicBezTo>
                  <a:cubicBezTo>
                    <a:pt x="0" y="16240"/>
                    <a:pt x="3635" y="20862"/>
                    <a:pt x="7961" y="21600"/>
                  </a:cubicBezTo>
                  <a:lnTo>
                    <a:pt x="8652" y="21600"/>
                  </a:lnTo>
                  <a:cubicBezTo>
                    <a:pt x="15201" y="21600"/>
                    <a:pt x="20909" y="16240"/>
                    <a:pt x="20909" y="10688"/>
                  </a:cubicBezTo>
                  <a:cubicBezTo>
                    <a:pt x="21600" y="5328"/>
                    <a:pt x="17965" y="0"/>
                    <a:pt x="13669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3" name="Google Shape;217;p11"/>
            <p:cNvSpPr/>
            <p:nvPr/>
          </p:nvSpPr>
          <p:spPr>
            <a:xfrm flipH="1">
              <a:off x="234592" y="1114790"/>
              <a:ext cx="71870" cy="89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0" h="21600" extrusionOk="0">
                  <a:moveTo>
                    <a:pt x="5165" y="0"/>
                  </a:moveTo>
                  <a:cubicBezTo>
                    <a:pt x="831" y="1428"/>
                    <a:pt x="0" y="5183"/>
                    <a:pt x="0" y="8938"/>
                  </a:cubicBezTo>
                  <a:cubicBezTo>
                    <a:pt x="0" y="13407"/>
                    <a:pt x="831" y="18590"/>
                    <a:pt x="5996" y="20886"/>
                  </a:cubicBezTo>
                  <a:cubicBezTo>
                    <a:pt x="7658" y="21600"/>
                    <a:pt x="8488" y="21600"/>
                    <a:pt x="9319" y="21600"/>
                  </a:cubicBezTo>
                  <a:cubicBezTo>
                    <a:pt x="12859" y="21600"/>
                    <a:pt x="16399" y="19303"/>
                    <a:pt x="18891" y="17876"/>
                  </a:cubicBezTo>
                  <a:cubicBezTo>
                    <a:pt x="21600" y="5183"/>
                    <a:pt x="20769" y="5183"/>
                    <a:pt x="5165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4" name="Google Shape;218;p11"/>
            <p:cNvSpPr/>
            <p:nvPr/>
          </p:nvSpPr>
          <p:spPr>
            <a:xfrm flipH="1">
              <a:off x="26870" y="298799"/>
              <a:ext cx="129841" cy="164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6" h="21600" extrusionOk="0">
                  <a:moveTo>
                    <a:pt x="10815" y="0"/>
                  </a:moveTo>
                  <a:cubicBezTo>
                    <a:pt x="6853" y="0"/>
                    <a:pt x="3851" y="1664"/>
                    <a:pt x="2308" y="4092"/>
                  </a:cubicBezTo>
                  <a:cubicBezTo>
                    <a:pt x="-110" y="8202"/>
                    <a:pt x="-694" y="12702"/>
                    <a:pt x="870" y="16709"/>
                  </a:cubicBezTo>
                  <a:cubicBezTo>
                    <a:pt x="1349" y="19545"/>
                    <a:pt x="3372" y="21600"/>
                    <a:pt x="6853" y="21600"/>
                  </a:cubicBezTo>
                  <a:lnTo>
                    <a:pt x="7813" y="21600"/>
                  </a:lnTo>
                  <a:cubicBezTo>
                    <a:pt x="12379" y="21600"/>
                    <a:pt x="15860" y="20428"/>
                    <a:pt x="17904" y="16709"/>
                  </a:cubicBezTo>
                  <a:cubicBezTo>
                    <a:pt x="19342" y="14264"/>
                    <a:pt x="20301" y="11819"/>
                    <a:pt x="20906" y="9764"/>
                  </a:cubicBezTo>
                  <a:cubicBezTo>
                    <a:pt x="20301" y="7811"/>
                    <a:pt x="20301" y="6147"/>
                    <a:pt x="19822" y="4891"/>
                  </a:cubicBezTo>
                  <a:cubicBezTo>
                    <a:pt x="18383" y="1664"/>
                    <a:pt x="14901" y="0"/>
                    <a:pt x="112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5" name="Google Shape;219;p11"/>
            <p:cNvSpPr/>
            <p:nvPr/>
          </p:nvSpPr>
          <p:spPr>
            <a:xfrm flipH="1">
              <a:off x="453470" y="1176710"/>
              <a:ext cx="153247" cy="18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3" h="21600" extrusionOk="0">
                  <a:moveTo>
                    <a:pt x="8792" y="0"/>
                  </a:moveTo>
                  <a:cubicBezTo>
                    <a:pt x="7086" y="0"/>
                    <a:pt x="5417" y="616"/>
                    <a:pt x="3567" y="1518"/>
                  </a:cubicBezTo>
                  <a:cubicBezTo>
                    <a:pt x="174" y="3668"/>
                    <a:pt x="-347" y="6524"/>
                    <a:pt x="174" y="9470"/>
                  </a:cubicBezTo>
                  <a:cubicBezTo>
                    <a:pt x="1000" y="14144"/>
                    <a:pt x="4411" y="17000"/>
                    <a:pt x="8325" y="19932"/>
                  </a:cubicBezTo>
                  <a:cubicBezTo>
                    <a:pt x="10103" y="21059"/>
                    <a:pt x="11665" y="21600"/>
                    <a:pt x="13227" y="21600"/>
                  </a:cubicBezTo>
                  <a:cubicBezTo>
                    <a:pt x="14663" y="21600"/>
                    <a:pt x="16100" y="21149"/>
                    <a:pt x="17734" y="20277"/>
                  </a:cubicBezTo>
                  <a:cubicBezTo>
                    <a:pt x="20840" y="18458"/>
                    <a:pt x="21253" y="15963"/>
                    <a:pt x="21253" y="13453"/>
                  </a:cubicBezTo>
                  <a:cubicBezTo>
                    <a:pt x="20840" y="7997"/>
                    <a:pt x="17321" y="4013"/>
                    <a:pt x="12150" y="812"/>
                  </a:cubicBezTo>
                  <a:cubicBezTo>
                    <a:pt x="10983" y="241"/>
                    <a:pt x="9887" y="0"/>
                    <a:pt x="8792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6" name="Google Shape;220;p11"/>
            <p:cNvSpPr/>
            <p:nvPr/>
          </p:nvSpPr>
          <p:spPr>
            <a:xfrm flipH="1">
              <a:off x="474055" y="468719"/>
              <a:ext cx="147047" cy="18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4" h="21600" extrusionOk="0">
                  <a:moveTo>
                    <a:pt x="8498" y="0"/>
                  </a:moveTo>
                  <a:cubicBezTo>
                    <a:pt x="7294" y="0"/>
                    <a:pt x="6285" y="340"/>
                    <a:pt x="5489" y="1312"/>
                  </a:cubicBezTo>
                  <a:cubicBezTo>
                    <a:pt x="2142" y="4694"/>
                    <a:pt x="1222" y="9140"/>
                    <a:pt x="0" y="12429"/>
                  </a:cubicBezTo>
                  <a:cubicBezTo>
                    <a:pt x="0" y="18080"/>
                    <a:pt x="4090" y="21600"/>
                    <a:pt x="9242" y="21600"/>
                  </a:cubicBezTo>
                  <a:cubicBezTo>
                    <a:pt x="10499" y="21600"/>
                    <a:pt x="11809" y="21384"/>
                    <a:pt x="13137" y="20952"/>
                  </a:cubicBezTo>
                  <a:cubicBezTo>
                    <a:pt x="18236" y="19438"/>
                    <a:pt x="21600" y="11364"/>
                    <a:pt x="19458" y="6917"/>
                  </a:cubicBezTo>
                  <a:cubicBezTo>
                    <a:pt x="17829" y="3536"/>
                    <a:pt x="15687" y="602"/>
                    <a:pt x="10588" y="247"/>
                  </a:cubicBezTo>
                  <a:cubicBezTo>
                    <a:pt x="9844" y="93"/>
                    <a:pt x="9136" y="0"/>
                    <a:pt x="8498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7" name="Google Shape;221;p11"/>
            <p:cNvSpPr/>
            <p:nvPr/>
          </p:nvSpPr>
          <p:spPr>
            <a:xfrm flipH="1">
              <a:off x="100105" y="908510"/>
              <a:ext cx="118352" cy="157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1" h="21600" extrusionOk="0">
                  <a:moveTo>
                    <a:pt x="8430" y="0"/>
                  </a:moveTo>
                  <a:cubicBezTo>
                    <a:pt x="7324" y="0"/>
                    <a:pt x="6196" y="195"/>
                    <a:pt x="5137" y="497"/>
                  </a:cubicBezTo>
                  <a:cubicBezTo>
                    <a:pt x="1291" y="1828"/>
                    <a:pt x="-436" y="3976"/>
                    <a:pt x="94" y="6017"/>
                  </a:cubicBezTo>
                  <a:cubicBezTo>
                    <a:pt x="94" y="11128"/>
                    <a:pt x="1821" y="15015"/>
                    <a:pt x="4607" y="18388"/>
                  </a:cubicBezTo>
                  <a:cubicBezTo>
                    <a:pt x="6334" y="20127"/>
                    <a:pt x="8821" y="21600"/>
                    <a:pt x="11838" y="21600"/>
                  </a:cubicBezTo>
                  <a:cubicBezTo>
                    <a:pt x="12529" y="21600"/>
                    <a:pt x="13265" y="21511"/>
                    <a:pt x="14002" y="21334"/>
                  </a:cubicBezTo>
                  <a:cubicBezTo>
                    <a:pt x="17848" y="20517"/>
                    <a:pt x="19967" y="18388"/>
                    <a:pt x="20634" y="15424"/>
                  </a:cubicBezTo>
                  <a:cubicBezTo>
                    <a:pt x="21164" y="14199"/>
                    <a:pt x="21164" y="12459"/>
                    <a:pt x="20634" y="10720"/>
                  </a:cubicBezTo>
                  <a:cubicBezTo>
                    <a:pt x="18907" y="7348"/>
                    <a:pt x="16121" y="4384"/>
                    <a:pt x="12828" y="1828"/>
                  </a:cubicBezTo>
                  <a:cubicBezTo>
                    <a:pt x="11838" y="515"/>
                    <a:pt x="10203" y="0"/>
                    <a:pt x="8430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18" name="Google Shape;222;p11"/>
            <p:cNvSpPr/>
            <p:nvPr/>
          </p:nvSpPr>
          <p:spPr>
            <a:xfrm flipH="1">
              <a:off x="-1" y="653399"/>
              <a:ext cx="99670" cy="105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5" h="21600" extrusionOk="0">
                  <a:moveTo>
                    <a:pt x="13094" y="0"/>
                  </a:moveTo>
                  <a:cubicBezTo>
                    <a:pt x="12777" y="0"/>
                    <a:pt x="12486" y="27"/>
                    <a:pt x="12169" y="53"/>
                  </a:cubicBezTo>
                  <a:cubicBezTo>
                    <a:pt x="8362" y="825"/>
                    <a:pt x="3947" y="2660"/>
                    <a:pt x="1356" y="6491"/>
                  </a:cubicBezTo>
                  <a:cubicBezTo>
                    <a:pt x="-1235" y="10321"/>
                    <a:pt x="140" y="16759"/>
                    <a:pt x="3339" y="19206"/>
                  </a:cubicBezTo>
                  <a:cubicBezTo>
                    <a:pt x="5242" y="20802"/>
                    <a:pt x="7146" y="21600"/>
                    <a:pt x="9129" y="21600"/>
                  </a:cubicBezTo>
                  <a:cubicBezTo>
                    <a:pt x="11085" y="21600"/>
                    <a:pt x="13147" y="20802"/>
                    <a:pt x="15368" y="19206"/>
                  </a:cubicBezTo>
                  <a:cubicBezTo>
                    <a:pt x="19149" y="16759"/>
                    <a:pt x="19149" y="12316"/>
                    <a:pt x="20365" y="7714"/>
                  </a:cubicBezTo>
                  <a:cubicBezTo>
                    <a:pt x="19810" y="3591"/>
                    <a:pt x="17007" y="0"/>
                    <a:pt x="13094" y="0"/>
                  </a:cubicBezTo>
                  <a:close/>
                </a:path>
              </a:pathLst>
            </a:custGeom>
            <a:solidFill>
              <a:srgbClr val="54443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20" name="Google Shape;223;p11"/>
          <p:cNvSpPr/>
          <p:nvPr/>
        </p:nvSpPr>
        <p:spPr>
          <a:xfrm>
            <a:off x="-916395" y="4447799"/>
            <a:ext cx="2107275" cy="1184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903" y="0"/>
                </a:moveTo>
                <a:cubicBezTo>
                  <a:pt x="304" y="0"/>
                  <a:pt x="-30" y="654"/>
                  <a:pt x="2" y="1718"/>
                </a:cubicBezTo>
                <a:cubicBezTo>
                  <a:pt x="2" y="2727"/>
                  <a:pt x="631" y="16388"/>
                  <a:pt x="6415" y="20238"/>
                </a:cubicBezTo>
                <a:cubicBezTo>
                  <a:pt x="7779" y="21060"/>
                  <a:pt x="9509" y="21600"/>
                  <a:pt x="11136" y="21600"/>
                </a:cubicBezTo>
                <a:cubicBezTo>
                  <a:pt x="11735" y="21600"/>
                  <a:pt x="12302" y="21543"/>
                  <a:pt x="12835" y="21358"/>
                </a:cubicBezTo>
                <a:cubicBezTo>
                  <a:pt x="18020" y="19712"/>
                  <a:pt x="21011" y="14387"/>
                  <a:pt x="21570" y="1604"/>
                </a:cubicBezTo>
                <a:cubicBezTo>
                  <a:pt x="21538" y="711"/>
                  <a:pt x="21243" y="114"/>
                  <a:pt x="20708" y="0"/>
                </a:cubicBezTo>
                <a:lnTo>
                  <a:pt x="20341" y="0"/>
                </a:lnTo>
                <a:cubicBezTo>
                  <a:pt x="20174" y="0"/>
                  <a:pt x="20015" y="0"/>
                  <a:pt x="19815" y="57"/>
                </a:cubicBezTo>
                <a:cubicBezTo>
                  <a:pt x="19217" y="114"/>
                  <a:pt x="16984" y="185"/>
                  <a:pt x="14295" y="185"/>
                </a:cubicBezTo>
                <a:cubicBezTo>
                  <a:pt x="8911" y="185"/>
                  <a:pt x="1597" y="57"/>
                  <a:pt x="967" y="0"/>
                </a:cubicBezTo>
                <a:close/>
              </a:path>
            </a:pathLst>
          </a:custGeom>
          <a:solidFill>
            <a:srgbClr val="CEBEA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grpSp>
        <p:nvGrpSpPr>
          <p:cNvPr id="25" name="Google Shape;226;p11"/>
          <p:cNvGrpSpPr/>
          <p:nvPr/>
        </p:nvGrpSpPr>
        <p:grpSpPr>
          <a:xfrm>
            <a:off x="7860060" y="412020"/>
            <a:ext cx="1828715" cy="1057241"/>
            <a:chOff x="0" y="0"/>
            <a:chExt cx="1828714" cy="1057240"/>
          </a:xfrm>
        </p:grpSpPr>
        <p:sp>
          <p:nvSpPr>
            <p:cNvPr id="21" name="Google Shape;227;p11"/>
            <p:cNvSpPr/>
            <p:nvPr/>
          </p:nvSpPr>
          <p:spPr>
            <a:xfrm rot="5400000" flipH="1">
              <a:off x="653303" y="-256081"/>
              <a:ext cx="737389" cy="1609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600" extrusionOk="0">
                  <a:moveTo>
                    <a:pt x="875" y="0"/>
                  </a:moveTo>
                  <a:cubicBezTo>
                    <a:pt x="-54" y="5409"/>
                    <a:pt x="-158" y="8029"/>
                    <a:pt x="169" y="13464"/>
                  </a:cubicBezTo>
                  <a:cubicBezTo>
                    <a:pt x="325" y="15887"/>
                    <a:pt x="273" y="19475"/>
                    <a:pt x="5171" y="20798"/>
                  </a:cubicBezTo>
                  <a:cubicBezTo>
                    <a:pt x="7181" y="21348"/>
                    <a:pt x="9140" y="21600"/>
                    <a:pt x="10944" y="21600"/>
                  </a:cubicBezTo>
                  <a:cubicBezTo>
                    <a:pt x="16116" y="21600"/>
                    <a:pt x="19915" y="19640"/>
                    <a:pt x="20307" y="17734"/>
                  </a:cubicBezTo>
                  <a:cubicBezTo>
                    <a:pt x="21442" y="11974"/>
                    <a:pt x="21222" y="2177"/>
                    <a:pt x="21013" y="0"/>
                  </a:cubicBezTo>
                  <a:lnTo>
                    <a:pt x="18401" y="0"/>
                  </a:lnTo>
                  <a:cubicBezTo>
                    <a:pt x="18505" y="2429"/>
                    <a:pt x="19981" y="14841"/>
                    <a:pt x="17577" y="17655"/>
                  </a:cubicBezTo>
                  <a:cubicBezTo>
                    <a:pt x="15619" y="19885"/>
                    <a:pt x="12732" y="20415"/>
                    <a:pt x="10395" y="20415"/>
                  </a:cubicBezTo>
                  <a:lnTo>
                    <a:pt x="9793" y="20415"/>
                  </a:lnTo>
                  <a:cubicBezTo>
                    <a:pt x="8227" y="20355"/>
                    <a:pt x="4635" y="19257"/>
                    <a:pt x="3655" y="18178"/>
                  </a:cubicBezTo>
                  <a:cubicBezTo>
                    <a:pt x="2402" y="16854"/>
                    <a:pt x="2402" y="15086"/>
                    <a:pt x="2284" y="13762"/>
                  </a:cubicBezTo>
                  <a:cubicBezTo>
                    <a:pt x="2023" y="10948"/>
                    <a:pt x="1957" y="8136"/>
                    <a:pt x="1957" y="5322"/>
                  </a:cubicBezTo>
                  <a:cubicBezTo>
                    <a:pt x="2023" y="2621"/>
                    <a:pt x="2454" y="2734"/>
                    <a:pt x="2179" y="26"/>
                  </a:cubicBezTo>
                  <a:cubicBezTo>
                    <a:pt x="2179" y="0"/>
                    <a:pt x="2179" y="0"/>
                    <a:pt x="2127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2" name="Google Shape;228;p11"/>
            <p:cNvSpPr/>
            <p:nvPr/>
          </p:nvSpPr>
          <p:spPr>
            <a:xfrm rot="5400000" flipH="1">
              <a:off x="906879" y="-123225"/>
              <a:ext cx="464681" cy="1374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21600" extrusionOk="0">
                  <a:moveTo>
                    <a:pt x="264" y="0"/>
                  </a:moveTo>
                  <a:cubicBezTo>
                    <a:pt x="264" y="70"/>
                    <a:pt x="-254" y="11590"/>
                    <a:pt x="162" y="13497"/>
                  </a:cubicBezTo>
                  <a:cubicBezTo>
                    <a:pt x="597" y="15178"/>
                    <a:pt x="430" y="17952"/>
                    <a:pt x="2515" y="19501"/>
                  </a:cubicBezTo>
                  <a:cubicBezTo>
                    <a:pt x="4079" y="20663"/>
                    <a:pt x="6848" y="21600"/>
                    <a:pt x="10765" y="21600"/>
                  </a:cubicBezTo>
                  <a:cubicBezTo>
                    <a:pt x="11808" y="21600"/>
                    <a:pt x="12846" y="21530"/>
                    <a:pt x="13972" y="21406"/>
                  </a:cubicBezTo>
                  <a:cubicBezTo>
                    <a:pt x="16492" y="21113"/>
                    <a:pt x="19098" y="19788"/>
                    <a:pt x="19703" y="18889"/>
                  </a:cubicBezTo>
                  <a:cubicBezTo>
                    <a:pt x="21346" y="16534"/>
                    <a:pt x="21346" y="13590"/>
                    <a:pt x="21263" y="11427"/>
                  </a:cubicBezTo>
                  <a:cubicBezTo>
                    <a:pt x="21263" y="9011"/>
                    <a:pt x="20991" y="2355"/>
                    <a:pt x="21263" y="0"/>
                  </a:cubicBezTo>
                  <a:lnTo>
                    <a:pt x="17346" y="0"/>
                  </a:lnTo>
                  <a:cubicBezTo>
                    <a:pt x="17346" y="518"/>
                    <a:pt x="17972" y="7817"/>
                    <a:pt x="17784" y="9816"/>
                  </a:cubicBezTo>
                  <a:cubicBezTo>
                    <a:pt x="17617" y="11334"/>
                    <a:pt x="17179" y="15820"/>
                    <a:pt x="16492" y="17339"/>
                  </a:cubicBezTo>
                  <a:cubicBezTo>
                    <a:pt x="15974" y="18695"/>
                    <a:pt x="14139" y="19788"/>
                    <a:pt x="10932" y="19788"/>
                  </a:cubicBezTo>
                  <a:cubicBezTo>
                    <a:pt x="10327" y="19788"/>
                    <a:pt x="9722" y="19757"/>
                    <a:pt x="9013" y="19695"/>
                  </a:cubicBezTo>
                  <a:cubicBezTo>
                    <a:pt x="6932" y="19470"/>
                    <a:pt x="4329" y="17921"/>
                    <a:pt x="3913" y="17176"/>
                  </a:cubicBezTo>
                  <a:cubicBezTo>
                    <a:pt x="2598" y="14720"/>
                    <a:pt x="2682" y="13109"/>
                    <a:pt x="2598" y="10622"/>
                  </a:cubicBezTo>
                  <a:cubicBezTo>
                    <a:pt x="2515" y="8553"/>
                    <a:pt x="2765" y="163"/>
                    <a:pt x="2682" y="0"/>
                  </a:cubicBezTo>
                  <a:close/>
                </a:path>
              </a:pathLst>
            </a:custGeom>
            <a:solidFill>
              <a:srgbClr val="CEBE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3" name="Google Shape;229;p11"/>
            <p:cNvSpPr/>
            <p:nvPr/>
          </p:nvSpPr>
          <p:spPr>
            <a:xfrm rot="5400000" flipH="1">
              <a:off x="1169698" y="15698"/>
              <a:ext cx="204724" cy="1109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0" h="21600" extrusionOk="0">
                  <a:moveTo>
                    <a:pt x="120" y="0"/>
                  </a:moveTo>
                  <a:cubicBezTo>
                    <a:pt x="120" y="365"/>
                    <a:pt x="-250" y="15323"/>
                    <a:pt x="306" y="17079"/>
                  </a:cubicBezTo>
                  <a:cubicBezTo>
                    <a:pt x="724" y="18202"/>
                    <a:pt x="2625" y="20766"/>
                    <a:pt x="7860" y="21206"/>
                  </a:cubicBezTo>
                  <a:cubicBezTo>
                    <a:pt x="9994" y="21360"/>
                    <a:pt x="11154" y="21600"/>
                    <a:pt x="12314" y="21600"/>
                  </a:cubicBezTo>
                  <a:cubicBezTo>
                    <a:pt x="13055" y="21600"/>
                    <a:pt x="13844" y="21523"/>
                    <a:pt x="14996" y="21245"/>
                  </a:cubicBezTo>
                  <a:cubicBezTo>
                    <a:pt x="19635" y="20160"/>
                    <a:pt x="20609" y="18000"/>
                    <a:pt x="20609" y="16522"/>
                  </a:cubicBezTo>
                  <a:cubicBezTo>
                    <a:pt x="20609" y="13085"/>
                    <a:pt x="21350" y="1565"/>
                    <a:pt x="2042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  <p:sp>
          <p:nvSpPr>
            <p:cNvPr id="24" name="Google Shape;230;p11"/>
            <p:cNvSpPr/>
            <p:nvPr/>
          </p:nvSpPr>
          <p:spPr>
            <a:xfrm rot="5400000" flipH="1">
              <a:off x="385736" y="-385737"/>
              <a:ext cx="1057242" cy="1828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119" y="338"/>
                    <a:pt x="194" y="1241"/>
                    <a:pt x="157" y="1969"/>
                  </a:cubicBezTo>
                  <a:cubicBezTo>
                    <a:pt x="119" y="4101"/>
                    <a:pt x="0" y="6262"/>
                    <a:pt x="0" y="8399"/>
                  </a:cubicBezTo>
                  <a:lnTo>
                    <a:pt x="0" y="14371"/>
                  </a:lnTo>
                  <a:cubicBezTo>
                    <a:pt x="0" y="14929"/>
                    <a:pt x="0" y="16188"/>
                    <a:pt x="268" y="16701"/>
                  </a:cubicBezTo>
                  <a:cubicBezTo>
                    <a:pt x="1430" y="19514"/>
                    <a:pt x="4719" y="21431"/>
                    <a:pt x="9949" y="21600"/>
                  </a:cubicBezTo>
                  <a:cubicBezTo>
                    <a:pt x="16063" y="21600"/>
                    <a:pt x="19119" y="19782"/>
                    <a:pt x="20475" y="18325"/>
                  </a:cubicBezTo>
                  <a:cubicBezTo>
                    <a:pt x="21405" y="17283"/>
                    <a:pt x="21600" y="15192"/>
                    <a:pt x="21600" y="14808"/>
                  </a:cubicBezTo>
                  <a:cubicBezTo>
                    <a:pt x="21487" y="13275"/>
                    <a:pt x="21526" y="5900"/>
                    <a:pt x="21563" y="5027"/>
                  </a:cubicBezTo>
                  <a:cubicBezTo>
                    <a:pt x="21600" y="3449"/>
                    <a:pt x="21563" y="0"/>
                    <a:pt x="21368" y="0"/>
                  </a:cubicBezTo>
                  <a:lnTo>
                    <a:pt x="19630" y="0"/>
                  </a:lnTo>
                  <a:cubicBezTo>
                    <a:pt x="19398" y="23"/>
                    <a:pt x="19398" y="23"/>
                    <a:pt x="19351" y="169"/>
                  </a:cubicBezTo>
                  <a:cubicBezTo>
                    <a:pt x="19314" y="1357"/>
                    <a:pt x="19119" y="13590"/>
                    <a:pt x="19166" y="14149"/>
                  </a:cubicBezTo>
                  <a:cubicBezTo>
                    <a:pt x="19166" y="14242"/>
                    <a:pt x="19603" y="19970"/>
                    <a:pt x="10156" y="19970"/>
                  </a:cubicBezTo>
                  <a:cubicBezTo>
                    <a:pt x="9492" y="19970"/>
                    <a:pt x="8780" y="19942"/>
                    <a:pt x="8017" y="19881"/>
                  </a:cubicBezTo>
                  <a:cubicBezTo>
                    <a:pt x="4338" y="19008"/>
                    <a:pt x="1932" y="17959"/>
                    <a:pt x="1821" y="15851"/>
                  </a:cubicBezTo>
                  <a:cubicBezTo>
                    <a:pt x="1745" y="14953"/>
                    <a:pt x="1700" y="14079"/>
                    <a:pt x="1745" y="13206"/>
                  </a:cubicBezTo>
                  <a:cubicBezTo>
                    <a:pt x="1745" y="12332"/>
                    <a:pt x="1821" y="11482"/>
                    <a:pt x="1821" y="10607"/>
                  </a:cubicBezTo>
                  <a:cubicBezTo>
                    <a:pt x="1821" y="8784"/>
                    <a:pt x="1858" y="6944"/>
                    <a:pt x="1932" y="5097"/>
                  </a:cubicBezTo>
                  <a:lnTo>
                    <a:pt x="1932" y="2912"/>
                  </a:lnTo>
                  <a:cubicBezTo>
                    <a:pt x="1978" y="2085"/>
                    <a:pt x="2052" y="0"/>
                    <a:pt x="205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pc="-1">
                  <a:solidFill>
                    <a:srgbClr val="000000"/>
                  </a:solidFill>
                  <a:latin typeface="OpenSymbol"/>
                  <a:ea typeface="OpenSymbol"/>
                  <a:cs typeface="OpenSymbol"/>
                  <a:sym typeface="OpenSymbol"/>
                </a:defRPr>
              </a:pPr>
              <a:endParaRPr/>
            </a:p>
          </p:txBody>
        </p:sp>
      </p:grpSp>
      <p:sp>
        <p:nvSpPr>
          <p:cNvPr id="26" name="Google Shape;231;p11"/>
          <p:cNvSpPr/>
          <p:nvPr/>
        </p:nvSpPr>
        <p:spPr>
          <a:xfrm flipH="1">
            <a:off x="1121071" y="247433"/>
            <a:ext cx="525924" cy="583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28" h="21600" extrusionOk="0">
                <a:moveTo>
                  <a:pt x="9564" y="0"/>
                </a:moveTo>
                <a:cubicBezTo>
                  <a:pt x="6889" y="0"/>
                  <a:pt x="4334" y="1207"/>
                  <a:pt x="2529" y="3301"/>
                </a:cubicBezTo>
                <a:cubicBezTo>
                  <a:pt x="-324" y="6728"/>
                  <a:pt x="-804" y="12245"/>
                  <a:pt x="1295" y="16271"/>
                </a:cubicBezTo>
                <a:cubicBezTo>
                  <a:pt x="3009" y="19577"/>
                  <a:pt x="6318" y="21600"/>
                  <a:pt x="9564" y="21600"/>
                </a:cubicBezTo>
                <a:cubicBezTo>
                  <a:pt x="10428" y="21600"/>
                  <a:pt x="11182" y="21382"/>
                  <a:pt x="11936" y="21189"/>
                </a:cubicBezTo>
                <a:cubicBezTo>
                  <a:pt x="19264" y="18877"/>
                  <a:pt x="20796" y="6317"/>
                  <a:pt x="14424" y="1592"/>
                </a:cubicBezTo>
                <a:cubicBezTo>
                  <a:pt x="12988" y="507"/>
                  <a:pt x="11274" y="0"/>
                  <a:pt x="9564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7" name="Google Shape;232;p11"/>
          <p:cNvSpPr/>
          <p:nvPr/>
        </p:nvSpPr>
        <p:spPr>
          <a:xfrm flipH="1">
            <a:off x="-391368" y="3625920"/>
            <a:ext cx="656301" cy="664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3" h="21600" extrusionOk="0">
                <a:moveTo>
                  <a:pt x="9062" y="0"/>
                </a:moveTo>
                <a:cubicBezTo>
                  <a:pt x="8564" y="0"/>
                  <a:pt x="8074" y="51"/>
                  <a:pt x="7600" y="152"/>
                </a:cubicBezTo>
                <a:cubicBezTo>
                  <a:pt x="4450" y="856"/>
                  <a:pt x="1816" y="3379"/>
                  <a:pt x="733" y="6417"/>
                </a:cubicBezTo>
                <a:cubicBezTo>
                  <a:pt x="-439" y="9450"/>
                  <a:pt x="-157" y="12994"/>
                  <a:pt x="1228" y="15934"/>
                </a:cubicBezTo>
                <a:cubicBezTo>
                  <a:pt x="2192" y="18044"/>
                  <a:pt x="3768" y="19866"/>
                  <a:pt x="5717" y="20790"/>
                </a:cubicBezTo>
                <a:cubicBezTo>
                  <a:pt x="6856" y="21347"/>
                  <a:pt x="8082" y="21600"/>
                  <a:pt x="9323" y="21600"/>
                </a:cubicBezTo>
                <a:cubicBezTo>
                  <a:pt x="11415" y="21600"/>
                  <a:pt x="13547" y="20874"/>
                  <a:pt x="15332" y="19672"/>
                </a:cubicBezTo>
                <a:cubicBezTo>
                  <a:pt x="18179" y="17850"/>
                  <a:pt x="20315" y="14913"/>
                  <a:pt x="20622" y="11467"/>
                </a:cubicBezTo>
                <a:cubicBezTo>
                  <a:pt x="21161" y="5813"/>
                  <a:pt x="14536" y="0"/>
                  <a:pt x="9062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8" name="Google Shape;233;p11"/>
          <p:cNvSpPr/>
          <p:nvPr/>
        </p:nvSpPr>
        <p:spPr>
          <a:xfrm rot="10459200" flipH="1">
            <a:off x="-809893" y="347394"/>
            <a:ext cx="2143328" cy="2321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02" y="0"/>
                </a:moveTo>
                <a:cubicBezTo>
                  <a:pt x="13812" y="0"/>
                  <a:pt x="13709" y="56"/>
                  <a:pt x="13605" y="170"/>
                </a:cubicBezTo>
                <a:cubicBezTo>
                  <a:pt x="13552" y="242"/>
                  <a:pt x="13526" y="321"/>
                  <a:pt x="13467" y="394"/>
                </a:cubicBezTo>
                <a:cubicBezTo>
                  <a:pt x="13197" y="928"/>
                  <a:pt x="12810" y="1407"/>
                  <a:pt x="12455" y="1886"/>
                </a:cubicBezTo>
                <a:cubicBezTo>
                  <a:pt x="11962" y="2517"/>
                  <a:pt x="11418" y="3075"/>
                  <a:pt x="10813" y="3609"/>
                </a:cubicBezTo>
                <a:cubicBezTo>
                  <a:pt x="10294" y="4063"/>
                  <a:pt x="9801" y="4488"/>
                  <a:pt x="9420" y="5022"/>
                </a:cubicBezTo>
                <a:cubicBezTo>
                  <a:pt x="8954" y="5677"/>
                  <a:pt x="8599" y="6363"/>
                  <a:pt x="8599" y="7169"/>
                </a:cubicBezTo>
                <a:cubicBezTo>
                  <a:pt x="8625" y="7449"/>
                  <a:pt x="8599" y="7751"/>
                  <a:pt x="8790" y="8006"/>
                </a:cubicBezTo>
                <a:cubicBezTo>
                  <a:pt x="8869" y="8128"/>
                  <a:pt x="8869" y="8255"/>
                  <a:pt x="8842" y="8383"/>
                </a:cubicBezTo>
                <a:cubicBezTo>
                  <a:pt x="8652" y="8964"/>
                  <a:pt x="8375" y="9492"/>
                  <a:pt x="8047" y="10002"/>
                </a:cubicBezTo>
                <a:cubicBezTo>
                  <a:pt x="7910" y="10202"/>
                  <a:pt x="7745" y="10378"/>
                  <a:pt x="7555" y="10530"/>
                </a:cubicBezTo>
                <a:cubicBezTo>
                  <a:pt x="6760" y="11191"/>
                  <a:pt x="5998" y="11846"/>
                  <a:pt x="5314" y="12580"/>
                </a:cubicBezTo>
                <a:cubicBezTo>
                  <a:pt x="5264" y="12601"/>
                  <a:pt x="5237" y="12658"/>
                  <a:pt x="5180" y="12658"/>
                </a:cubicBezTo>
                <a:cubicBezTo>
                  <a:pt x="5171" y="12658"/>
                  <a:pt x="5161" y="12656"/>
                  <a:pt x="5151" y="12652"/>
                </a:cubicBezTo>
                <a:cubicBezTo>
                  <a:pt x="5229" y="12452"/>
                  <a:pt x="5282" y="12222"/>
                  <a:pt x="5340" y="12022"/>
                </a:cubicBezTo>
                <a:cubicBezTo>
                  <a:pt x="5394" y="11798"/>
                  <a:pt x="5420" y="11543"/>
                  <a:pt x="5557" y="11367"/>
                </a:cubicBezTo>
                <a:cubicBezTo>
                  <a:pt x="5833" y="10985"/>
                  <a:pt x="5998" y="10584"/>
                  <a:pt x="6188" y="10178"/>
                </a:cubicBezTo>
                <a:cubicBezTo>
                  <a:pt x="6300" y="10002"/>
                  <a:pt x="6379" y="9796"/>
                  <a:pt x="6405" y="9596"/>
                </a:cubicBezTo>
                <a:cubicBezTo>
                  <a:pt x="6491" y="8940"/>
                  <a:pt x="6543" y="8255"/>
                  <a:pt x="6379" y="7601"/>
                </a:cubicBezTo>
                <a:cubicBezTo>
                  <a:pt x="6300" y="7345"/>
                  <a:pt x="6267" y="7097"/>
                  <a:pt x="6241" y="6842"/>
                </a:cubicBezTo>
                <a:cubicBezTo>
                  <a:pt x="6214" y="6514"/>
                  <a:pt x="6188" y="6211"/>
                  <a:pt x="6162" y="5884"/>
                </a:cubicBezTo>
                <a:cubicBezTo>
                  <a:pt x="6136" y="5325"/>
                  <a:pt x="6267" y="4822"/>
                  <a:pt x="6596" y="4336"/>
                </a:cubicBezTo>
                <a:cubicBezTo>
                  <a:pt x="6818" y="4034"/>
                  <a:pt x="7061" y="3730"/>
                  <a:pt x="7311" y="3427"/>
                </a:cubicBezTo>
                <a:cubicBezTo>
                  <a:pt x="7364" y="3354"/>
                  <a:pt x="7417" y="3275"/>
                  <a:pt x="7311" y="3202"/>
                </a:cubicBezTo>
                <a:cubicBezTo>
                  <a:pt x="7294" y="3188"/>
                  <a:pt x="7275" y="3182"/>
                  <a:pt x="7256" y="3182"/>
                </a:cubicBezTo>
                <a:cubicBezTo>
                  <a:pt x="7209" y="3182"/>
                  <a:pt x="7159" y="3217"/>
                  <a:pt x="7121" y="3251"/>
                </a:cubicBezTo>
                <a:cubicBezTo>
                  <a:pt x="6983" y="3354"/>
                  <a:pt x="6845" y="3481"/>
                  <a:pt x="6680" y="3578"/>
                </a:cubicBezTo>
                <a:cubicBezTo>
                  <a:pt x="5998" y="4063"/>
                  <a:pt x="5446" y="4670"/>
                  <a:pt x="5091" y="5428"/>
                </a:cubicBezTo>
                <a:cubicBezTo>
                  <a:pt x="4927" y="5780"/>
                  <a:pt x="4822" y="6132"/>
                  <a:pt x="4848" y="6514"/>
                </a:cubicBezTo>
                <a:cubicBezTo>
                  <a:pt x="4874" y="6793"/>
                  <a:pt x="4953" y="7042"/>
                  <a:pt x="5039" y="7297"/>
                </a:cubicBezTo>
                <a:cubicBezTo>
                  <a:pt x="5151" y="7551"/>
                  <a:pt x="5203" y="7824"/>
                  <a:pt x="5282" y="8103"/>
                </a:cubicBezTo>
                <a:cubicBezTo>
                  <a:pt x="5314" y="8207"/>
                  <a:pt x="5314" y="8310"/>
                  <a:pt x="5282" y="8407"/>
                </a:cubicBezTo>
                <a:cubicBezTo>
                  <a:pt x="5203" y="8989"/>
                  <a:pt x="5177" y="9596"/>
                  <a:pt x="5256" y="10178"/>
                </a:cubicBezTo>
                <a:cubicBezTo>
                  <a:pt x="5314" y="10609"/>
                  <a:pt x="5256" y="11009"/>
                  <a:pt x="5256" y="11439"/>
                </a:cubicBezTo>
                <a:cubicBezTo>
                  <a:pt x="5256" y="11694"/>
                  <a:pt x="5117" y="11895"/>
                  <a:pt x="5065" y="12125"/>
                </a:cubicBezTo>
                <a:cubicBezTo>
                  <a:pt x="4848" y="12828"/>
                  <a:pt x="4493" y="13436"/>
                  <a:pt x="4001" y="14017"/>
                </a:cubicBezTo>
                <a:cubicBezTo>
                  <a:pt x="2983" y="15182"/>
                  <a:pt x="2135" y="16444"/>
                  <a:pt x="1373" y="17760"/>
                </a:cubicBezTo>
                <a:cubicBezTo>
                  <a:pt x="1340" y="17809"/>
                  <a:pt x="1340" y="17888"/>
                  <a:pt x="1235" y="17888"/>
                </a:cubicBezTo>
                <a:cubicBezTo>
                  <a:pt x="1209" y="17633"/>
                  <a:pt x="1150" y="17378"/>
                  <a:pt x="1123" y="17105"/>
                </a:cubicBezTo>
                <a:cubicBezTo>
                  <a:pt x="1097" y="16723"/>
                  <a:pt x="1123" y="16316"/>
                  <a:pt x="1261" y="15940"/>
                </a:cubicBezTo>
                <a:cubicBezTo>
                  <a:pt x="1426" y="15510"/>
                  <a:pt x="1616" y="15079"/>
                  <a:pt x="1918" y="14703"/>
                </a:cubicBezTo>
                <a:cubicBezTo>
                  <a:pt x="2523" y="13945"/>
                  <a:pt x="2850" y="13108"/>
                  <a:pt x="2929" y="12174"/>
                </a:cubicBezTo>
                <a:cubicBezTo>
                  <a:pt x="2955" y="12046"/>
                  <a:pt x="2983" y="11949"/>
                  <a:pt x="2983" y="11822"/>
                </a:cubicBezTo>
                <a:cubicBezTo>
                  <a:pt x="3041" y="11391"/>
                  <a:pt x="3120" y="10961"/>
                  <a:pt x="3310" y="10554"/>
                </a:cubicBezTo>
                <a:cubicBezTo>
                  <a:pt x="3449" y="10226"/>
                  <a:pt x="3475" y="9924"/>
                  <a:pt x="3396" y="9572"/>
                </a:cubicBezTo>
                <a:cubicBezTo>
                  <a:pt x="3344" y="9292"/>
                  <a:pt x="3232" y="9013"/>
                  <a:pt x="3120" y="8735"/>
                </a:cubicBezTo>
                <a:cubicBezTo>
                  <a:pt x="3041" y="8534"/>
                  <a:pt x="2929" y="8310"/>
                  <a:pt x="2929" y="8055"/>
                </a:cubicBezTo>
                <a:cubicBezTo>
                  <a:pt x="2955" y="7551"/>
                  <a:pt x="3094" y="7097"/>
                  <a:pt x="3449" y="6690"/>
                </a:cubicBezTo>
                <a:cubicBezTo>
                  <a:pt x="3475" y="6641"/>
                  <a:pt x="3508" y="6611"/>
                  <a:pt x="3534" y="6562"/>
                </a:cubicBezTo>
                <a:cubicBezTo>
                  <a:pt x="3560" y="6514"/>
                  <a:pt x="3560" y="6460"/>
                  <a:pt x="3508" y="6412"/>
                </a:cubicBezTo>
                <a:cubicBezTo>
                  <a:pt x="3487" y="6365"/>
                  <a:pt x="3447" y="6348"/>
                  <a:pt x="3409" y="6348"/>
                </a:cubicBezTo>
                <a:cubicBezTo>
                  <a:pt x="3386" y="6348"/>
                  <a:pt x="3363" y="6354"/>
                  <a:pt x="3344" y="6363"/>
                </a:cubicBezTo>
                <a:cubicBezTo>
                  <a:pt x="3258" y="6412"/>
                  <a:pt x="3205" y="6436"/>
                  <a:pt x="3146" y="6490"/>
                </a:cubicBezTo>
                <a:cubicBezTo>
                  <a:pt x="2740" y="6866"/>
                  <a:pt x="2385" y="7297"/>
                  <a:pt x="2161" y="7800"/>
                </a:cubicBezTo>
                <a:cubicBezTo>
                  <a:pt x="1944" y="8231"/>
                  <a:pt x="1865" y="8710"/>
                  <a:pt x="1918" y="9189"/>
                </a:cubicBezTo>
                <a:cubicBezTo>
                  <a:pt x="1970" y="9523"/>
                  <a:pt x="1997" y="9827"/>
                  <a:pt x="2030" y="10129"/>
                </a:cubicBezTo>
                <a:cubicBezTo>
                  <a:pt x="2056" y="10378"/>
                  <a:pt x="2030" y="10633"/>
                  <a:pt x="1918" y="10857"/>
                </a:cubicBezTo>
                <a:cubicBezTo>
                  <a:pt x="1753" y="11215"/>
                  <a:pt x="1589" y="11567"/>
                  <a:pt x="1373" y="11870"/>
                </a:cubicBezTo>
                <a:cubicBezTo>
                  <a:pt x="1235" y="12071"/>
                  <a:pt x="1123" y="12276"/>
                  <a:pt x="1044" y="12476"/>
                </a:cubicBezTo>
                <a:cubicBezTo>
                  <a:pt x="821" y="12883"/>
                  <a:pt x="821" y="13284"/>
                  <a:pt x="959" y="13714"/>
                </a:cubicBezTo>
                <a:cubicBezTo>
                  <a:pt x="985" y="13817"/>
                  <a:pt x="1044" y="13945"/>
                  <a:pt x="1071" y="14042"/>
                </a:cubicBezTo>
                <a:cubicBezTo>
                  <a:pt x="1235" y="14400"/>
                  <a:pt x="1235" y="14751"/>
                  <a:pt x="1176" y="15079"/>
                </a:cubicBezTo>
                <a:cubicBezTo>
                  <a:pt x="1097" y="15534"/>
                  <a:pt x="1011" y="15988"/>
                  <a:pt x="959" y="16444"/>
                </a:cubicBezTo>
                <a:cubicBezTo>
                  <a:pt x="906" y="16772"/>
                  <a:pt x="906" y="17105"/>
                  <a:pt x="985" y="17408"/>
                </a:cubicBezTo>
                <a:cubicBezTo>
                  <a:pt x="1044" y="17633"/>
                  <a:pt x="1044" y="17888"/>
                  <a:pt x="1071" y="18112"/>
                </a:cubicBezTo>
                <a:cubicBezTo>
                  <a:pt x="1097" y="18239"/>
                  <a:pt x="1071" y="18366"/>
                  <a:pt x="985" y="18494"/>
                </a:cubicBezTo>
                <a:cubicBezTo>
                  <a:pt x="768" y="18925"/>
                  <a:pt x="578" y="19350"/>
                  <a:pt x="355" y="19755"/>
                </a:cubicBezTo>
                <a:cubicBezTo>
                  <a:pt x="250" y="19986"/>
                  <a:pt x="112" y="20338"/>
                  <a:pt x="0" y="20665"/>
                </a:cubicBezTo>
                <a:lnTo>
                  <a:pt x="0" y="21600"/>
                </a:lnTo>
                <a:cubicBezTo>
                  <a:pt x="86" y="21248"/>
                  <a:pt x="223" y="20793"/>
                  <a:pt x="303" y="20539"/>
                </a:cubicBezTo>
                <a:cubicBezTo>
                  <a:pt x="716" y="19500"/>
                  <a:pt x="1261" y="18494"/>
                  <a:pt x="1832" y="17505"/>
                </a:cubicBezTo>
                <a:cubicBezTo>
                  <a:pt x="1892" y="17353"/>
                  <a:pt x="2030" y="17256"/>
                  <a:pt x="2135" y="17153"/>
                </a:cubicBezTo>
                <a:cubicBezTo>
                  <a:pt x="2877" y="16620"/>
                  <a:pt x="3672" y="16219"/>
                  <a:pt x="4519" y="15916"/>
                </a:cubicBezTo>
                <a:cubicBezTo>
                  <a:pt x="4640" y="15876"/>
                  <a:pt x="4748" y="15852"/>
                  <a:pt x="4861" y="15852"/>
                </a:cubicBezTo>
                <a:cubicBezTo>
                  <a:pt x="4902" y="15852"/>
                  <a:pt x="4943" y="15856"/>
                  <a:pt x="4986" y="15862"/>
                </a:cubicBezTo>
                <a:cubicBezTo>
                  <a:pt x="5367" y="15940"/>
                  <a:pt x="5774" y="16013"/>
                  <a:pt x="6136" y="16164"/>
                </a:cubicBezTo>
                <a:cubicBezTo>
                  <a:pt x="6447" y="16269"/>
                  <a:pt x="6777" y="16325"/>
                  <a:pt x="7114" y="16325"/>
                </a:cubicBezTo>
                <a:cubicBezTo>
                  <a:pt x="7188" y="16325"/>
                  <a:pt x="7262" y="16321"/>
                  <a:pt x="7338" y="16316"/>
                </a:cubicBezTo>
                <a:cubicBezTo>
                  <a:pt x="7372" y="16314"/>
                  <a:pt x="7406" y="16313"/>
                  <a:pt x="7440" y="16313"/>
                </a:cubicBezTo>
                <a:cubicBezTo>
                  <a:pt x="7756" y="16313"/>
                  <a:pt x="8050" y="16412"/>
                  <a:pt x="8323" y="16571"/>
                </a:cubicBezTo>
                <a:cubicBezTo>
                  <a:pt x="8566" y="16699"/>
                  <a:pt x="8790" y="16826"/>
                  <a:pt x="9033" y="16953"/>
                </a:cubicBezTo>
                <a:cubicBezTo>
                  <a:pt x="9367" y="17123"/>
                  <a:pt x="9716" y="17225"/>
                  <a:pt x="10085" y="17225"/>
                </a:cubicBezTo>
                <a:cubicBezTo>
                  <a:pt x="10259" y="17225"/>
                  <a:pt x="10438" y="17202"/>
                  <a:pt x="10622" y="17153"/>
                </a:cubicBezTo>
                <a:cubicBezTo>
                  <a:pt x="10813" y="17105"/>
                  <a:pt x="11003" y="17075"/>
                  <a:pt x="11194" y="17051"/>
                </a:cubicBezTo>
                <a:cubicBezTo>
                  <a:pt x="11745" y="17051"/>
                  <a:pt x="12291" y="17378"/>
                  <a:pt x="12508" y="17833"/>
                </a:cubicBezTo>
                <a:cubicBezTo>
                  <a:pt x="12646" y="18112"/>
                  <a:pt x="12731" y="18366"/>
                  <a:pt x="12758" y="18670"/>
                </a:cubicBezTo>
                <a:cubicBezTo>
                  <a:pt x="12784" y="18718"/>
                  <a:pt x="12784" y="18797"/>
                  <a:pt x="12870" y="18797"/>
                </a:cubicBezTo>
                <a:cubicBezTo>
                  <a:pt x="12922" y="18797"/>
                  <a:pt x="12975" y="18743"/>
                  <a:pt x="12975" y="18694"/>
                </a:cubicBezTo>
                <a:cubicBezTo>
                  <a:pt x="13001" y="18646"/>
                  <a:pt x="13033" y="18591"/>
                  <a:pt x="13033" y="18567"/>
                </a:cubicBezTo>
                <a:cubicBezTo>
                  <a:pt x="13138" y="18263"/>
                  <a:pt x="13112" y="18015"/>
                  <a:pt x="13033" y="17712"/>
                </a:cubicBezTo>
                <a:cubicBezTo>
                  <a:pt x="12810" y="16802"/>
                  <a:pt x="12179" y="16164"/>
                  <a:pt x="11332" y="15740"/>
                </a:cubicBezTo>
                <a:cubicBezTo>
                  <a:pt x="10898" y="15534"/>
                  <a:pt x="10485" y="15310"/>
                  <a:pt x="10104" y="15055"/>
                </a:cubicBezTo>
                <a:cubicBezTo>
                  <a:pt x="9827" y="14830"/>
                  <a:pt x="9472" y="14703"/>
                  <a:pt x="9119" y="14649"/>
                </a:cubicBezTo>
                <a:cubicBezTo>
                  <a:pt x="8730" y="14600"/>
                  <a:pt x="8349" y="14497"/>
                  <a:pt x="7994" y="14400"/>
                </a:cubicBezTo>
                <a:cubicBezTo>
                  <a:pt x="7743" y="14326"/>
                  <a:pt x="7493" y="14288"/>
                  <a:pt x="7243" y="14288"/>
                </a:cubicBezTo>
                <a:cubicBezTo>
                  <a:pt x="6891" y="14288"/>
                  <a:pt x="6541" y="14364"/>
                  <a:pt x="6188" y="14528"/>
                </a:cubicBezTo>
                <a:cubicBezTo>
                  <a:pt x="5748" y="14727"/>
                  <a:pt x="5314" y="14982"/>
                  <a:pt x="4901" y="15231"/>
                </a:cubicBezTo>
                <a:cubicBezTo>
                  <a:pt x="4657" y="15382"/>
                  <a:pt x="4434" y="15534"/>
                  <a:pt x="4269" y="15740"/>
                </a:cubicBezTo>
                <a:cubicBezTo>
                  <a:pt x="4217" y="15789"/>
                  <a:pt x="4164" y="15813"/>
                  <a:pt x="4106" y="15838"/>
                </a:cubicBezTo>
                <a:cubicBezTo>
                  <a:pt x="3508" y="16092"/>
                  <a:pt x="2929" y="16395"/>
                  <a:pt x="2325" y="16747"/>
                </a:cubicBezTo>
                <a:cubicBezTo>
                  <a:pt x="2358" y="16675"/>
                  <a:pt x="2385" y="16650"/>
                  <a:pt x="2385" y="16620"/>
                </a:cubicBezTo>
                <a:cubicBezTo>
                  <a:pt x="2983" y="15710"/>
                  <a:pt x="3613" y="14830"/>
                  <a:pt x="4355" y="13993"/>
                </a:cubicBezTo>
                <a:cubicBezTo>
                  <a:pt x="4407" y="13945"/>
                  <a:pt x="4460" y="13890"/>
                  <a:pt x="4519" y="13841"/>
                </a:cubicBezTo>
                <a:cubicBezTo>
                  <a:pt x="5229" y="13465"/>
                  <a:pt x="5912" y="13035"/>
                  <a:pt x="6654" y="12677"/>
                </a:cubicBezTo>
                <a:cubicBezTo>
                  <a:pt x="6826" y="12600"/>
                  <a:pt x="7019" y="12504"/>
                  <a:pt x="7240" y="12504"/>
                </a:cubicBezTo>
                <a:cubicBezTo>
                  <a:pt x="7297" y="12504"/>
                  <a:pt x="7356" y="12510"/>
                  <a:pt x="7417" y="12525"/>
                </a:cubicBezTo>
                <a:cubicBezTo>
                  <a:pt x="7417" y="12535"/>
                  <a:pt x="7420" y="12539"/>
                  <a:pt x="7426" y="12539"/>
                </a:cubicBezTo>
                <a:cubicBezTo>
                  <a:pt x="7438" y="12539"/>
                  <a:pt x="7458" y="12525"/>
                  <a:pt x="7476" y="12525"/>
                </a:cubicBezTo>
                <a:cubicBezTo>
                  <a:pt x="7593" y="12511"/>
                  <a:pt x="7710" y="12505"/>
                  <a:pt x="7824" y="12505"/>
                </a:cubicBezTo>
                <a:cubicBezTo>
                  <a:pt x="8107" y="12505"/>
                  <a:pt x="8381" y="12541"/>
                  <a:pt x="8652" y="12580"/>
                </a:cubicBezTo>
                <a:cubicBezTo>
                  <a:pt x="8893" y="12616"/>
                  <a:pt x="9132" y="12638"/>
                  <a:pt x="9363" y="12638"/>
                </a:cubicBezTo>
                <a:cubicBezTo>
                  <a:pt x="9447" y="12638"/>
                  <a:pt x="9529" y="12635"/>
                  <a:pt x="9611" y="12628"/>
                </a:cubicBezTo>
                <a:cubicBezTo>
                  <a:pt x="9690" y="12624"/>
                  <a:pt x="9768" y="12622"/>
                  <a:pt x="9847" y="12622"/>
                </a:cubicBezTo>
                <a:cubicBezTo>
                  <a:pt x="10226" y="12622"/>
                  <a:pt x="10590" y="12670"/>
                  <a:pt x="10977" y="12756"/>
                </a:cubicBezTo>
                <a:cubicBezTo>
                  <a:pt x="11332" y="12859"/>
                  <a:pt x="11719" y="12908"/>
                  <a:pt x="12100" y="12932"/>
                </a:cubicBezTo>
                <a:cubicBezTo>
                  <a:pt x="12291" y="12956"/>
                  <a:pt x="12481" y="12980"/>
                  <a:pt x="12672" y="13035"/>
                </a:cubicBezTo>
                <a:cubicBezTo>
                  <a:pt x="12864" y="13069"/>
                  <a:pt x="13055" y="13087"/>
                  <a:pt x="13245" y="13087"/>
                </a:cubicBezTo>
                <a:cubicBezTo>
                  <a:pt x="13465" y="13087"/>
                  <a:pt x="13685" y="13062"/>
                  <a:pt x="13907" y="13011"/>
                </a:cubicBezTo>
                <a:cubicBezTo>
                  <a:pt x="14182" y="12932"/>
                  <a:pt x="14478" y="12859"/>
                  <a:pt x="14754" y="12780"/>
                </a:cubicBezTo>
                <a:cubicBezTo>
                  <a:pt x="15247" y="12628"/>
                  <a:pt x="15713" y="12525"/>
                  <a:pt x="16233" y="12501"/>
                </a:cubicBezTo>
                <a:cubicBezTo>
                  <a:pt x="16397" y="12476"/>
                  <a:pt x="16535" y="12476"/>
                  <a:pt x="16699" y="12452"/>
                </a:cubicBezTo>
                <a:cubicBezTo>
                  <a:pt x="16810" y="12452"/>
                  <a:pt x="16889" y="12404"/>
                  <a:pt x="16889" y="12300"/>
                </a:cubicBezTo>
                <a:cubicBezTo>
                  <a:pt x="16889" y="12198"/>
                  <a:pt x="16810" y="12150"/>
                  <a:pt x="16699" y="12125"/>
                </a:cubicBezTo>
                <a:cubicBezTo>
                  <a:pt x="16449" y="12101"/>
                  <a:pt x="16206" y="12046"/>
                  <a:pt x="15930" y="12046"/>
                </a:cubicBezTo>
                <a:cubicBezTo>
                  <a:pt x="15333" y="12046"/>
                  <a:pt x="14754" y="12101"/>
                  <a:pt x="14150" y="12125"/>
                </a:cubicBezTo>
                <a:cubicBezTo>
                  <a:pt x="13690" y="12125"/>
                  <a:pt x="13250" y="12046"/>
                  <a:pt x="12836" y="11822"/>
                </a:cubicBezTo>
                <a:cubicBezTo>
                  <a:pt x="12672" y="11719"/>
                  <a:pt x="12481" y="11646"/>
                  <a:pt x="12317" y="11567"/>
                </a:cubicBezTo>
                <a:cubicBezTo>
                  <a:pt x="11612" y="11254"/>
                  <a:pt x="10905" y="11078"/>
                  <a:pt x="10187" y="11078"/>
                </a:cubicBezTo>
                <a:cubicBezTo>
                  <a:pt x="9628" y="11078"/>
                  <a:pt x="9063" y="11184"/>
                  <a:pt x="8487" y="11415"/>
                </a:cubicBezTo>
                <a:cubicBezTo>
                  <a:pt x="7968" y="11615"/>
                  <a:pt x="7417" y="11822"/>
                  <a:pt x="7035" y="12252"/>
                </a:cubicBezTo>
                <a:cubicBezTo>
                  <a:pt x="7009" y="12300"/>
                  <a:pt x="6956" y="12300"/>
                  <a:pt x="6897" y="12326"/>
                </a:cubicBezTo>
                <a:cubicBezTo>
                  <a:pt x="6464" y="12525"/>
                  <a:pt x="6024" y="12731"/>
                  <a:pt x="5557" y="12932"/>
                </a:cubicBezTo>
                <a:cubicBezTo>
                  <a:pt x="5446" y="12980"/>
                  <a:pt x="5340" y="13011"/>
                  <a:pt x="5203" y="13084"/>
                </a:cubicBezTo>
                <a:cubicBezTo>
                  <a:pt x="5229" y="13011"/>
                  <a:pt x="5256" y="12980"/>
                  <a:pt x="5256" y="12980"/>
                </a:cubicBezTo>
                <a:cubicBezTo>
                  <a:pt x="5859" y="12374"/>
                  <a:pt x="6464" y="11767"/>
                  <a:pt x="7121" y="11239"/>
                </a:cubicBezTo>
                <a:cubicBezTo>
                  <a:pt x="8185" y="10329"/>
                  <a:pt x="9387" y="9572"/>
                  <a:pt x="10622" y="8862"/>
                </a:cubicBezTo>
                <a:cubicBezTo>
                  <a:pt x="10710" y="8809"/>
                  <a:pt x="10783" y="8777"/>
                  <a:pt x="10856" y="8777"/>
                </a:cubicBezTo>
                <a:cubicBezTo>
                  <a:pt x="10921" y="8777"/>
                  <a:pt x="10986" y="8802"/>
                  <a:pt x="11063" y="8862"/>
                </a:cubicBezTo>
                <a:cubicBezTo>
                  <a:pt x="11141" y="8940"/>
                  <a:pt x="11279" y="8989"/>
                  <a:pt x="11391" y="9037"/>
                </a:cubicBezTo>
                <a:cubicBezTo>
                  <a:pt x="11634" y="9116"/>
                  <a:pt x="11883" y="9219"/>
                  <a:pt x="12126" y="9268"/>
                </a:cubicBezTo>
                <a:cubicBezTo>
                  <a:pt x="12620" y="9420"/>
                  <a:pt x="13112" y="9492"/>
                  <a:pt x="13605" y="9492"/>
                </a:cubicBezTo>
                <a:cubicBezTo>
                  <a:pt x="13933" y="9468"/>
                  <a:pt x="14262" y="9468"/>
                  <a:pt x="14590" y="9420"/>
                </a:cubicBezTo>
                <a:cubicBezTo>
                  <a:pt x="14691" y="9412"/>
                  <a:pt x="14791" y="9409"/>
                  <a:pt x="14890" y="9409"/>
                </a:cubicBezTo>
                <a:cubicBezTo>
                  <a:pt x="15486" y="9409"/>
                  <a:pt x="16046" y="9536"/>
                  <a:pt x="16588" y="9796"/>
                </a:cubicBezTo>
                <a:cubicBezTo>
                  <a:pt x="17053" y="10002"/>
                  <a:pt x="17494" y="10178"/>
                  <a:pt x="17961" y="10402"/>
                </a:cubicBezTo>
                <a:cubicBezTo>
                  <a:pt x="18461" y="10614"/>
                  <a:pt x="18985" y="10739"/>
                  <a:pt x="19535" y="10739"/>
                </a:cubicBezTo>
                <a:cubicBezTo>
                  <a:pt x="19584" y="10739"/>
                  <a:pt x="19632" y="10738"/>
                  <a:pt x="19681" y="10736"/>
                </a:cubicBezTo>
                <a:cubicBezTo>
                  <a:pt x="20122" y="10736"/>
                  <a:pt x="20587" y="10736"/>
                  <a:pt x="21021" y="10785"/>
                </a:cubicBezTo>
                <a:cubicBezTo>
                  <a:pt x="21159" y="10809"/>
                  <a:pt x="21271" y="10809"/>
                  <a:pt x="21409" y="10809"/>
                </a:cubicBezTo>
                <a:cubicBezTo>
                  <a:pt x="21426" y="10809"/>
                  <a:pt x="21450" y="10811"/>
                  <a:pt x="21476" y="10811"/>
                </a:cubicBezTo>
                <a:cubicBezTo>
                  <a:pt x="21527" y="10811"/>
                  <a:pt x="21582" y="10801"/>
                  <a:pt x="21600" y="10736"/>
                </a:cubicBezTo>
                <a:cubicBezTo>
                  <a:pt x="21600" y="10633"/>
                  <a:pt x="21514" y="10609"/>
                  <a:pt x="21462" y="10584"/>
                </a:cubicBezTo>
                <a:cubicBezTo>
                  <a:pt x="21271" y="10505"/>
                  <a:pt x="21107" y="10457"/>
                  <a:pt x="20916" y="10402"/>
                </a:cubicBezTo>
                <a:cubicBezTo>
                  <a:pt x="20640" y="10354"/>
                  <a:pt x="20365" y="10354"/>
                  <a:pt x="20122" y="10250"/>
                </a:cubicBezTo>
                <a:cubicBezTo>
                  <a:pt x="19327" y="10002"/>
                  <a:pt x="18617" y="9620"/>
                  <a:pt x="17961" y="9140"/>
                </a:cubicBezTo>
                <a:cubicBezTo>
                  <a:pt x="17737" y="8964"/>
                  <a:pt x="17520" y="8813"/>
                  <a:pt x="17303" y="8662"/>
                </a:cubicBezTo>
                <a:cubicBezTo>
                  <a:pt x="16915" y="8383"/>
                  <a:pt x="16509" y="8279"/>
                  <a:pt x="16068" y="8279"/>
                </a:cubicBezTo>
                <a:cubicBezTo>
                  <a:pt x="15523" y="8279"/>
                  <a:pt x="14945" y="8279"/>
                  <a:pt x="14399" y="8358"/>
                </a:cubicBezTo>
                <a:cubicBezTo>
                  <a:pt x="13743" y="8462"/>
                  <a:pt x="13085" y="8510"/>
                  <a:pt x="12403" y="8559"/>
                </a:cubicBezTo>
                <a:cubicBezTo>
                  <a:pt x="12284" y="8566"/>
                  <a:pt x="12165" y="8572"/>
                  <a:pt x="12047" y="8572"/>
                </a:cubicBezTo>
                <a:cubicBezTo>
                  <a:pt x="11808" y="8572"/>
                  <a:pt x="11568" y="8550"/>
                  <a:pt x="11332" y="8486"/>
                </a:cubicBezTo>
                <a:cubicBezTo>
                  <a:pt x="11556" y="8310"/>
                  <a:pt x="11798" y="8182"/>
                  <a:pt x="12015" y="8055"/>
                </a:cubicBezTo>
                <a:lnTo>
                  <a:pt x="12100" y="8055"/>
                </a:lnTo>
                <a:cubicBezTo>
                  <a:pt x="12265" y="8055"/>
                  <a:pt x="12429" y="7976"/>
                  <a:pt x="12567" y="7952"/>
                </a:cubicBezTo>
                <a:cubicBezTo>
                  <a:pt x="13388" y="7703"/>
                  <a:pt x="14098" y="7297"/>
                  <a:pt x="14781" y="6842"/>
                </a:cubicBezTo>
                <a:cubicBezTo>
                  <a:pt x="15136" y="6611"/>
                  <a:pt x="15464" y="6387"/>
                  <a:pt x="15851" y="6260"/>
                </a:cubicBezTo>
                <a:cubicBezTo>
                  <a:pt x="16344" y="6108"/>
                  <a:pt x="16810" y="5932"/>
                  <a:pt x="17303" y="5804"/>
                </a:cubicBezTo>
                <a:cubicBezTo>
                  <a:pt x="18203" y="5628"/>
                  <a:pt x="18998" y="5223"/>
                  <a:pt x="19793" y="4822"/>
                </a:cubicBezTo>
                <a:cubicBezTo>
                  <a:pt x="19845" y="4792"/>
                  <a:pt x="19898" y="4767"/>
                  <a:pt x="19957" y="4719"/>
                </a:cubicBezTo>
                <a:cubicBezTo>
                  <a:pt x="20010" y="4695"/>
                  <a:pt x="20036" y="4616"/>
                  <a:pt x="19984" y="4567"/>
                </a:cubicBezTo>
                <a:cubicBezTo>
                  <a:pt x="19966" y="4518"/>
                  <a:pt x="19927" y="4489"/>
                  <a:pt x="19885" y="4489"/>
                </a:cubicBezTo>
                <a:cubicBezTo>
                  <a:pt x="19863" y="4489"/>
                  <a:pt x="19839" y="4499"/>
                  <a:pt x="19819" y="4519"/>
                </a:cubicBezTo>
                <a:cubicBezTo>
                  <a:pt x="19681" y="4543"/>
                  <a:pt x="19569" y="4591"/>
                  <a:pt x="19464" y="4640"/>
                </a:cubicBezTo>
                <a:cubicBezTo>
                  <a:pt x="18834" y="4919"/>
                  <a:pt x="18203" y="5126"/>
                  <a:pt x="17520" y="5223"/>
                </a:cubicBezTo>
                <a:cubicBezTo>
                  <a:pt x="16863" y="5301"/>
                  <a:pt x="16206" y="5399"/>
                  <a:pt x="15549" y="5501"/>
                </a:cubicBezTo>
                <a:cubicBezTo>
                  <a:pt x="15004" y="5580"/>
                  <a:pt x="14452" y="5732"/>
                  <a:pt x="13907" y="5932"/>
                </a:cubicBezTo>
                <a:cubicBezTo>
                  <a:pt x="13164" y="6236"/>
                  <a:pt x="12567" y="6666"/>
                  <a:pt x="12074" y="7273"/>
                </a:cubicBezTo>
                <a:cubicBezTo>
                  <a:pt x="11988" y="7370"/>
                  <a:pt x="11910" y="7473"/>
                  <a:pt x="11883" y="7601"/>
                </a:cubicBezTo>
                <a:cubicBezTo>
                  <a:pt x="11883" y="7800"/>
                  <a:pt x="11745" y="7879"/>
                  <a:pt x="11582" y="7976"/>
                </a:cubicBezTo>
                <a:cubicBezTo>
                  <a:pt x="10569" y="8534"/>
                  <a:pt x="9551" y="9092"/>
                  <a:pt x="8625" y="9748"/>
                </a:cubicBezTo>
                <a:cubicBezTo>
                  <a:pt x="8612" y="9759"/>
                  <a:pt x="8597" y="9765"/>
                  <a:pt x="8582" y="9765"/>
                </a:cubicBezTo>
                <a:cubicBezTo>
                  <a:pt x="8568" y="9765"/>
                  <a:pt x="8553" y="9759"/>
                  <a:pt x="8540" y="9748"/>
                </a:cubicBezTo>
                <a:cubicBezTo>
                  <a:pt x="8566" y="9723"/>
                  <a:pt x="8566" y="9699"/>
                  <a:pt x="8566" y="9699"/>
                </a:cubicBezTo>
                <a:cubicBezTo>
                  <a:pt x="8842" y="9189"/>
                  <a:pt x="9033" y="8686"/>
                  <a:pt x="9224" y="8158"/>
                </a:cubicBezTo>
                <a:cubicBezTo>
                  <a:pt x="9256" y="8031"/>
                  <a:pt x="9282" y="7903"/>
                  <a:pt x="9387" y="7775"/>
                </a:cubicBezTo>
                <a:cubicBezTo>
                  <a:pt x="9716" y="7400"/>
                  <a:pt x="10044" y="6993"/>
                  <a:pt x="10431" y="6666"/>
                </a:cubicBezTo>
                <a:cubicBezTo>
                  <a:pt x="11029" y="6132"/>
                  <a:pt x="11418" y="5525"/>
                  <a:pt x="11687" y="4822"/>
                </a:cubicBezTo>
                <a:cubicBezTo>
                  <a:pt x="11771" y="4543"/>
                  <a:pt x="11883" y="4288"/>
                  <a:pt x="12015" y="4034"/>
                </a:cubicBezTo>
                <a:cubicBezTo>
                  <a:pt x="12179" y="3706"/>
                  <a:pt x="12376" y="3354"/>
                  <a:pt x="12508" y="3002"/>
                </a:cubicBezTo>
                <a:cubicBezTo>
                  <a:pt x="12870" y="2141"/>
                  <a:pt x="13250" y="1304"/>
                  <a:pt x="13907" y="600"/>
                </a:cubicBezTo>
                <a:cubicBezTo>
                  <a:pt x="13960" y="546"/>
                  <a:pt x="13986" y="473"/>
                  <a:pt x="14019" y="425"/>
                </a:cubicBezTo>
                <a:cubicBezTo>
                  <a:pt x="14124" y="218"/>
                  <a:pt x="14098" y="91"/>
                  <a:pt x="13986" y="18"/>
                </a:cubicBezTo>
                <a:cubicBezTo>
                  <a:pt x="13960" y="6"/>
                  <a:pt x="13931" y="0"/>
                  <a:pt x="13902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29" name="Google Shape;234;p11"/>
          <p:cNvSpPr/>
          <p:nvPr/>
        </p:nvSpPr>
        <p:spPr>
          <a:xfrm rot="1427999" flipH="1">
            <a:off x="5055482" y="3795903"/>
            <a:ext cx="1403588" cy="2682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0" h="21600" extrusionOk="0">
                <a:moveTo>
                  <a:pt x="14834" y="0"/>
                </a:moveTo>
                <a:cubicBezTo>
                  <a:pt x="14776" y="0"/>
                  <a:pt x="14717" y="22"/>
                  <a:pt x="14662" y="51"/>
                </a:cubicBezTo>
                <a:cubicBezTo>
                  <a:pt x="14431" y="149"/>
                  <a:pt x="14156" y="241"/>
                  <a:pt x="14024" y="385"/>
                </a:cubicBezTo>
                <a:cubicBezTo>
                  <a:pt x="13749" y="604"/>
                  <a:pt x="13474" y="795"/>
                  <a:pt x="13158" y="1014"/>
                </a:cubicBezTo>
                <a:cubicBezTo>
                  <a:pt x="12827" y="1228"/>
                  <a:pt x="12652" y="1469"/>
                  <a:pt x="12508" y="1735"/>
                </a:cubicBezTo>
                <a:cubicBezTo>
                  <a:pt x="12464" y="1879"/>
                  <a:pt x="12377" y="1994"/>
                  <a:pt x="12233" y="2115"/>
                </a:cubicBezTo>
                <a:cubicBezTo>
                  <a:pt x="12102" y="2214"/>
                  <a:pt x="12002" y="2312"/>
                  <a:pt x="11871" y="2404"/>
                </a:cubicBezTo>
                <a:cubicBezTo>
                  <a:pt x="11508" y="2715"/>
                  <a:pt x="11323" y="3032"/>
                  <a:pt x="11367" y="3390"/>
                </a:cubicBezTo>
                <a:cubicBezTo>
                  <a:pt x="11367" y="3580"/>
                  <a:pt x="11323" y="3753"/>
                  <a:pt x="11180" y="3920"/>
                </a:cubicBezTo>
                <a:cubicBezTo>
                  <a:pt x="11136" y="4012"/>
                  <a:pt x="11092" y="4087"/>
                  <a:pt x="11004" y="4186"/>
                </a:cubicBezTo>
                <a:cubicBezTo>
                  <a:pt x="10905" y="4399"/>
                  <a:pt x="10773" y="4617"/>
                  <a:pt x="10905" y="4854"/>
                </a:cubicBezTo>
                <a:cubicBezTo>
                  <a:pt x="11048" y="5096"/>
                  <a:pt x="11092" y="5362"/>
                  <a:pt x="11092" y="5627"/>
                </a:cubicBezTo>
                <a:cubicBezTo>
                  <a:pt x="11092" y="6059"/>
                  <a:pt x="11092" y="6492"/>
                  <a:pt x="11004" y="6924"/>
                </a:cubicBezTo>
                <a:cubicBezTo>
                  <a:pt x="10773" y="7790"/>
                  <a:pt x="10542" y="8655"/>
                  <a:pt x="10355" y="9519"/>
                </a:cubicBezTo>
                <a:cubicBezTo>
                  <a:pt x="10355" y="9542"/>
                  <a:pt x="10410" y="9589"/>
                  <a:pt x="10267" y="9589"/>
                </a:cubicBezTo>
                <a:cubicBezTo>
                  <a:pt x="10223" y="9490"/>
                  <a:pt x="10179" y="9375"/>
                  <a:pt x="10080" y="9277"/>
                </a:cubicBezTo>
                <a:cubicBezTo>
                  <a:pt x="9948" y="8966"/>
                  <a:pt x="9761" y="8655"/>
                  <a:pt x="9442" y="8389"/>
                </a:cubicBezTo>
                <a:cubicBezTo>
                  <a:pt x="9038" y="7980"/>
                  <a:pt x="8938" y="7547"/>
                  <a:pt x="8982" y="7114"/>
                </a:cubicBezTo>
                <a:cubicBezTo>
                  <a:pt x="8982" y="6896"/>
                  <a:pt x="9038" y="6683"/>
                  <a:pt x="9038" y="6440"/>
                </a:cubicBezTo>
                <a:cubicBezTo>
                  <a:pt x="9082" y="6105"/>
                  <a:pt x="9082" y="5771"/>
                  <a:pt x="8982" y="5408"/>
                </a:cubicBezTo>
                <a:cubicBezTo>
                  <a:pt x="8850" y="4929"/>
                  <a:pt x="8432" y="4520"/>
                  <a:pt x="7883" y="4110"/>
                </a:cubicBezTo>
                <a:cubicBezTo>
                  <a:pt x="7608" y="3920"/>
                  <a:pt x="7335" y="3753"/>
                  <a:pt x="7060" y="3534"/>
                </a:cubicBezTo>
                <a:cubicBezTo>
                  <a:pt x="6510" y="3032"/>
                  <a:pt x="6290" y="2501"/>
                  <a:pt x="6466" y="1925"/>
                </a:cubicBezTo>
                <a:cubicBezTo>
                  <a:pt x="6510" y="1781"/>
                  <a:pt x="6565" y="1636"/>
                  <a:pt x="6609" y="1515"/>
                </a:cubicBezTo>
                <a:cubicBezTo>
                  <a:pt x="6609" y="1446"/>
                  <a:pt x="6697" y="1349"/>
                  <a:pt x="6510" y="1302"/>
                </a:cubicBezTo>
                <a:cubicBezTo>
                  <a:pt x="6485" y="1297"/>
                  <a:pt x="6464" y="1295"/>
                  <a:pt x="6441" y="1295"/>
                </a:cubicBezTo>
                <a:cubicBezTo>
                  <a:pt x="6344" y="1295"/>
                  <a:pt x="6264" y="1347"/>
                  <a:pt x="6147" y="1446"/>
                </a:cubicBezTo>
                <a:cubicBezTo>
                  <a:pt x="5916" y="1659"/>
                  <a:pt x="5784" y="1902"/>
                  <a:pt x="5641" y="2138"/>
                </a:cubicBezTo>
                <a:cubicBezTo>
                  <a:pt x="5322" y="2691"/>
                  <a:pt x="5278" y="3269"/>
                  <a:pt x="5741" y="3845"/>
                </a:cubicBezTo>
                <a:cubicBezTo>
                  <a:pt x="6059" y="4255"/>
                  <a:pt x="6191" y="4688"/>
                  <a:pt x="6191" y="5142"/>
                </a:cubicBezTo>
                <a:cubicBezTo>
                  <a:pt x="6235" y="5529"/>
                  <a:pt x="6334" y="5887"/>
                  <a:pt x="6697" y="6227"/>
                </a:cubicBezTo>
                <a:cubicBezTo>
                  <a:pt x="6884" y="6394"/>
                  <a:pt x="7113" y="6584"/>
                  <a:pt x="7335" y="6729"/>
                </a:cubicBezTo>
                <a:cubicBezTo>
                  <a:pt x="7608" y="6896"/>
                  <a:pt x="7839" y="7040"/>
                  <a:pt x="8070" y="7213"/>
                </a:cubicBezTo>
                <a:cubicBezTo>
                  <a:pt x="8157" y="7282"/>
                  <a:pt x="8257" y="7357"/>
                  <a:pt x="8345" y="7449"/>
                </a:cubicBezTo>
                <a:cubicBezTo>
                  <a:pt x="8663" y="7836"/>
                  <a:pt x="9082" y="8245"/>
                  <a:pt x="9442" y="8655"/>
                </a:cubicBezTo>
                <a:cubicBezTo>
                  <a:pt x="9761" y="9012"/>
                  <a:pt x="9992" y="9398"/>
                  <a:pt x="10179" y="9779"/>
                </a:cubicBezTo>
                <a:cubicBezTo>
                  <a:pt x="10267" y="9975"/>
                  <a:pt x="10267" y="10166"/>
                  <a:pt x="10223" y="10356"/>
                </a:cubicBezTo>
                <a:cubicBezTo>
                  <a:pt x="10179" y="10476"/>
                  <a:pt x="10179" y="10598"/>
                  <a:pt x="10179" y="10719"/>
                </a:cubicBezTo>
                <a:cubicBezTo>
                  <a:pt x="10135" y="11296"/>
                  <a:pt x="10080" y="11872"/>
                  <a:pt x="10135" y="12449"/>
                </a:cubicBezTo>
                <a:cubicBezTo>
                  <a:pt x="10135" y="12472"/>
                  <a:pt x="10179" y="12519"/>
                  <a:pt x="10080" y="12570"/>
                </a:cubicBezTo>
                <a:cubicBezTo>
                  <a:pt x="10036" y="12519"/>
                  <a:pt x="9992" y="12495"/>
                  <a:pt x="9948" y="12449"/>
                </a:cubicBezTo>
                <a:cubicBezTo>
                  <a:pt x="9530" y="12115"/>
                  <a:pt x="9169" y="11774"/>
                  <a:pt x="8663" y="11462"/>
                </a:cubicBezTo>
                <a:cubicBezTo>
                  <a:pt x="8432" y="11296"/>
                  <a:pt x="8213" y="11152"/>
                  <a:pt x="8114" y="10961"/>
                </a:cubicBezTo>
                <a:cubicBezTo>
                  <a:pt x="8114" y="10909"/>
                  <a:pt x="8070" y="10863"/>
                  <a:pt x="8026" y="10840"/>
                </a:cubicBezTo>
                <a:cubicBezTo>
                  <a:pt x="7608" y="10407"/>
                  <a:pt x="7201" y="9998"/>
                  <a:pt x="6741" y="9589"/>
                </a:cubicBezTo>
                <a:cubicBezTo>
                  <a:pt x="6235" y="9180"/>
                  <a:pt x="5685" y="8799"/>
                  <a:pt x="5049" y="8458"/>
                </a:cubicBezTo>
                <a:cubicBezTo>
                  <a:pt x="4643" y="8245"/>
                  <a:pt x="4225" y="8003"/>
                  <a:pt x="4038" y="7715"/>
                </a:cubicBezTo>
                <a:cubicBezTo>
                  <a:pt x="3818" y="7328"/>
                  <a:pt x="3444" y="6947"/>
                  <a:pt x="3081" y="6584"/>
                </a:cubicBezTo>
                <a:cubicBezTo>
                  <a:pt x="2852" y="6417"/>
                  <a:pt x="2764" y="6227"/>
                  <a:pt x="2720" y="6030"/>
                </a:cubicBezTo>
                <a:cubicBezTo>
                  <a:pt x="2577" y="5674"/>
                  <a:pt x="2720" y="5339"/>
                  <a:pt x="2808" y="4975"/>
                </a:cubicBezTo>
                <a:cubicBezTo>
                  <a:pt x="2896" y="4641"/>
                  <a:pt x="3037" y="4301"/>
                  <a:pt x="2808" y="3966"/>
                </a:cubicBezTo>
                <a:cubicBezTo>
                  <a:pt x="2720" y="3776"/>
                  <a:pt x="2577" y="3608"/>
                  <a:pt x="2390" y="3413"/>
                </a:cubicBezTo>
                <a:cubicBezTo>
                  <a:pt x="2258" y="3269"/>
                  <a:pt x="2214" y="3101"/>
                  <a:pt x="2302" y="2934"/>
                </a:cubicBezTo>
                <a:cubicBezTo>
                  <a:pt x="2346" y="2859"/>
                  <a:pt x="2390" y="2767"/>
                  <a:pt x="2445" y="2691"/>
                </a:cubicBezTo>
                <a:cubicBezTo>
                  <a:pt x="2489" y="2524"/>
                  <a:pt x="2577" y="2381"/>
                  <a:pt x="2621" y="2237"/>
                </a:cubicBezTo>
                <a:cubicBezTo>
                  <a:pt x="2621" y="2190"/>
                  <a:pt x="2621" y="2138"/>
                  <a:pt x="2489" y="2115"/>
                </a:cubicBezTo>
                <a:cubicBezTo>
                  <a:pt x="2445" y="2115"/>
                  <a:pt x="2346" y="2115"/>
                  <a:pt x="2302" y="2167"/>
                </a:cubicBezTo>
                <a:cubicBezTo>
                  <a:pt x="2258" y="2167"/>
                  <a:pt x="2258" y="2190"/>
                  <a:pt x="2258" y="2190"/>
                </a:cubicBezTo>
                <a:cubicBezTo>
                  <a:pt x="1796" y="2571"/>
                  <a:pt x="1477" y="2957"/>
                  <a:pt x="1390" y="3413"/>
                </a:cubicBezTo>
                <a:cubicBezTo>
                  <a:pt x="1346" y="3557"/>
                  <a:pt x="1246" y="3701"/>
                  <a:pt x="1159" y="3868"/>
                </a:cubicBezTo>
                <a:cubicBezTo>
                  <a:pt x="884" y="4353"/>
                  <a:pt x="611" y="4831"/>
                  <a:pt x="523" y="5339"/>
                </a:cubicBezTo>
                <a:cubicBezTo>
                  <a:pt x="424" y="5817"/>
                  <a:pt x="467" y="6273"/>
                  <a:pt x="928" y="6706"/>
                </a:cubicBezTo>
                <a:cubicBezTo>
                  <a:pt x="1290" y="7091"/>
                  <a:pt x="1521" y="7501"/>
                  <a:pt x="1752" y="7905"/>
                </a:cubicBezTo>
                <a:cubicBezTo>
                  <a:pt x="1840" y="8147"/>
                  <a:pt x="1983" y="8389"/>
                  <a:pt x="2214" y="8626"/>
                </a:cubicBezTo>
                <a:cubicBezTo>
                  <a:pt x="2665" y="9110"/>
                  <a:pt x="3268" y="9490"/>
                  <a:pt x="4181" y="9756"/>
                </a:cubicBezTo>
                <a:cubicBezTo>
                  <a:pt x="4818" y="9923"/>
                  <a:pt x="5466" y="10143"/>
                  <a:pt x="6103" y="10356"/>
                </a:cubicBezTo>
                <a:cubicBezTo>
                  <a:pt x="6884" y="10598"/>
                  <a:pt x="7564" y="10909"/>
                  <a:pt x="8070" y="11342"/>
                </a:cubicBezTo>
                <a:cubicBezTo>
                  <a:pt x="8213" y="11462"/>
                  <a:pt x="8388" y="11561"/>
                  <a:pt x="8532" y="11682"/>
                </a:cubicBezTo>
                <a:cubicBezTo>
                  <a:pt x="8982" y="11970"/>
                  <a:pt x="9355" y="12282"/>
                  <a:pt x="9761" y="12593"/>
                </a:cubicBezTo>
                <a:cubicBezTo>
                  <a:pt x="10080" y="12858"/>
                  <a:pt x="10223" y="13147"/>
                  <a:pt x="10267" y="13458"/>
                </a:cubicBezTo>
                <a:cubicBezTo>
                  <a:pt x="10410" y="14392"/>
                  <a:pt x="10586" y="15309"/>
                  <a:pt x="11004" y="16220"/>
                </a:cubicBezTo>
                <a:cubicBezTo>
                  <a:pt x="11004" y="16266"/>
                  <a:pt x="11048" y="16318"/>
                  <a:pt x="11004" y="16364"/>
                </a:cubicBezTo>
                <a:cubicBezTo>
                  <a:pt x="10905" y="16341"/>
                  <a:pt x="10817" y="16295"/>
                  <a:pt x="10729" y="16243"/>
                </a:cubicBezTo>
                <a:cubicBezTo>
                  <a:pt x="10311" y="16053"/>
                  <a:pt x="9904" y="15885"/>
                  <a:pt x="9442" y="15719"/>
                </a:cubicBezTo>
                <a:cubicBezTo>
                  <a:pt x="8763" y="15500"/>
                  <a:pt x="8070" y="15234"/>
                  <a:pt x="7432" y="14998"/>
                </a:cubicBezTo>
                <a:cubicBezTo>
                  <a:pt x="7335" y="14945"/>
                  <a:pt x="7245" y="14899"/>
                  <a:pt x="7157" y="14876"/>
                </a:cubicBezTo>
                <a:cubicBezTo>
                  <a:pt x="6840" y="14658"/>
                  <a:pt x="6565" y="14421"/>
                  <a:pt x="6422" y="14156"/>
                </a:cubicBezTo>
                <a:cubicBezTo>
                  <a:pt x="6378" y="14058"/>
                  <a:pt x="6290" y="13988"/>
                  <a:pt x="6235" y="13890"/>
                </a:cubicBezTo>
                <a:cubicBezTo>
                  <a:pt x="6103" y="13672"/>
                  <a:pt x="5872" y="13481"/>
                  <a:pt x="5553" y="13314"/>
                </a:cubicBezTo>
                <a:cubicBezTo>
                  <a:pt x="5322" y="13193"/>
                  <a:pt x="5191" y="13049"/>
                  <a:pt x="5093" y="12881"/>
                </a:cubicBezTo>
                <a:cubicBezTo>
                  <a:pt x="4862" y="12472"/>
                  <a:pt x="4500" y="12138"/>
                  <a:pt x="3763" y="11918"/>
                </a:cubicBezTo>
                <a:cubicBezTo>
                  <a:pt x="3543" y="11872"/>
                  <a:pt x="3444" y="11751"/>
                  <a:pt x="3356" y="11630"/>
                </a:cubicBezTo>
                <a:cubicBezTo>
                  <a:pt x="3312" y="11508"/>
                  <a:pt x="3268" y="11393"/>
                  <a:pt x="3213" y="11273"/>
                </a:cubicBezTo>
                <a:cubicBezTo>
                  <a:pt x="3169" y="11106"/>
                  <a:pt x="3081" y="10961"/>
                  <a:pt x="2852" y="10817"/>
                </a:cubicBezTo>
                <a:cubicBezTo>
                  <a:pt x="2577" y="10621"/>
                  <a:pt x="2214" y="10430"/>
                  <a:pt x="1796" y="10263"/>
                </a:cubicBezTo>
                <a:cubicBezTo>
                  <a:pt x="1621" y="10189"/>
                  <a:pt x="1390" y="10120"/>
                  <a:pt x="1202" y="10021"/>
                </a:cubicBezTo>
                <a:cubicBezTo>
                  <a:pt x="796" y="9808"/>
                  <a:pt x="523" y="9565"/>
                  <a:pt x="424" y="9254"/>
                </a:cubicBezTo>
                <a:cubicBezTo>
                  <a:pt x="424" y="9157"/>
                  <a:pt x="380" y="9058"/>
                  <a:pt x="336" y="8966"/>
                </a:cubicBezTo>
                <a:cubicBezTo>
                  <a:pt x="336" y="8943"/>
                  <a:pt x="336" y="8914"/>
                  <a:pt x="292" y="8914"/>
                </a:cubicBezTo>
                <a:cubicBezTo>
                  <a:pt x="193" y="8914"/>
                  <a:pt x="193" y="8943"/>
                  <a:pt x="149" y="8966"/>
                </a:cubicBezTo>
                <a:cubicBezTo>
                  <a:pt x="149" y="9012"/>
                  <a:pt x="105" y="9087"/>
                  <a:pt x="105" y="9157"/>
                </a:cubicBezTo>
                <a:cubicBezTo>
                  <a:pt x="17" y="9635"/>
                  <a:pt x="-27" y="10120"/>
                  <a:pt x="17" y="10621"/>
                </a:cubicBezTo>
                <a:cubicBezTo>
                  <a:pt x="17" y="11007"/>
                  <a:pt x="248" y="11342"/>
                  <a:pt x="698" y="11630"/>
                </a:cubicBezTo>
                <a:cubicBezTo>
                  <a:pt x="1115" y="11895"/>
                  <a:pt x="1290" y="12207"/>
                  <a:pt x="1433" y="12519"/>
                </a:cubicBezTo>
                <a:cubicBezTo>
                  <a:pt x="1521" y="12927"/>
                  <a:pt x="1840" y="13239"/>
                  <a:pt x="2489" y="13458"/>
                </a:cubicBezTo>
                <a:cubicBezTo>
                  <a:pt x="2852" y="13579"/>
                  <a:pt x="3125" y="13746"/>
                  <a:pt x="3356" y="13936"/>
                </a:cubicBezTo>
                <a:cubicBezTo>
                  <a:pt x="3543" y="14081"/>
                  <a:pt x="3719" y="14202"/>
                  <a:pt x="3906" y="14323"/>
                </a:cubicBezTo>
                <a:cubicBezTo>
                  <a:pt x="4137" y="14467"/>
                  <a:pt x="4412" y="14589"/>
                  <a:pt x="4774" y="14658"/>
                </a:cubicBezTo>
                <a:cubicBezTo>
                  <a:pt x="5410" y="14755"/>
                  <a:pt x="6015" y="14922"/>
                  <a:pt x="6565" y="15090"/>
                </a:cubicBezTo>
                <a:cubicBezTo>
                  <a:pt x="6785" y="15165"/>
                  <a:pt x="7016" y="15211"/>
                  <a:pt x="7245" y="15257"/>
                </a:cubicBezTo>
                <a:cubicBezTo>
                  <a:pt x="7795" y="15309"/>
                  <a:pt x="8257" y="15453"/>
                  <a:pt x="8707" y="15621"/>
                </a:cubicBezTo>
                <a:cubicBezTo>
                  <a:pt x="8894" y="15690"/>
                  <a:pt x="9082" y="15765"/>
                  <a:pt x="9257" y="15834"/>
                </a:cubicBezTo>
                <a:cubicBezTo>
                  <a:pt x="9860" y="16053"/>
                  <a:pt x="10410" y="16318"/>
                  <a:pt x="10960" y="16584"/>
                </a:cubicBezTo>
                <a:cubicBezTo>
                  <a:pt x="11092" y="16653"/>
                  <a:pt x="11180" y="16728"/>
                  <a:pt x="11233" y="16820"/>
                </a:cubicBezTo>
                <a:cubicBezTo>
                  <a:pt x="11915" y="18284"/>
                  <a:pt x="12783" y="19703"/>
                  <a:pt x="13925" y="21076"/>
                </a:cubicBezTo>
                <a:cubicBezTo>
                  <a:pt x="13980" y="21099"/>
                  <a:pt x="14024" y="21145"/>
                  <a:pt x="14024" y="21197"/>
                </a:cubicBezTo>
                <a:cubicBezTo>
                  <a:pt x="13881" y="21197"/>
                  <a:pt x="13837" y="21145"/>
                  <a:pt x="13749" y="21122"/>
                </a:cubicBezTo>
                <a:cubicBezTo>
                  <a:pt x="13102" y="20833"/>
                  <a:pt x="12508" y="20545"/>
                  <a:pt x="11871" y="20257"/>
                </a:cubicBezTo>
                <a:cubicBezTo>
                  <a:pt x="11048" y="19900"/>
                  <a:pt x="10454" y="19467"/>
                  <a:pt x="10036" y="18960"/>
                </a:cubicBezTo>
                <a:cubicBezTo>
                  <a:pt x="9860" y="18694"/>
                  <a:pt x="9629" y="18458"/>
                  <a:pt x="9355" y="18215"/>
                </a:cubicBezTo>
                <a:cubicBezTo>
                  <a:pt x="8850" y="17783"/>
                  <a:pt x="8213" y="17396"/>
                  <a:pt x="7291" y="17160"/>
                </a:cubicBezTo>
                <a:cubicBezTo>
                  <a:pt x="6697" y="17016"/>
                  <a:pt x="6147" y="16843"/>
                  <a:pt x="5553" y="16676"/>
                </a:cubicBezTo>
                <a:cubicBezTo>
                  <a:pt x="5235" y="16555"/>
                  <a:pt x="4916" y="16486"/>
                  <a:pt x="4543" y="16463"/>
                </a:cubicBezTo>
                <a:cubicBezTo>
                  <a:pt x="3488" y="16318"/>
                  <a:pt x="2665" y="16053"/>
                  <a:pt x="2170" y="15546"/>
                </a:cubicBezTo>
                <a:cubicBezTo>
                  <a:pt x="2071" y="15453"/>
                  <a:pt x="1983" y="15378"/>
                  <a:pt x="1939" y="15286"/>
                </a:cubicBezTo>
                <a:cubicBezTo>
                  <a:pt x="1896" y="15234"/>
                  <a:pt x="1840" y="15188"/>
                  <a:pt x="1796" y="15165"/>
                </a:cubicBezTo>
                <a:cubicBezTo>
                  <a:pt x="1756" y="15131"/>
                  <a:pt x="1716" y="15117"/>
                  <a:pt x="1680" y="15117"/>
                </a:cubicBezTo>
                <a:cubicBezTo>
                  <a:pt x="1636" y="15117"/>
                  <a:pt x="1596" y="15137"/>
                  <a:pt x="1565" y="15165"/>
                </a:cubicBezTo>
                <a:cubicBezTo>
                  <a:pt x="1521" y="15211"/>
                  <a:pt x="1521" y="15234"/>
                  <a:pt x="1521" y="15286"/>
                </a:cubicBezTo>
                <a:cubicBezTo>
                  <a:pt x="1521" y="15598"/>
                  <a:pt x="1664" y="15908"/>
                  <a:pt x="1896" y="16220"/>
                </a:cubicBezTo>
                <a:cubicBezTo>
                  <a:pt x="1939" y="16266"/>
                  <a:pt x="1983" y="16318"/>
                  <a:pt x="2071" y="16364"/>
                </a:cubicBezTo>
                <a:cubicBezTo>
                  <a:pt x="2489" y="16653"/>
                  <a:pt x="2896" y="16942"/>
                  <a:pt x="3268" y="17252"/>
                </a:cubicBezTo>
                <a:cubicBezTo>
                  <a:pt x="3488" y="17449"/>
                  <a:pt x="3818" y="17616"/>
                  <a:pt x="4225" y="17708"/>
                </a:cubicBezTo>
                <a:cubicBezTo>
                  <a:pt x="4774" y="17852"/>
                  <a:pt x="5235" y="18048"/>
                  <a:pt x="5597" y="18284"/>
                </a:cubicBezTo>
                <a:cubicBezTo>
                  <a:pt x="5960" y="18504"/>
                  <a:pt x="6378" y="18648"/>
                  <a:pt x="6884" y="18717"/>
                </a:cubicBezTo>
                <a:cubicBezTo>
                  <a:pt x="7335" y="18792"/>
                  <a:pt x="7839" y="18890"/>
                  <a:pt x="8301" y="19006"/>
                </a:cubicBezTo>
                <a:cubicBezTo>
                  <a:pt x="8576" y="19081"/>
                  <a:pt x="8850" y="19178"/>
                  <a:pt x="9082" y="19293"/>
                </a:cubicBezTo>
                <a:cubicBezTo>
                  <a:pt x="9586" y="19559"/>
                  <a:pt x="10135" y="19824"/>
                  <a:pt x="10773" y="20015"/>
                </a:cubicBezTo>
                <a:cubicBezTo>
                  <a:pt x="10905" y="20044"/>
                  <a:pt x="11048" y="20113"/>
                  <a:pt x="11180" y="20159"/>
                </a:cubicBezTo>
                <a:cubicBezTo>
                  <a:pt x="11959" y="20522"/>
                  <a:pt x="12783" y="20856"/>
                  <a:pt x="13520" y="21243"/>
                </a:cubicBezTo>
                <a:cubicBezTo>
                  <a:pt x="13608" y="21266"/>
                  <a:pt x="13652" y="21289"/>
                  <a:pt x="13749" y="21312"/>
                </a:cubicBezTo>
                <a:cubicBezTo>
                  <a:pt x="13980" y="21387"/>
                  <a:pt x="14156" y="21485"/>
                  <a:pt x="14343" y="21600"/>
                </a:cubicBezTo>
                <a:lnTo>
                  <a:pt x="14618" y="21600"/>
                </a:lnTo>
                <a:cubicBezTo>
                  <a:pt x="14200" y="21076"/>
                  <a:pt x="13749" y="20545"/>
                  <a:pt x="13333" y="19992"/>
                </a:cubicBezTo>
                <a:cubicBezTo>
                  <a:pt x="13201" y="19755"/>
                  <a:pt x="13245" y="19559"/>
                  <a:pt x="13474" y="19368"/>
                </a:cubicBezTo>
                <a:cubicBezTo>
                  <a:pt x="13608" y="19247"/>
                  <a:pt x="13749" y="19150"/>
                  <a:pt x="13837" y="19035"/>
                </a:cubicBezTo>
                <a:cubicBezTo>
                  <a:pt x="14024" y="18890"/>
                  <a:pt x="14156" y="18717"/>
                  <a:pt x="14343" y="18573"/>
                </a:cubicBezTo>
                <a:cubicBezTo>
                  <a:pt x="14387" y="18527"/>
                  <a:pt x="14431" y="18481"/>
                  <a:pt x="14530" y="18458"/>
                </a:cubicBezTo>
                <a:cubicBezTo>
                  <a:pt x="14937" y="18261"/>
                  <a:pt x="15399" y="18094"/>
                  <a:pt x="15805" y="17904"/>
                </a:cubicBezTo>
                <a:cubicBezTo>
                  <a:pt x="16310" y="17708"/>
                  <a:pt x="16728" y="17472"/>
                  <a:pt x="17003" y="17183"/>
                </a:cubicBezTo>
                <a:cubicBezTo>
                  <a:pt x="17178" y="17016"/>
                  <a:pt x="17321" y="16843"/>
                  <a:pt x="17453" y="16676"/>
                </a:cubicBezTo>
                <a:cubicBezTo>
                  <a:pt x="17684" y="16463"/>
                  <a:pt x="17913" y="16243"/>
                  <a:pt x="18232" y="16053"/>
                </a:cubicBezTo>
                <a:cubicBezTo>
                  <a:pt x="18870" y="15690"/>
                  <a:pt x="19200" y="15234"/>
                  <a:pt x="19101" y="14755"/>
                </a:cubicBezTo>
                <a:cubicBezTo>
                  <a:pt x="19057" y="14369"/>
                  <a:pt x="19145" y="14035"/>
                  <a:pt x="19419" y="13700"/>
                </a:cubicBezTo>
                <a:cubicBezTo>
                  <a:pt x="19650" y="13435"/>
                  <a:pt x="19694" y="13170"/>
                  <a:pt x="19748" y="12881"/>
                </a:cubicBezTo>
                <a:cubicBezTo>
                  <a:pt x="19748" y="12495"/>
                  <a:pt x="19748" y="12115"/>
                  <a:pt x="19794" y="11705"/>
                </a:cubicBezTo>
                <a:cubicBezTo>
                  <a:pt x="19794" y="11538"/>
                  <a:pt x="19838" y="11342"/>
                  <a:pt x="19794" y="11175"/>
                </a:cubicBezTo>
                <a:cubicBezTo>
                  <a:pt x="19794" y="11106"/>
                  <a:pt x="19748" y="11007"/>
                  <a:pt x="19563" y="11007"/>
                </a:cubicBezTo>
                <a:cubicBezTo>
                  <a:pt x="19376" y="11007"/>
                  <a:pt x="19419" y="11106"/>
                  <a:pt x="19376" y="11175"/>
                </a:cubicBezTo>
                <a:cubicBezTo>
                  <a:pt x="19244" y="11485"/>
                  <a:pt x="19200" y="11826"/>
                  <a:pt x="19013" y="12161"/>
                </a:cubicBezTo>
                <a:cubicBezTo>
                  <a:pt x="18738" y="12714"/>
                  <a:pt x="18320" y="13239"/>
                  <a:pt x="17640" y="13723"/>
                </a:cubicBezTo>
                <a:cubicBezTo>
                  <a:pt x="17365" y="13890"/>
                  <a:pt x="17134" y="14104"/>
                  <a:pt x="16903" y="14300"/>
                </a:cubicBezTo>
                <a:cubicBezTo>
                  <a:pt x="16772" y="14467"/>
                  <a:pt x="16584" y="14612"/>
                  <a:pt x="16310" y="14732"/>
                </a:cubicBezTo>
                <a:cubicBezTo>
                  <a:pt x="15991" y="14876"/>
                  <a:pt x="15716" y="15067"/>
                  <a:pt x="15574" y="15286"/>
                </a:cubicBezTo>
                <a:cubicBezTo>
                  <a:pt x="15443" y="15430"/>
                  <a:pt x="15355" y="15575"/>
                  <a:pt x="15256" y="15742"/>
                </a:cubicBezTo>
                <a:cubicBezTo>
                  <a:pt x="15212" y="15908"/>
                  <a:pt x="15080" y="16053"/>
                  <a:pt x="14849" y="16174"/>
                </a:cubicBezTo>
                <a:cubicBezTo>
                  <a:pt x="14662" y="16318"/>
                  <a:pt x="14530" y="16463"/>
                  <a:pt x="14431" y="16630"/>
                </a:cubicBezTo>
                <a:cubicBezTo>
                  <a:pt x="14255" y="16965"/>
                  <a:pt x="14255" y="17327"/>
                  <a:pt x="14255" y="17685"/>
                </a:cubicBezTo>
                <a:cubicBezTo>
                  <a:pt x="14255" y="17928"/>
                  <a:pt x="14200" y="18192"/>
                  <a:pt x="14024" y="18429"/>
                </a:cubicBezTo>
                <a:cubicBezTo>
                  <a:pt x="13980" y="18481"/>
                  <a:pt x="13925" y="18573"/>
                  <a:pt x="13925" y="18648"/>
                </a:cubicBezTo>
                <a:cubicBezTo>
                  <a:pt x="13837" y="18815"/>
                  <a:pt x="13652" y="18983"/>
                  <a:pt x="13474" y="19150"/>
                </a:cubicBezTo>
                <a:cubicBezTo>
                  <a:pt x="13333" y="19270"/>
                  <a:pt x="13158" y="19392"/>
                  <a:pt x="13102" y="19536"/>
                </a:cubicBezTo>
                <a:cubicBezTo>
                  <a:pt x="12970" y="19490"/>
                  <a:pt x="12970" y="19438"/>
                  <a:pt x="12927" y="19392"/>
                </a:cubicBezTo>
                <a:cubicBezTo>
                  <a:pt x="12608" y="18890"/>
                  <a:pt x="12333" y="18382"/>
                  <a:pt x="12002" y="17881"/>
                </a:cubicBezTo>
                <a:cubicBezTo>
                  <a:pt x="11411" y="16797"/>
                  <a:pt x="10960" y="15667"/>
                  <a:pt x="10729" y="14537"/>
                </a:cubicBezTo>
                <a:cubicBezTo>
                  <a:pt x="10685" y="14392"/>
                  <a:pt x="10773" y="14277"/>
                  <a:pt x="10960" y="14156"/>
                </a:cubicBezTo>
                <a:cubicBezTo>
                  <a:pt x="11411" y="13913"/>
                  <a:pt x="11915" y="13700"/>
                  <a:pt x="12333" y="13458"/>
                </a:cubicBezTo>
                <a:cubicBezTo>
                  <a:pt x="12696" y="13268"/>
                  <a:pt x="13058" y="13072"/>
                  <a:pt x="13520" y="12927"/>
                </a:cubicBezTo>
                <a:cubicBezTo>
                  <a:pt x="13608" y="12881"/>
                  <a:pt x="13705" y="12835"/>
                  <a:pt x="13837" y="12783"/>
                </a:cubicBezTo>
                <a:cubicBezTo>
                  <a:pt x="14068" y="12691"/>
                  <a:pt x="14299" y="12593"/>
                  <a:pt x="14574" y="12495"/>
                </a:cubicBezTo>
                <a:cubicBezTo>
                  <a:pt x="15212" y="12282"/>
                  <a:pt x="15760" y="12016"/>
                  <a:pt x="16310" y="11728"/>
                </a:cubicBezTo>
                <a:cubicBezTo>
                  <a:pt x="16584" y="11607"/>
                  <a:pt x="16772" y="11462"/>
                  <a:pt x="16859" y="11296"/>
                </a:cubicBezTo>
                <a:cubicBezTo>
                  <a:pt x="17090" y="11007"/>
                  <a:pt x="17277" y="10742"/>
                  <a:pt x="17321" y="10430"/>
                </a:cubicBezTo>
                <a:cubicBezTo>
                  <a:pt x="17365" y="10240"/>
                  <a:pt x="17453" y="10021"/>
                  <a:pt x="17640" y="9831"/>
                </a:cubicBezTo>
                <a:cubicBezTo>
                  <a:pt x="17913" y="9589"/>
                  <a:pt x="17957" y="9323"/>
                  <a:pt x="17957" y="9035"/>
                </a:cubicBezTo>
                <a:cubicBezTo>
                  <a:pt x="17957" y="8701"/>
                  <a:pt x="18045" y="8366"/>
                  <a:pt x="18276" y="8026"/>
                </a:cubicBezTo>
                <a:cubicBezTo>
                  <a:pt x="18463" y="7669"/>
                  <a:pt x="18826" y="7380"/>
                  <a:pt x="19332" y="7138"/>
                </a:cubicBezTo>
                <a:cubicBezTo>
                  <a:pt x="19419" y="7068"/>
                  <a:pt x="19563" y="7016"/>
                  <a:pt x="19650" y="6970"/>
                </a:cubicBezTo>
                <a:cubicBezTo>
                  <a:pt x="19694" y="6896"/>
                  <a:pt x="19748" y="6850"/>
                  <a:pt x="19650" y="6804"/>
                </a:cubicBezTo>
                <a:cubicBezTo>
                  <a:pt x="19603" y="6763"/>
                  <a:pt x="19553" y="6744"/>
                  <a:pt x="19498" y="6744"/>
                </a:cubicBezTo>
                <a:cubicBezTo>
                  <a:pt x="19450" y="6744"/>
                  <a:pt x="19397" y="6757"/>
                  <a:pt x="19332" y="6781"/>
                </a:cubicBezTo>
                <a:cubicBezTo>
                  <a:pt x="19288" y="6781"/>
                  <a:pt x="19200" y="6804"/>
                  <a:pt x="19145" y="6827"/>
                </a:cubicBezTo>
                <a:cubicBezTo>
                  <a:pt x="18870" y="6924"/>
                  <a:pt x="18595" y="7040"/>
                  <a:pt x="18320" y="7138"/>
                </a:cubicBezTo>
                <a:cubicBezTo>
                  <a:pt x="17365" y="7524"/>
                  <a:pt x="16672" y="8003"/>
                  <a:pt x="16310" y="8626"/>
                </a:cubicBezTo>
                <a:cubicBezTo>
                  <a:pt x="16078" y="9035"/>
                  <a:pt x="15716" y="9421"/>
                  <a:pt x="15212" y="9756"/>
                </a:cubicBezTo>
                <a:cubicBezTo>
                  <a:pt x="14937" y="9952"/>
                  <a:pt x="14750" y="10166"/>
                  <a:pt x="14618" y="10407"/>
                </a:cubicBezTo>
                <a:cubicBezTo>
                  <a:pt x="14574" y="10528"/>
                  <a:pt x="14475" y="10621"/>
                  <a:pt x="14387" y="10719"/>
                </a:cubicBezTo>
                <a:cubicBezTo>
                  <a:pt x="14255" y="10863"/>
                  <a:pt x="14112" y="10984"/>
                  <a:pt x="13980" y="11106"/>
                </a:cubicBezTo>
                <a:cubicBezTo>
                  <a:pt x="13793" y="11250"/>
                  <a:pt x="13652" y="11393"/>
                  <a:pt x="13608" y="11538"/>
                </a:cubicBezTo>
                <a:cubicBezTo>
                  <a:pt x="13431" y="11918"/>
                  <a:pt x="13289" y="12305"/>
                  <a:pt x="13102" y="12691"/>
                </a:cubicBezTo>
                <a:cubicBezTo>
                  <a:pt x="13058" y="12835"/>
                  <a:pt x="12970" y="12927"/>
                  <a:pt x="12783" y="13026"/>
                </a:cubicBezTo>
                <a:cubicBezTo>
                  <a:pt x="12233" y="13360"/>
                  <a:pt x="11596" y="13672"/>
                  <a:pt x="10960" y="13959"/>
                </a:cubicBezTo>
                <a:cubicBezTo>
                  <a:pt x="10861" y="14012"/>
                  <a:pt x="10773" y="14058"/>
                  <a:pt x="10685" y="14058"/>
                </a:cubicBezTo>
                <a:cubicBezTo>
                  <a:pt x="10630" y="14035"/>
                  <a:pt x="10630" y="14012"/>
                  <a:pt x="10586" y="13959"/>
                </a:cubicBezTo>
                <a:cubicBezTo>
                  <a:pt x="10311" y="12547"/>
                  <a:pt x="10311" y="11106"/>
                  <a:pt x="10630" y="9687"/>
                </a:cubicBezTo>
                <a:cubicBezTo>
                  <a:pt x="10685" y="9612"/>
                  <a:pt x="10685" y="9565"/>
                  <a:pt x="10729" y="9490"/>
                </a:cubicBezTo>
                <a:cubicBezTo>
                  <a:pt x="11092" y="8891"/>
                  <a:pt x="11684" y="8337"/>
                  <a:pt x="12333" y="7836"/>
                </a:cubicBezTo>
                <a:cubicBezTo>
                  <a:pt x="12552" y="7669"/>
                  <a:pt x="12827" y="7547"/>
                  <a:pt x="13158" y="7449"/>
                </a:cubicBezTo>
                <a:cubicBezTo>
                  <a:pt x="13474" y="7357"/>
                  <a:pt x="13881" y="7328"/>
                  <a:pt x="14255" y="7282"/>
                </a:cubicBezTo>
                <a:cubicBezTo>
                  <a:pt x="14574" y="7236"/>
                  <a:pt x="14849" y="7161"/>
                  <a:pt x="15124" y="7040"/>
                </a:cubicBezTo>
                <a:cubicBezTo>
                  <a:pt x="15399" y="6896"/>
                  <a:pt x="15716" y="6804"/>
                  <a:pt x="16078" y="6752"/>
                </a:cubicBezTo>
                <a:cubicBezTo>
                  <a:pt x="16815" y="6637"/>
                  <a:pt x="17453" y="6394"/>
                  <a:pt x="17913" y="6082"/>
                </a:cubicBezTo>
                <a:cubicBezTo>
                  <a:pt x="18045" y="6007"/>
                  <a:pt x="18188" y="5938"/>
                  <a:pt x="18276" y="5841"/>
                </a:cubicBezTo>
                <a:cubicBezTo>
                  <a:pt x="18507" y="5674"/>
                  <a:pt x="18782" y="5529"/>
                  <a:pt x="19057" y="5385"/>
                </a:cubicBezTo>
                <a:cubicBezTo>
                  <a:pt x="19524" y="5198"/>
                  <a:pt x="19994" y="5086"/>
                  <a:pt x="20552" y="5086"/>
                </a:cubicBezTo>
                <a:cubicBezTo>
                  <a:pt x="20647" y="5086"/>
                  <a:pt x="20746" y="5089"/>
                  <a:pt x="20848" y="5096"/>
                </a:cubicBezTo>
                <a:lnTo>
                  <a:pt x="21166" y="5096"/>
                </a:lnTo>
                <a:cubicBezTo>
                  <a:pt x="21218" y="5096"/>
                  <a:pt x="21273" y="5100"/>
                  <a:pt x="21325" y="5100"/>
                </a:cubicBezTo>
                <a:cubicBezTo>
                  <a:pt x="21403" y="5100"/>
                  <a:pt x="21476" y="5092"/>
                  <a:pt x="21529" y="5050"/>
                </a:cubicBezTo>
                <a:cubicBezTo>
                  <a:pt x="21573" y="4975"/>
                  <a:pt x="21485" y="4929"/>
                  <a:pt x="21254" y="4877"/>
                </a:cubicBezTo>
                <a:cubicBezTo>
                  <a:pt x="20729" y="4773"/>
                  <a:pt x="20202" y="4719"/>
                  <a:pt x="19675" y="4719"/>
                </a:cubicBezTo>
                <a:cubicBezTo>
                  <a:pt x="19242" y="4719"/>
                  <a:pt x="18807" y="4756"/>
                  <a:pt x="18375" y="4831"/>
                </a:cubicBezTo>
                <a:cubicBezTo>
                  <a:pt x="17596" y="4975"/>
                  <a:pt x="16947" y="5195"/>
                  <a:pt x="16266" y="5408"/>
                </a:cubicBezTo>
                <a:cubicBezTo>
                  <a:pt x="15903" y="5529"/>
                  <a:pt x="15531" y="5651"/>
                  <a:pt x="15124" y="5743"/>
                </a:cubicBezTo>
                <a:cubicBezTo>
                  <a:pt x="14618" y="5841"/>
                  <a:pt x="14200" y="6007"/>
                  <a:pt x="13837" y="6227"/>
                </a:cubicBezTo>
                <a:cubicBezTo>
                  <a:pt x="13474" y="6463"/>
                  <a:pt x="13201" y="6729"/>
                  <a:pt x="12927" y="6993"/>
                </a:cubicBezTo>
                <a:cubicBezTo>
                  <a:pt x="12652" y="7282"/>
                  <a:pt x="12377" y="7547"/>
                  <a:pt x="12058" y="7836"/>
                </a:cubicBezTo>
                <a:cubicBezTo>
                  <a:pt x="11640" y="8147"/>
                  <a:pt x="11233" y="8481"/>
                  <a:pt x="10960" y="8845"/>
                </a:cubicBezTo>
                <a:cubicBezTo>
                  <a:pt x="10905" y="8891"/>
                  <a:pt x="10905" y="8914"/>
                  <a:pt x="10817" y="8914"/>
                </a:cubicBezTo>
                <a:cubicBezTo>
                  <a:pt x="10773" y="8891"/>
                  <a:pt x="10817" y="8868"/>
                  <a:pt x="10817" y="8822"/>
                </a:cubicBezTo>
                <a:lnTo>
                  <a:pt x="11233" y="7161"/>
                </a:lnTo>
                <a:cubicBezTo>
                  <a:pt x="11233" y="7040"/>
                  <a:pt x="11279" y="6924"/>
                  <a:pt x="11367" y="6804"/>
                </a:cubicBezTo>
                <a:cubicBezTo>
                  <a:pt x="11596" y="6371"/>
                  <a:pt x="11959" y="5984"/>
                  <a:pt x="12421" y="5598"/>
                </a:cubicBezTo>
                <a:cubicBezTo>
                  <a:pt x="12827" y="5310"/>
                  <a:pt x="13058" y="4998"/>
                  <a:pt x="13014" y="4641"/>
                </a:cubicBezTo>
                <a:cubicBezTo>
                  <a:pt x="12970" y="4445"/>
                  <a:pt x="13102" y="4255"/>
                  <a:pt x="13289" y="4087"/>
                </a:cubicBezTo>
                <a:cubicBezTo>
                  <a:pt x="13474" y="3897"/>
                  <a:pt x="13652" y="3725"/>
                  <a:pt x="13837" y="3557"/>
                </a:cubicBezTo>
                <a:cubicBezTo>
                  <a:pt x="14024" y="3367"/>
                  <a:pt x="14068" y="3147"/>
                  <a:pt x="14024" y="2934"/>
                </a:cubicBezTo>
                <a:cubicBezTo>
                  <a:pt x="13980" y="2859"/>
                  <a:pt x="13980" y="2790"/>
                  <a:pt x="13925" y="2715"/>
                </a:cubicBezTo>
                <a:cubicBezTo>
                  <a:pt x="13837" y="2524"/>
                  <a:pt x="13881" y="2312"/>
                  <a:pt x="14024" y="2115"/>
                </a:cubicBezTo>
                <a:cubicBezTo>
                  <a:pt x="14156" y="1994"/>
                  <a:pt x="14156" y="1827"/>
                  <a:pt x="14068" y="1682"/>
                </a:cubicBezTo>
                <a:cubicBezTo>
                  <a:pt x="13925" y="1418"/>
                  <a:pt x="14024" y="1181"/>
                  <a:pt x="14156" y="939"/>
                </a:cubicBezTo>
                <a:cubicBezTo>
                  <a:pt x="14299" y="650"/>
                  <a:pt x="14530" y="385"/>
                  <a:pt x="14893" y="149"/>
                </a:cubicBezTo>
                <a:cubicBezTo>
                  <a:pt x="14937" y="120"/>
                  <a:pt x="14981" y="74"/>
                  <a:pt x="14937" y="28"/>
                </a:cubicBezTo>
                <a:cubicBezTo>
                  <a:pt x="14902" y="8"/>
                  <a:pt x="14868" y="0"/>
                  <a:pt x="14834" y="0"/>
                </a:cubicBezTo>
                <a:close/>
              </a:path>
            </a:pathLst>
          </a:custGeom>
          <a:solidFill>
            <a:srgbClr val="54443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b"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none" spc="-1" baseline="0">
          <a:solidFill>
            <a:srgbClr val="544435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none" spc="-1" baseline="0">
          <a:solidFill>
            <a:srgbClr val="544435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none" spc="-1" baseline="0">
          <a:solidFill>
            <a:srgbClr val="544435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none" spc="-1" baseline="0">
          <a:solidFill>
            <a:srgbClr val="544435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none" spc="-1" baseline="0">
          <a:solidFill>
            <a:srgbClr val="544435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none" spc="-1" baseline="0">
          <a:solidFill>
            <a:srgbClr val="544435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none" spc="-1" baseline="0">
          <a:solidFill>
            <a:srgbClr val="544435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none" spc="-1" baseline="0">
          <a:solidFill>
            <a:srgbClr val="544435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0" i="0" u="none" strike="noStrike" cap="none" spc="-1" baseline="0">
          <a:solidFill>
            <a:srgbClr val="544435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85714" marR="0" indent="-277714" algn="ctr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0000"/>
        </a:buClr>
        <a:buSzPct val="45000"/>
        <a:buFontTx/>
        <a:buChar char="●"/>
        <a:tabLst/>
        <a:defRPr sz="1200" b="0" i="0" u="none" strike="noStrike" cap="none" spc="-100" baseline="0">
          <a:solidFill>
            <a:srgbClr val="544435"/>
          </a:solidFill>
          <a:uFillTx/>
          <a:latin typeface="Raleway"/>
          <a:ea typeface="Raleway"/>
          <a:cs typeface="Raleway"/>
          <a:sym typeface="Raleway"/>
        </a:defRPr>
      </a:lvl1pPr>
      <a:lvl2pPr marL="817714" marR="0" indent="-277714" algn="ctr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0000"/>
        </a:buClr>
        <a:buSzPct val="75000"/>
        <a:buFontTx/>
        <a:buChar char="−"/>
        <a:tabLst/>
        <a:defRPr sz="1200" b="0" i="0" u="none" strike="noStrike" cap="none" spc="-100" baseline="0">
          <a:solidFill>
            <a:srgbClr val="544435"/>
          </a:solidFill>
          <a:uFillTx/>
          <a:latin typeface="Raleway"/>
          <a:ea typeface="Raleway"/>
          <a:cs typeface="Raleway"/>
          <a:sym typeface="Raleway"/>
        </a:defRPr>
      </a:lvl2pPr>
      <a:lvl3pPr marL="1254857" marR="0" indent="-246857" algn="ctr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0000"/>
        </a:buClr>
        <a:buSzPct val="45000"/>
        <a:buFontTx/>
        <a:buChar char="●"/>
        <a:tabLst/>
        <a:defRPr sz="1200" b="0" i="0" u="none" strike="noStrike" cap="none" spc="-100" baseline="0">
          <a:solidFill>
            <a:srgbClr val="544435"/>
          </a:solidFill>
          <a:uFillTx/>
          <a:latin typeface="Raleway"/>
          <a:ea typeface="Raleway"/>
          <a:cs typeface="Raleway"/>
          <a:sym typeface="Raleway"/>
        </a:defRPr>
      </a:lvl3pPr>
      <a:lvl4pPr marL="1697142" marR="0" indent="-185142" algn="ctr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0000"/>
        </a:buClr>
        <a:buSzPct val="75000"/>
        <a:buFontTx/>
        <a:buChar char="−"/>
        <a:tabLst/>
        <a:defRPr sz="1200" b="0" i="0" u="none" strike="noStrike" cap="none" spc="-100" baseline="0">
          <a:solidFill>
            <a:srgbClr val="544435"/>
          </a:solidFill>
          <a:uFillTx/>
          <a:latin typeface="Raleway"/>
          <a:ea typeface="Raleway"/>
          <a:cs typeface="Raleway"/>
          <a:sym typeface="Raleway"/>
        </a:defRPr>
      </a:lvl4pPr>
      <a:lvl5pPr marL="2073599" marR="0" indent="-129600" algn="ctr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0000"/>
        </a:buClr>
        <a:buSzPct val="45000"/>
        <a:buFontTx/>
        <a:buChar char="●"/>
        <a:tabLst/>
        <a:defRPr sz="1200" b="0" i="0" u="none" strike="noStrike" cap="none" spc="-100" baseline="0">
          <a:solidFill>
            <a:srgbClr val="544435"/>
          </a:solidFill>
          <a:uFillTx/>
          <a:latin typeface="Raleway"/>
          <a:ea typeface="Raleway"/>
          <a:cs typeface="Raleway"/>
          <a:sym typeface="Raleway"/>
        </a:defRPr>
      </a:lvl5pPr>
      <a:lvl6pPr marL="2505599" marR="0" indent="-129600" algn="ctr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0000"/>
        </a:buClr>
        <a:buSzPct val="45000"/>
        <a:buFontTx/>
        <a:buChar char="●"/>
        <a:tabLst/>
        <a:defRPr sz="1200" b="0" i="0" u="none" strike="noStrike" cap="none" spc="-100" baseline="0">
          <a:solidFill>
            <a:srgbClr val="544435"/>
          </a:solidFill>
          <a:uFillTx/>
          <a:latin typeface="Raleway"/>
          <a:ea typeface="Raleway"/>
          <a:cs typeface="Raleway"/>
          <a:sym typeface="Raleway"/>
        </a:defRPr>
      </a:lvl6pPr>
      <a:lvl7pPr marL="2937599" marR="0" indent="-129600" algn="ctr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0000"/>
        </a:buClr>
        <a:buSzPct val="45000"/>
        <a:buFontTx/>
        <a:buChar char="●"/>
        <a:tabLst/>
        <a:defRPr sz="1200" b="0" i="0" u="none" strike="noStrike" cap="none" spc="-100" baseline="0">
          <a:solidFill>
            <a:srgbClr val="544435"/>
          </a:solidFill>
          <a:uFillTx/>
          <a:latin typeface="Raleway"/>
          <a:ea typeface="Raleway"/>
          <a:cs typeface="Raleway"/>
          <a:sym typeface="Raleway"/>
        </a:defRPr>
      </a:lvl7pPr>
      <a:lvl8pPr marL="3352800" marR="0" indent="-152400" algn="ctr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1200" b="0" i="0" u="none" strike="noStrike" cap="none" spc="-100" baseline="0">
          <a:solidFill>
            <a:srgbClr val="544435"/>
          </a:solidFill>
          <a:uFillTx/>
          <a:latin typeface="Raleway"/>
          <a:ea typeface="Raleway"/>
          <a:cs typeface="Raleway"/>
          <a:sym typeface="Raleway"/>
        </a:defRPr>
      </a:lvl8pPr>
      <a:lvl9pPr marL="3810000" marR="0" indent="-152400" algn="ctr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1200" b="0" i="0" u="none" strike="noStrike" cap="none" spc="-100" baseline="0">
          <a:solidFill>
            <a:srgbClr val="544435"/>
          </a:solidFill>
          <a:uFillTx/>
          <a:latin typeface="Raleway"/>
          <a:ea typeface="Raleway"/>
          <a:cs typeface="Raleway"/>
          <a:sym typeface="Raleway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17" Type="http://schemas.openxmlformats.org/officeDocument/2006/relationships/image" Target="../media/image11.png"/><Relationship Id="rId2" Type="http://schemas.openxmlformats.org/officeDocument/2006/relationships/image" Target="../media/image2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32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3.xml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PlaceHolder 1"/>
          <p:cNvSpPr txBox="1">
            <a:spLocks noGrp="1"/>
          </p:cNvSpPr>
          <p:nvPr>
            <p:ph type="title"/>
          </p:nvPr>
        </p:nvSpPr>
        <p:spPr>
          <a:xfrm>
            <a:off x="1676519" y="1301282"/>
            <a:ext cx="5790962" cy="1904761"/>
          </a:xfrm>
          <a:prstGeom prst="rect">
            <a:avLst/>
          </a:prstGeom>
        </p:spPr>
        <p:txBody>
          <a:bodyPr lIns="91439" tIns="91439" rIns="91439" bIns="91439" anchor="b"/>
          <a:lstStyle>
            <a:lvl1pPr algn="ctr">
              <a:lnSpc>
                <a:spcPct val="100000"/>
              </a:lnSpc>
              <a:defRPr sz="6100" spc="-99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t>Rumba</a:t>
            </a:r>
          </a:p>
        </p:txBody>
      </p:sp>
      <p:sp>
        <p:nvSpPr>
          <p:cNvPr id="919" name="PlaceHolder 2"/>
          <p:cNvSpPr txBox="1">
            <a:spLocks noGrp="1"/>
          </p:cNvSpPr>
          <p:nvPr>
            <p:ph type="body" sz="quarter" idx="1"/>
          </p:nvPr>
        </p:nvSpPr>
        <p:spPr>
          <a:xfrm>
            <a:off x="1552962" y="3181319"/>
            <a:ext cx="5790962" cy="361441"/>
          </a:xfrm>
          <a:prstGeom prst="rect">
            <a:avLst/>
          </a:prstGeom>
        </p:spPr>
        <p:txBody>
          <a:bodyPr lIns="91439" tIns="91439" rIns="91439" bIns="91439" anchor="t">
            <a:normAutofit lnSpcReduction="10000"/>
          </a:bodyPr>
          <a:lstStyle>
            <a:lvl1pPr marL="0" indent="302399" defTabSz="640079">
              <a:spcBef>
                <a:spcPts val="0"/>
              </a:spcBef>
              <a:buSzTx/>
              <a:buFont typeface="Wingdings"/>
              <a:buNone/>
              <a:defRPr sz="1260" spc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/>
              <a:t>Soha Heravi, Narin </a:t>
            </a:r>
            <a:r>
              <a:rPr dirty="0" err="1"/>
              <a:t>Yusein</a:t>
            </a:r>
            <a:r>
              <a:rPr dirty="0"/>
              <a:t> und Jan-Hendrik Reinheimer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2209680" y="2152799"/>
            <a:ext cx="4714560" cy="9806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5000" spc="-1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t>Grundschritte</a:t>
            </a:r>
          </a:p>
        </p:txBody>
      </p:sp>
      <p:sp>
        <p:nvSpPr>
          <p:cNvPr id="965" name="PlaceHolder 2"/>
          <p:cNvSpPr txBox="1"/>
          <p:nvPr/>
        </p:nvSpPr>
        <p:spPr>
          <a:xfrm>
            <a:off x="3743280" y="1380959"/>
            <a:ext cx="1647359" cy="92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b">
            <a:normAutofit/>
          </a:bodyPr>
          <a:lstStyle>
            <a:lvl1pPr algn="ctr" defTabSz="896111">
              <a:defRPr sz="4704" spc="-98">
                <a:solidFill>
                  <a:srgbClr val="806145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t>03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3262536" y="485705"/>
            <a:ext cx="5030176" cy="14909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spc="-1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t>Rumba-Schritt</a:t>
            </a:r>
          </a:p>
        </p:txBody>
      </p:sp>
      <p:sp>
        <p:nvSpPr>
          <p:cNvPr id="968" name="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2369412" y="2281918"/>
            <a:ext cx="4405176" cy="1758590"/>
          </a:xfrm>
          <a:prstGeom prst="rect">
            <a:avLst/>
          </a:prstGeom>
        </p:spPr>
        <p:txBody>
          <a:bodyPr lIns="91439" tIns="91439" rIns="91439" bIns="91439">
            <a:normAutofit lnSpcReduction="10000"/>
          </a:bodyPr>
          <a:lstStyle/>
          <a:p>
            <a:pPr marL="285750" indent="-285750" algn="l">
              <a:spcBef>
                <a:spcPts val="0"/>
              </a:spcBef>
              <a:buSzTx/>
              <a:defRPr sz="1800" spc="0"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grundlegende</a:t>
            </a:r>
            <a:r>
              <a:rPr dirty="0"/>
              <a:t> Schritt </a:t>
            </a:r>
            <a:r>
              <a:rPr dirty="0" err="1"/>
              <a:t>im</a:t>
            </a:r>
            <a:r>
              <a:rPr dirty="0"/>
              <a:t> 4/4 Takt</a:t>
            </a:r>
          </a:p>
          <a:p>
            <a:pPr marL="285750" indent="-285750" algn="l">
              <a:spcBef>
                <a:spcPts val="0"/>
              </a:spcBef>
              <a:buSzTx/>
              <a:defRPr sz="1800" spc="0"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Vorwärts</a:t>
            </a:r>
            <a:r>
              <a:rPr dirty="0"/>
              <a:t>- und </a:t>
            </a:r>
            <a:r>
              <a:rPr dirty="0" err="1"/>
              <a:t>Rückwartsbewegung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</a:t>
            </a:r>
            <a:r>
              <a:rPr dirty="0" err="1"/>
              <a:t>Betonung</a:t>
            </a:r>
            <a:r>
              <a:rPr dirty="0"/>
              <a:t> auf den </a:t>
            </a:r>
            <a:r>
              <a:rPr dirty="0" err="1"/>
              <a:t>Hüftbewegungen</a:t>
            </a:r>
            <a:endParaRPr dirty="0"/>
          </a:p>
          <a:p>
            <a:pPr marL="285750" indent="-285750" algn="l">
              <a:spcBef>
                <a:spcPts val="0"/>
              </a:spcBef>
              <a:buSzTx/>
              <a:defRPr sz="1800" spc="0">
                <a:latin typeface="+mn-lt"/>
                <a:ea typeface="+mn-ea"/>
                <a:cs typeface="+mn-cs"/>
                <a:sym typeface="Arial"/>
              </a:defRPr>
            </a:pPr>
            <a:r>
              <a:rPr dirty="0" err="1"/>
              <a:t>erzeugen</a:t>
            </a:r>
            <a:r>
              <a:rPr dirty="0"/>
              <a:t> </a:t>
            </a:r>
            <a:r>
              <a:rPr dirty="0" err="1"/>
              <a:t>somit</a:t>
            </a:r>
            <a:r>
              <a:rPr dirty="0"/>
              <a:t> den </a:t>
            </a:r>
            <a:r>
              <a:rPr dirty="0" err="1"/>
              <a:t>charakteristischen</a:t>
            </a:r>
            <a:r>
              <a:rPr dirty="0"/>
              <a:t> </a:t>
            </a:r>
            <a:r>
              <a:rPr dirty="0" err="1"/>
              <a:t>Ausdruck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Tanz</a:t>
            </a:r>
          </a:p>
        </p:txBody>
      </p:sp>
      <p:sp>
        <p:nvSpPr>
          <p:cNvPr id="969" name="Google Shape;1023;p56"/>
          <p:cNvSpPr/>
          <p:nvPr/>
        </p:nvSpPr>
        <p:spPr>
          <a:xfrm rot="1800000">
            <a:off x="6830993" y="-1566379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962278" y="-539086"/>
            <a:ext cx="7219441" cy="18000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5000" spc="-1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rPr dirty="0"/>
              <a:t>Der </a:t>
            </a:r>
            <a:r>
              <a:rPr dirty="0" err="1"/>
              <a:t>Grundschritt</a:t>
            </a:r>
            <a:endParaRPr dirty="0"/>
          </a:p>
        </p:txBody>
      </p:sp>
      <p:sp>
        <p:nvSpPr>
          <p:cNvPr id="972" name="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1180701" y="1767584"/>
            <a:ext cx="3391299" cy="1800001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0" indent="208026" algn="l" defTabSz="832104">
              <a:spcBef>
                <a:spcPts val="0"/>
              </a:spcBef>
              <a:buSzTx/>
              <a:buFont typeface="Wingdings"/>
              <a:buNone/>
              <a:defRPr sz="1638" spc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Von einem Tanz zum anderen wechseln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Hüften swingen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rythmisch</a:t>
            </a:r>
            <a:endParaRPr lang="de-DE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Langsame und betonte Schritte</a:t>
            </a:r>
          </a:p>
        </p:txBody>
      </p:sp>
      <p:sp>
        <p:nvSpPr>
          <p:cNvPr id="973" name="Google Shape;855;p41"/>
          <p:cNvSpPr/>
          <p:nvPr/>
        </p:nvSpPr>
        <p:spPr>
          <a:xfrm rot="10800000">
            <a:off x="1818359" y="4118157"/>
            <a:ext cx="1615506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74" name="Google Shape;856;p41"/>
          <p:cNvSpPr/>
          <p:nvPr/>
        </p:nvSpPr>
        <p:spPr>
          <a:xfrm rot="1800000">
            <a:off x="6292073" y="-1469899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75" name="Google Shape;857;p41"/>
          <p:cNvSpPr/>
          <p:nvPr/>
        </p:nvSpPr>
        <p:spPr>
          <a:xfrm rot="10800000">
            <a:off x="501794" y="-1081329"/>
            <a:ext cx="1227638" cy="2099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pic>
        <p:nvPicPr>
          <p:cNvPr id="3" name="Picture 2" descr="A diagram of steps with red and blue footprints&#10;&#10;AI-generated content may be incorrect.">
            <a:extLst>
              <a:ext uri="{FF2B5EF4-FFF2-40B4-BE49-F238E27FC236}">
                <a16:creationId xmlns:a16="http://schemas.microsoft.com/office/drawing/2014/main" id="{B7148A1A-AF18-F113-00B7-EB594DB984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1163116"/>
            <a:ext cx="3291840" cy="32918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961919" y="723959"/>
            <a:ext cx="7219441" cy="18000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5000" spc="-1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t>Variationen des Grundschrittes</a:t>
            </a:r>
          </a:p>
        </p:txBody>
      </p:sp>
      <p:sp>
        <p:nvSpPr>
          <p:cNvPr id="978" name="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1552680" y="2467080"/>
            <a:ext cx="6038640" cy="1428481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marL="0" indent="208026" algn="l" defTabSz="832104">
              <a:spcBef>
                <a:spcPts val="0"/>
              </a:spcBef>
              <a:buSzTx/>
              <a:buFont typeface="Wingdings"/>
              <a:buNone/>
              <a:defRPr sz="1638" spc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dirty="0" err="1"/>
              <a:t>Grundschritt</a:t>
            </a:r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 err="1"/>
              <a:t>Damendrehung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 err="1"/>
              <a:t>Herrendrehung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Promenade</a:t>
            </a:r>
            <a:endParaRPr dirty="0"/>
          </a:p>
        </p:txBody>
      </p:sp>
      <p:sp>
        <p:nvSpPr>
          <p:cNvPr id="979" name="Google Shape;855;p41"/>
          <p:cNvSpPr/>
          <p:nvPr/>
        </p:nvSpPr>
        <p:spPr>
          <a:xfrm rot="10800000">
            <a:off x="1818359" y="4118157"/>
            <a:ext cx="1615506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80" name="Google Shape;856;p41"/>
          <p:cNvSpPr/>
          <p:nvPr/>
        </p:nvSpPr>
        <p:spPr>
          <a:xfrm rot="1800000">
            <a:off x="6292073" y="-1469899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81" name="Google Shape;857;p41"/>
          <p:cNvSpPr/>
          <p:nvPr/>
        </p:nvSpPr>
        <p:spPr>
          <a:xfrm rot="10800000">
            <a:off x="501794" y="-1081329"/>
            <a:ext cx="1227638" cy="2099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962280" y="1292708"/>
            <a:ext cx="7219440" cy="18000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5000" spc="-1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t>Gemeinsames Tanzen</a:t>
            </a:r>
          </a:p>
        </p:txBody>
      </p:sp>
      <p:sp>
        <p:nvSpPr>
          <p:cNvPr id="984" name="Google Shape;855;p41"/>
          <p:cNvSpPr/>
          <p:nvPr/>
        </p:nvSpPr>
        <p:spPr>
          <a:xfrm rot="10800000">
            <a:off x="1818359" y="4118157"/>
            <a:ext cx="1615506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85" name="Google Shape;856;p41"/>
          <p:cNvSpPr/>
          <p:nvPr/>
        </p:nvSpPr>
        <p:spPr>
          <a:xfrm rot="1800000">
            <a:off x="6292073" y="-1469899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86" name="Google Shape;857;p41"/>
          <p:cNvSpPr/>
          <p:nvPr/>
        </p:nvSpPr>
        <p:spPr>
          <a:xfrm rot="10800000">
            <a:off x="501794" y="-1081329"/>
            <a:ext cx="1227638" cy="2099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855;p41"/>
          <p:cNvSpPr/>
          <p:nvPr/>
        </p:nvSpPr>
        <p:spPr>
          <a:xfrm rot="10800000">
            <a:off x="1818359" y="4118157"/>
            <a:ext cx="1615506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85" name="Google Shape;856;p41"/>
          <p:cNvSpPr/>
          <p:nvPr/>
        </p:nvSpPr>
        <p:spPr>
          <a:xfrm rot="1800000">
            <a:off x="6292073" y="-1469899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86" name="Google Shape;857;p41"/>
          <p:cNvSpPr/>
          <p:nvPr/>
        </p:nvSpPr>
        <p:spPr>
          <a:xfrm rot="10800000">
            <a:off x="501794" y="-1081329"/>
            <a:ext cx="1227638" cy="2099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85B0147D-A5F8-AAE6-EAB2-E443F450B7C4}"/>
              </a:ext>
            </a:extLst>
          </p:cNvPr>
          <p:cNvSpPr txBox="1">
            <a:spLocks/>
          </p:cNvSpPr>
          <p:nvPr/>
        </p:nvSpPr>
        <p:spPr>
          <a:xfrm>
            <a:off x="-557606" y="378201"/>
            <a:ext cx="6367434" cy="1279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b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-100" baseline="0">
                <a:solidFill>
                  <a:srgbClr val="544435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US" dirty="0" err="1"/>
              <a:t>Quellen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E20616-C5F5-9E68-A1F5-417866663123}"/>
              </a:ext>
            </a:extLst>
          </p:cNvPr>
          <p:cNvSpPr txBox="1"/>
          <p:nvPr/>
        </p:nvSpPr>
        <p:spPr>
          <a:xfrm>
            <a:off x="1470355" y="1694184"/>
            <a:ext cx="512064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544435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https://www.fredeun.net/presentation/rumba</a:t>
            </a:r>
          </a:p>
        </p:txBody>
      </p:sp>
    </p:spTree>
    <p:extLst>
      <p:ext uri="{BB962C8B-B14F-4D97-AF65-F5344CB8AC3E}">
        <p14:creationId xmlns:p14="http://schemas.microsoft.com/office/powerpoint/2010/main" val="86194970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2657519" y="2343239"/>
            <a:ext cx="3828601" cy="105696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5000" spc="-1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t>Herkunft</a:t>
            </a:r>
          </a:p>
        </p:txBody>
      </p:sp>
      <p:sp>
        <p:nvSpPr>
          <p:cNvPr id="922" name="PlaceHolder 2"/>
          <p:cNvSpPr txBox="1"/>
          <p:nvPr/>
        </p:nvSpPr>
        <p:spPr>
          <a:xfrm>
            <a:off x="3743280" y="1562040"/>
            <a:ext cx="1647359" cy="922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b">
            <a:normAutofit/>
          </a:bodyPr>
          <a:lstStyle>
            <a:lvl1pPr algn="ctr" defTabSz="896111">
              <a:defRPr sz="4704" spc="-98">
                <a:solidFill>
                  <a:srgbClr val="806145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t>01</a:t>
            </a:r>
          </a:p>
        </p:txBody>
      </p:sp>
      <p:sp>
        <p:nvSpPr>
          <p:cNvPr id="923" name="Google Shape;864;p42"/>
          <p:cNvSpPr/>
          <p:nvPr/>
        </p:nvSpPr>
        <p:spPr>
          <a:xfrm rot="3600000" flipH="1">
            <a:off x="559259" y="3616704"/>
            <a:ext cx="638433" cy="2139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0" h="21600" extrusionOk="0">
                <a:moveTo>
                  <a:pt x="21329" y="0"/>
                </a:moveTo>
                <a:cubicBezTo>
                  <a:pt x="21122" y="56"/>
                  <a:pt x="20936" y="119"/>
                  <a:pt x="20842" y="175"/>
                </a:cubicBezTo>
                <a:cubicBezTo>
                  <a:pt x="20072" y="581"/>
                  <a:pt x="19276" y="993"/>
                  <a:pt x="18506" y="1427"/>
                </a:cubicBezTo>
                <a:cubicBezTo>
                  <a:pt x="18201" y="1546"/>
                  <a:pt x="18015" y="1693"/>
                  <a:pt x="17735" y="1839"/>
                </a:cubicBezTo>
                <a:cubicBezTo>
                  <a:pt x="17430" y="2014"/>
                  <a:pt x="17037" y="2217"/>
                  <a:pt x="16664" y="2420"/>
                </a:cubicBezTo>
                <a:cubicBezTo>
                  <a:pt x="16266" y="2623"/>
                  <a:pt x="15868" y="2826"/>
                  <a:pt x="15402" y="3029"/>
                </a:cubicBezTo>
                <a:cubicBezTo>
                  <a:pt x="14911" y="3294"/>
                  <a:pt x="14420" y="3553"/>
                  <a:pt x="13836" y="3819"/>
                </a:cubicBezTo>
                <a:cubicBezTo>
                  <a:pt x="12181" y="4693"/>
                  <a:pt x="11012" y="5477"/>
                  <a:pt x="10241" y="6239"/>
                </a:cubicBezTo>
                <a:cubicBezTo>
                  <a:pt x="9750" y="6673"/>
                  <a:pt x="9564" y="7051"/>
                  <a:pt x="9446" y="7372"/>
                </a:cubicBezTo>
                <a:lnTo>
                  <a:pt x="9446" y="7666"/>
                </a:lnTo>
                <a:cubicBezTo>
                  <a:pt x="9446" y="7869"/>
                  <a:pt x="9353" y="8100"/>
                  <a:pt x="9353" y="8338"/>
                </a:cubicBezTo>
                <a:cubicBezTo>
                  <a:pt x="9353" y="8659"/>
                  <a:pt x="9446" y="8974"/>
                  <a:pt x="9446" y="9296"/>
                </a:cubicBezTo>
                <a:cubicBezTo>
                  <a:pt x="9446" y="9471"/>
                  <a:pt x="9564" y="9646"/>
                  <a:pt x="9564" y="9821"/>
                </a:cubicBezTo>
                <a:cubicBezTo>
                  <a:pt x="9657" y="10639"/>
                  <a:pt x="9657" y="11457"/>
                  <a:pt x="9750" y="12269"/>
                </a:cubicBezTo>
                <a:lnTo>
                  <a:pt x="9750" y="13031"/>
                </a:lnTo>
                <a:lnTo>
                  <a:pt x="9657" y="12996"/>
                </a:lnTo>
                <a:cubicBezTo>
                  <a:pt x="9259" y="12884"/>
                  <a:pt x="9073" y="12765"/>
                  <a:pt x="8980" y="12647"/>
                </a:cubicBezTo>
                <a:cubicBezTo>
                  <a:pt x="8862" y="12507"/>
                  <a:pt x="8769" y="12360"/>
                  <a:pt x="8675" y="12213"/>
                </a:cubicBezTo>
                <a:lnTo>
                  <a:pt x="8582" y="12122"/>
                </a:lnTo>
                <a:cubicBezTo>
                  <a:pt x="8489" y="11982"/>
                  <a:pt x="8395" y="11863"/>
                  <a:pt x="8282" y="11716"/>
                </a:cubicBezTo>
                <a:cubicBezTo>
                  <a:pt x="8095" y="11485"/>
                  <a:pt x="7811" y="11220"/>
                  <a:pt x="7604" y="10989"/>
                </a:cubicBezTo>
                <a:cubicBezTo>
                  <a:pt x="7511" y="10870"/>
                  <a:pt x="7511" y="10758"/>
                  <a:pt x="7418" y="10639"/>
                </a:cubicBezTo>
                <a:cubicBezTo>
                  <a:pt x="7231" y="10464"/>
                  <a:pt x="7113" y="10289"/>
                  <a:pt x="7020" y="10114"/>
                </a:cubicBezTo>
                <a:cubicBezTo>
                  <a:pt x="6740" y="9793"/>
                  <a:pt x="6529" y="9415"/>
                  <a:pt x="6529" y="9037"/>
                </a:cubicBezTo>
                <a:cubicBezTo>
                  <a:pt x="6647" y="8743"/>
                  <a:pt x="6647" y="8450"/>
                  <a:pt x="6740" y="8163"/>
                </a:cubicBezTo>
                <a:cubicBezTo>
                  <a:pt x="6740" y="7785"/>
                  <a:pt x="6833" y="7435"/>
                  <a:pt x="6833" y="7086"/>
                </a:cubicBezTo>
                <a:cubicBezTo>
                  <a:pt x="6927" y="6561"/>
                  <a:pt x="7113" y="6036"/>
                  <a:pt x="7324" y="5540"/>
                </a:cubicBezTo>
                <a:cubicBezTo>
                  <a:pt x="7324" y="5365"/>
                  <a:pt x="7418" y="5218"/>
                  <a:pt x="7418" y="5043"/>
                </a:cubicBezTo>
                <a:lnTo>
                  <a:pt x="7418" y="5015"/>
                </a:lnTo>
                <a:cubicBezTo>
                  <a:pt x="7511" y="4987"/>
                  <a:pt x="7511" y="4924"/>
                  <a:pt x="7418" y="4896"/>
                </a:cubicBezTo>
                <a:cubicBezTo>
                  <a:pt x="7324" y="4924"/>
                  <a:pt x="7231" y="4952"/>
                  <a:pt x="7231" y="4987"/>
                </a:cubicBezTo>
                <a:cubicBezTo>
                  <a:pt x="6249" y="5393"/>
                  <a:pt x="5478" y="5889"/>
                  <a:pt x="4590" y="6526"/>
                </a:cubicBezTo>
                <a:cubicBezTo>
                  <a:pt x="4310" y="6792"/>
                  <a:pt x="3912" y="7086"/>
                  <a:pt x="3612" y="7372"/>
                </a:cubicBezTo>
                <a:cubicBezTo>
                  <a:pt x="3332" y="7666"/>
                  <a:pt x="3332" y="7925"/>
                  <a:pt x="3425" y="8191"/>
                </a:cubicBezTo>
                <a:cubicBezTo>
                  <a:pt x="3612" y="8338"/>
                  <a:pt x="3612" y="8484"/>
                  <a:pt x="3726" y="8625"/>
                </a:cubicBezTo>
                <a:lnTo>
                  <a:pt x="3726" y="8743"/>
                </a:lnTo>
                <a:cubicBezTo>
                  <a:pt x="3819" y="8834"/>
                  <a:pt x="3819" y="8918"/>
                  <a:pt x="3819" y="9009"/>
                </a:cubicBezTo>
                <a:cubicBezTo>
                  <a:pt x="3912" y="9149"/>
                  <a:pt x="3912" y="9324"/>
                  <a:pt x="4099" y="9499"/>
                </a:cubicBezTo>
                <a:cubicBezTo>
                  <a:pt x="4403" y="9883"/>
                  <a:pt x="4776" y="10261"/>
                  <a:pt x="5267" y="10758"/>
                </a:cubicBezTo>
                <a:cubicBezTo>
                  <a:pt x="5758" y="11192"/>
                  <a:pt x="6529" y="11632"/>
                  <a:pt x="7231" y="12066"/>
                </a:cubicBezTo>
                <a:cubicBezTo>
                  <a:pt x="7418" y="12157"/>
                  <a:pt x="7604" y="12269"/>
                  <a:pt x="7811" y="12388"/>
                </a:cubicBezTo>
                <a:cubicBezTo>
                  <a:pt x="7998" y="12472"/>
                  <a:pt x="8095" y="12563"/>
                  <a:pt x="8282" y="12647"/>
                </a:cubicBezTo>
                <a:cubicBezTo>
                  <a:pt x="8675" y="12884"/>
                  <a:pt x="9166" y="13115"/>
                  <a:pt x="9353" y="13381"/>
                </a:cubicBezTo>
                <a:cubicBezTo>
                  <a:pt x="9446" y="13465"/>
                  <a:pt x="9446" y="13521"/>
                  <a:pt x="9353" y="13584"/>
                </a:cubicBezTo>
                <a:cubicBezTo>
                  <a:pt x="9073" y="13787"/>
                  <a:pt x="8980" y="14018"/>
                  <a:pt x="8980" y="14255"/>
                </a:cubicBezTo>
                <a:cubicBezTo>
                  <a:pt x="8862" y="14339"/>
                  <a:pt x="8862" y="14458"/>
                  <a:pt x="8862" y="14542"/>
                </a:cubicBezTo>
                <a:lnTo>
                  <a:pt x="8675" y="14920"/>
                </a:lnTo>
                <a:cubicBezTo>
                  <a:pt x="8489" y="15360"/>
                  <a:pt x="8282" y="15794"/>
                  <a:pt x="8095" y="16263"/>
                </a:cubicBezTo>
                <a:cubicBezTo>
                  <a:pt x="7998" y="16291"/>
                  <a:pt x="7998" y="16319"/>
                  <a:pt x="7998" y="16354"/>
                </a:cubicBezTo>
                <a:cubicBezTo>
                  <a:pt x="7998" y="16466"/>
                  <a:pt x="7904" y="16585"/>
                  <a:pt x="7697" y="16731"/>
                </a:cubicBezTo>
                <a:lnTo>
                  <a:pt x="7697" y="16787"/>
                </a:lnTo>
                <a:lnTo>
                  <a:pt x="7511" y="16669"/>
                </a:lnTo>
                <a:cubicBezTo>
                  <a:pt x="7231" y="16529"/>
                  <a:pt x="7020" y="16382"/>
                  <a:pt x="7020" y="16235"/>
                </a:cubicBezTo>
                <a:cubicBezTo>
                  <a:pt x="6927" y="15829"/>
                  <a:pt x="6740" y="15417"/>
                  <a:pt x="6647" y="15067"/>
                </a:cubicBezTo>
                <a:cubicBezTo>
                  <a:pt x="6529" y="14955"/>
                  <a:pt x="6529" y="14836"/>
                  <a:pt x="6436" y="14717"/>
                </a:cubicBezTo>
                <a:cubicBezTo>
                  <a:pt x="5945" y="14283"/>
                  <a:pt x="5267" y="13933"/>
                  <a:pt x="4776" y="13640"/>
                </a:cubicBezTo>
                <a:lnTo>
                  <a:pt x="4683" y="13612"/>
                </a:lnTo>
                <a:cubicBezTo>
                  <a:pt x="4496" y="13521"/>
                  <a:pt x="4403" y="13465"/>
                  <a:pt x="4310" y="13381"/>
                </a:cubicBezTo>
                <a:lnTo>
                  <a:pt x="4192" y="13290"/>
                </a:lnTo>
                <a:cubicBezTo>
                  <a:pt x="3912" y="13031"/>
                  <a:pt x="3612" y="12765"/>
                  <a:pt x="3425" y="12472"/>
                </a:cubicBezTo>
                <a:cubicBezTo>
                  <a:pt x="3141" y="12185"/>
                  <a:pt x="2934" y="11863"/>
                  <a:pt x="2748" y="11569"/>
                </a:cubicBezTo>
                <a:cubicBezTo>
                  <a:pt x="2748" y="11423"/>
                  <a:pt x="2654" y="11282"/>
                  <a:pt x="2561" y="11136"/>
                </a:cubicBezTo>
                <a:cubicBezTo>
                  <a:pt x="2444" y="11136"/>
                  <a:pt x="2444" y="11108"/>
                  <a:pt x="2444" y="11073"/>
                </a:cubicBezTo>
                <a:cubicBezTo>
                  <a:pt x="2350" y="11073"/>
                  <a:pt x="2350" y="11108"/>
                  <a:pt x="2350" y="11108"/>
                </a:cubicBezTo>
                <a:cubicBezTo>
                  <a:pt x="1486" y="11863"/>
                  <a:pt x="1275" y="12681"/>
                  <a:pt x="1673" y="13584"/>
                </a:cubicBezTo>
                <a:cubicBezTo>
                  <a:pt x="1766" y="13905"/>
                  <a:pt x="2257" y="14164"/>
                  <a:pt x="2934" y="14367"/>
                </a:cubicBezTo>
                <a:cubicBezTo>
                  <a:pt x="3239" y="14458"/>
                  <a:pt x="3425" y="14570"/>
                  <a:pt x="3612" y="14689"/>
                </a:cubicBezTo>
                <a:cubicBezTo>
                  <a:pt x="4099" y="14955"/>
                  <a:pt x="4590" y="15214"/>
                  <a:pt x="5081" y="15479"/>
                </a:cubicBezTo>
                <a:lnTo>
                  <a:pt x="5572" y="15766"/>
                </a:lnTo>
                <a:cubicBezTo>
                  <a:pt x="6342" y="16207"/>
                  <a:pt x="7020" y="16585"/>
                  <a:pt x="7231" y="17053"/>
                </a:cubicBezTo>
                <a:cubicBezTo>
                  <a:pt x="7231" y="17109"/>
                  <a:pt x="7231" y="17193"/>
                  <a:pt x="7113" y="17256"/>
                </a:cubicBezTo>
                <a:cubicBezTo>
                  <a:pt x="6342" y="17690"/>
                  <a:pt x="5851" y="18214"/>
                  <a:pt x="5665" y="18830"/>
                </a:cubicBezTo>
                <a:cubicBezTo>
                  <a:pt x="5478" y="19089"/>
                  <a:pt x="5478" y="19354"/>
                  <a:pt x="5361" y="19585"/>
                </a:cubicBezTo>
                <a:cubicBezTo>
                  <a:pt x="5267" y="19732"/>
                  <a:pt x="5267" y="19851"/>
                  <a:pt x="5174" y="19991"/>
                </a:cubicBezTo>
                <a:cubicBezTo>
                  <a:pt x="5174" y="20026"/>
                  <a:pt x="5174" y="20054"/>
                  <a:pt x="5081" y="20082"/>
                </a:cubicBezTo>
                <a:lnTo>
                  <a:pt x="5081" y="20166"/>
                </a:lnTo>
                <a:lnTo>
                  <a:pt x="4894" y="20166"/>
                </a:lnTo>
                <a:cubicBezTo>
                  <a:pt x="4894" y="20166"/>
                  <a:pt x="4776" y="20054"/>
                  <a:pt x="4776" y="20026"/>
                </a:cubicBezTo>
                <a:cubicBezTo>
                  <a:pt x="4683" y="19907"/>
                  <a:pt x="4683" y="19788"/>
                  <a:pt x="4590" y="19676"/>
                </a:cubicBezTo>
                <a:cubicBezTo>
                  <a:pt x="4403" y="19411"/>
                  <a:pt x="4192" y="19152"/>
                  <a:pt x="4005" y="18886"/>
                </a:cubicBezTo>
                <a:cubicBezTo>
                  <a:pt x="3425" y="18186"/>
                  <a:pt x="2748" y="17487"/>
                  <a:pt x="2257" y="16906"/>
                </a:cubicBezTo>
                <a:cubicBezTo>
                  <a:pt x="1977" y="16585"/>
                  <a:pt x="1673" y="16263"/>
                  <a:pt x="1275" y="15941"/>
                </a:cubicBezTo>
                <a:cubicBezTo>
                  <a:pt x="1275" y="15885"/>
                  <a:pt x="1182" y="15829"/>
                  <a:pt x="995" y="15794"/>
                </a:cubicBezTo>
                <a:lnTo>
                  <a:pt x="995" y="15857"/>
                </a:lnTo>
                <a:cubicBezTo>
                  <a:pt x="902" y="15913"/>
                  <a:pt x="902" y="15969"/>
                  <a:pt x="809" y="16032"/>
                </a:cubicBezTo>
                <a:cubicBezTo>
                  <a:pt x="691" y="16116"/>
                  <a:pt x="691" y="16235"/>
                  <a:pt x="598" y="16319"/>
                </a:cubicBezTo>
                <a:cubicBezTo>
                  <a:pt x="504" y="16494"/>
                  <a:pt x="411" y="16703"/>
                  <a:pt x="224" y="16878"/>
                </a:cubicBezTo>
                <a:cubicBezTo>
                  <a:pt x="-80" y="17193"/>
                  <a:pt x="13" y="17515"/>
                  <a:pt x="13" y="17809"/>
                </a:cubicBezTo>
                <a:cubicBezTo>
                  <a:pt x="107" y="18012"/>
                  <a:pt x="318" y="18214"/>
                  <a:pt x="691" y="18389"/>
                </a:cubicBezTo>
                <a:cubicBezTo>
                  <a:pt x="995" y="18480"/>
                  <a:pt x="1275" y="18592"/>
                  <a:pt x="1486" y="18711"/>
                </a:cubicBezTo>
                <a:cubicBezTo>
                  <a:pt x="1977" y="18886"/>
                  <a:pt x="2164" y="19089"/>
                  <a:pt x="2350" y="19264"/>
                </a:cubicBezTo>
                <a:cubicBezTo>
                  <a:pt x="2444" y="19326"/>
                  <a:pt x="2561" y="19354"/>
                  <a:pt x="2561" y="19411"/>
                </a:cubicBezTo>
                <a:cubicBezTo>
                  <a:pt x="3519" y="20138"/>
                  <a:pt x="4005" y="20725"/>
                  <a:pt x="4310" y="21278"/>
                </a:cubicBezTo>
                <a:cubicBezTo>
                  <a:pt x="4310" y="21334"/>
                  <a:pt x="4310" y="21425"/>
                  <a:pt x="4403" y="21481"/>
                </a:cubicBezTo>
                <a:cubicBezTo>
                  <a:pt x="4403" y="21509"/>
                  <a:pt x="4403" y="21537"/>
                  <a:pt x="4496" y="21565"/>
                </a:cubicBezTo>
                <a:lnTo>
                  <a:pt x="4590" y="21600"/>
                </a:lnTo>
                <a:lnTo>
                  <a:pt x="4683" y="21565"/>
                </a:lnTo>
                <a:cubicBezTo>
                  <a:pt x="4776" y="21537"/>
                  <a:pt x="4776" y="21509"/>
                  <a:pt x="4894" y="21509"/>
                </a:cubicBezTo>
                <a:cubicBezTo>
                  <a:pt x="4987" y="21425"/>
                  <a:pt x="5174" y="21334"/>
                  <a:pt x="5267" y="21250"/>
                </a:cubicBezTo>
                <a:cubicBezTo>
                  <a:pt x="5665" y="20837"/>
                  <a:pt x="6342" y="20488"/>
                  <a:pt x="7511" y="20201"/>
                </a:cubicBezTo>
                <a:cubicBezTo>
                  <a:pt x="7811" y="20138"/>
                  <a:pt x="8188" y="20054"/>
                  <a:pt x="8489" y="19963"/>
                </a:cubicBezTo>
                <a:cubicBezTo>
                  <a:pt x="9259" y="19760"/>
                  <a:pt x="10148" y="19585"/>
                  <a:pt x="10825" y="19354"/>
                </a:cubicBezTo>
                <a:cubicBezTo>
                  <a:pt x="11901" y="19061"/>
                  <a:pt x="12367" y="18767"/>
                  <a:pt x="12667" y="18452"/>
                </a:cubicBezTo>
                <a:cubicBezTo>
                  <a:pt x="12951" y="18012"/>
                  <a:pt x="13345" y="17578"/>
                  <a:pt x="13743" y="17137"/>
                </a:cubicBezTo>
                <a:cubicBezTo>
                  <a:pt x="13929" y="16962"/>
                  <a:pt x="14116" y="16787"/>
                  <a:pt x="14327" y="16585"/>
                </a:cubicBezTo>
                <a:cubicBezTo>
                  <a:pt x="14327" y="16557"/>
                  <a:pt x="14327" y="16494"/>
                  <a:pt x="14420" y="16466"/>
                </a:cubicBezTo>
                <a:lnTo>
                  <a:pt x="14420" y="16438"/>
                </a:lnTo>
                <a:cubicBezTo>
                  <a:pt x="14327" y="16466"/>
                  <a:pt x="14233" y="16494"/>
                  <a:pt x="14116" y="16529"/>
                </a:cubicBezTo>
                <a:cubicBezTo>
                  <a:pt x="13929" y="16585"/>
                  <a:pt x="13743" y="16641"/>
                  <a:pt x="13532" y="16703"/>
                </a:cubicBezTo>
                <a:cubicBezTo>
                  <a:pt x="13345" y="16787"/>
                  <a:pt x="13065" y="16878"/>
                  <a:pt x="12854" y="16962"/>
                </a:cubicBezTo>
                <a:cubicBezTo>
                  <a:pt x="12667" y="17053"/>
                  <a:pt x="12481" y="17109"/>
                  <a:pt x="12274" y="17193"/>
                </a:cubicBezTo>
                <a:cubicBezTo>
                  <a:pt x="11901" y="17340"/>
                  <a:pt x="11503" y="17487"/>
                  <a:pt x="11012" y="17634"/>
                </a:cubicBezTo>
                <a:cubicBezTo>
                  <a:pt x="10919" y="17634"/>
                  <a:pt x="10825" y="17690"/>
                  <a:pt x="10825" y="17718"/>
                </a:cubicBezTo>
                <a:cubicBezTo>
                  <a:pt x="10428" y="17893"/>
                  <a:pt x="10148" y="18040"/>
                  <a:pt x="9844" y="18214"/>
                </a:cubicBezTo>
                <a:cubicBezTo>
                  <a:pt x="9750" y="18305"/>
                  <a:pt x="9657" y="18361"/>
                  <a:pt x="9446" y="18452"/>
                </a:cubicBezTo>
                <a:cubicBezTo>
                  <a:pt x="9353" y="18536"/>
                  <a:pt x="9166" y="18627"/>
                  <a:pt x="9073" y="18711"/>
                </a:cubicBezTo>
                <a:cubicBezTo>
                  <a:pt x="8675" y="18942"/>
                  <a:pt x="8188" y="19152"/>
                  <a:pt x="7811" y="19382"/>
                </a:cubicBezTo>
                <a:cubicBezTo>
                  <a:pt x="7697" y="19439"/>
                  <a:pt x="7511" y="19529"/>
                  <a:pt x="7418" y="19585"/>
                </a:cubicBezTo>
                <a:cubicBezTo>
                  <a:pt x="7231" y="19676"/>
                  <a:pt x="7020" y="19732"/>
                  <a:pt x="6927" y="19816"/>
                </a:cubicBezTo>
                <a:cubicBezTo>
                  <a:pt x="6740" y="19879"/>
                  <a:pt x="6647" y="19935"/>
                  <a:pt x="6529" y="19991"/>
                </a:cubicBezTo>
                <a:cubicBezTo>
                  <a:pt x="6249" y="20110"/>
                  <a:pt x="5945" y="20229"/>
                  <a:pt x="5851" y="20404"/>
                </a:cubicBezTo>
                <a:cubicBezTo>
                  <a:pt x="5851" y="20432"/>
                  <a:pt x="5758" y="20432"/>
                  <a:pt x="5665" y="20460"/>
                </a:cubicBezTo>
                <a:cubicBezTo>
                  <a:pt x="5572" y="20460"/>
                  <a:pt x="5478" y="20488"/>
                  <a:pt x="5478" y="20488"/>
                </a:cubicBezTo>
                <a:lnTo>
                  <a:pt x="5267" y="20516"/>
                </a:lnTo>
                <a:lnTo>
                  <a:pt x="5361" y="20285"/>
                </a:lnTo>
                <a:cubicBezTo>
                  <a:pt x="5478" y="20138"/>
                  <a:pt x="5572" y="20026"/>
                  <a:pt x="5572" y="19907"/>
                </a:cubicBezTo>
                <a:cubicBezTo>
                  <a:pt x="5758" y="19292"/>
                  <a:pt x="6062" y="18627"/>
                  <a:pt x="6647" y="17984"/>
                </a:cubicBezTo>
                <a:cubicBezTo>
                  <a:pt x="6927" y="17690"/>
                  <a:pt x="7324" y="17368"/>
                  <a:pt x="7998" y="17018"/>
                </a:cubicBezTo>
                <a:cubicBezTo>
                  <a:pt x="8095" y="16990"/>
                  <a:pt x="8188" y="16962"/>
                  <a:pt x="8395" y="16934"/>
                </a:cubicBezTo>
                <a:cubicBezTo>
                  <a:pt x="9353" y="16731"/>
                  <a:pt x="10148" y="16494"/>
                  <a:pt x="11012" y="16235"/>
                </a:cubicBezTo>
                <a:cubicBezTo>
                  <a:pt x="11316" y="16144"/>
                  <a:pt x="11503" y="16088"/>
                  <a:pt x="11783" y="16032"/>
                </a:cubicBezTo>
                <a:cubicBezTo>
                  <a:pt x="11901" y="16004"/>
                  <a:pt x="11994" y="15969"/>
                  <a:pt x="12087" y="15913"/>
                </a:cubicBezTo>
                <a:cubicBezTo>
                  <a:pt x="12181" y="15913"/>
                  <a:pt x="12181" y="15885"/>
                  <a:pt x="12274" y="15885"/>
                </a:cubicBezTo>
                <a:lnTo>
                  <a:pt x="12667" y="15766"/>
                </a:lnTo>
                <a:cubicBezTo>
                  <a:pt x="13345" y="15535"/>
                  <a:pt x="14116" y="15270"/>
                  <a:pt x="14911" y="15011"/>
                </a:cubicBezTo>
                <a:lnTo>
                  <a:pt x="15495" y="14836"/>
                </a:lnTo>
                <a:cubicBezTo>
                  <a:pt x="16359" y="14542"/>
                  <a:pt x="16944" y="14220"/>
                  <a:pt x="17337" y="13905"/>
                </a:cubicBezTo>
                <a:cubicBezTo>
                  <a:pt x="17430" y="13787"/>
                  <a:pt x="17524" y="13668"/>
                  <a:pt x="17617" y="13556"/>
                </a:cubicBezTo>
                <a:cubicBezTo>
                  <a:pt x="17735" y="13465"/>
                  <a:pt x="17828" y="13346"/>
                  <a:pt x="17921" y="13262"/>
                </a:cubicBezTo>
                <a:cubicBezTo>
                  <a:pt x="18506" y="12647"/>
                  <a:pt x="18786" y="12038"/>
                  <a:pt x="18996" y="11423"/>
                </a:cubicBezTo>
                <a:lnTo>
                  <a:pt x="18996" y="11220"/>
                </a:lnTo>
                <a:lnTo>
                  <a:pt x="18903" y="11282"/>
                </a:lnTo>
                <a:cubicBezTo>
                  <a:pt x="18692" y="11366"/>
                  <a:pt x="18599" y="11394"/>
                  <a:pt x="18506" y="11457"/>
                </a:cubicBezTo>
                <a:cubicBezTo>
                  <a:pt x="18319" y="11569"/>
                  <a:pt x="18108" y="11688"/>
                  <a:pt x="17921" y="11807"/>
                </a:cubicBezTo>
                <a:cubicBezTo>
                  <a:pt x="17617" y="11982"/>
                  <a:pt x="17430" y="12157"/>
                  <a:pt x="17151" y="12332"/>
                </a:cubicBezTo>
                <a:lnTo>
                  <a:pt x="16944" y="12444"/>
                </a:lnTo>
                <a:cubicBezTo>
                  <a:pt x="16570" y="12619"/>
                  <a:pt x="16266" y="12821"/>
                  <a:pt x="15986" y="12996"/>
                </a:cubicBezTo>
                <a:cubicBezTo>
                  <a:pt x="15098" y="13409"/>
                  <a:pt x="14327" y="13843"/>
                  <a:pt x="13438" y="14283"/>
                </a:cubicBezTo>
                <a:cubicBezTo>
                  <a:pt x="13345" y="14311"/>
                  <a:pt x="13252" y="14367"/>
                  <a:pt x="13158" y="14430"/>
                </a:cubicBezTo>
                <a:cubicBezTo>
                  <a:pt x="12854" y="14570"/>
                  <a:pt x="12481" y="14745"/>
                  <a:pt x="12087" y="14892"/>
                </a:cubicBezTo>
                <a:cubicBezTo>
                  <a:pt x="11012" y="15270"/>
                  <a:pt x="9844" y="15682"/>
                  <a:pt x="8862" y="16144"/>
                </a:cubicBezTo>
                <a:cubicBezTo>
                  <a:pt x="8862" y="16179"/>
                  <a:pt x="8769" y="16179"/>
                  <a:pt x="8769" y="16207"/>
                </a:cubicBezTo>
                <a:cubicBezTo>
                  <a:pt x="8675" y="16235"/>
                  <a:pt x="8675" y="16235"/>
                  <a:pt x="8582" y="16263"/>
                </a:cubicBezTo>
                <a:lnTo>
                  <a:pt x="8489" y="16319"/>
                </a:lnTo>
                <a:lnTo>
                  <a:pt x="8489" y="16116"/>
                </a:lnTo>
                <a:lnTo>
                  <a:pt x="8675" y="15682"/>
                </a:lnTo>
                <a:cubicBezTo>
                  <a:pt x="8769" y="15417"/>
                  <a:pt x="8862" y="15130"/>
                  <a:pt x="8980" y="14864"/>
                </a:cubicBezTo>
                <a:cubicBezTo>
                  <a:pt x="9073" y="14689"/>
                  <a:pt x="9073" y="14514"/>
                  <a:pt x="9166" y="14339"/>
                </a:cubicBezTo>
                <a:cubicBezTo>
                  <a:pt x="9259" y="14192"/>
                  <a:pt x="9259" y="14046"/>
                  <a:pt x="9353" y="13905"/>
                </a:cubicBezTo>
                <a:cubicBezTo>
                  <a:pt x="9353" y="13787"/>
                  <a:pt x="9446" y="13612"/>
                  <a:pt x="9844" y="13493"/>
                </a:cubicBezTo>
                <a:cubicBezTo>
                  <a:pt x="9937" y="13465"/>
                  <a:pt x="10030" y="13437"/>
                  <a:pt x="10030" y="13409"/>
                </a:cubicBezTo>
                <a:cubicBezTo>
                  <a:pt x="10335" y="13143"/>
                  <a:pt x="11012" y="12968"/>
                  <a:pt x="11596" y="12821"/>
                </a:cubicBezTo>
                <a:cubicBezTo>
                  <a:pt x="12367" y="12647"/>
                  <a:pt x="13158" y="12416"/>
                  <a:pt x="13836" y="12122"/>
                </a:cubicBezTo>
                <a:lnTo>
                  <a:pt x="14700" y="11807"/>
                </a:lnTo>
                <a:cubicBezTo>
                  <a:pt x="15284" y="11541"/>
                  <a:pt x="15986" y="11310"/>
                  <a:pt x="16570" y="11073"/>
                </a:cubicBezTo>
                <a:lnTo>
                  <a:pt x="16757" y="10989"/>
                </a:lnTo>
                <a:cubicBezTo>
                  <a:pt x="17337" y="10758"/>
                  <a:pt x="17921" y="10520"/>
                  <a:pt x="18412" y="10233"/>
                </a:cubicBezTo>
                <a:cubicBezTo>
                  <a:pt x="18599" y="10114"/>
                  <a:pt x="18786" y="10024"/>
                  <a:pt x="18996" y="9911"/>
                </a:cubicBezTo>
                <a:lnTo>
                  <a:pt x="18996" y="9883"/>
                </a:lnTo>
                <a:cubicBezTo>
                  <a:pt x="19767" y="9471"/>
                  <a:pt x="20258" y="9065"/>
                  <a:pt x="20352" y="8687"/>
                </a:cubicBezTo>
                <a:cubicBezTo>
                  <a:pt x="20352" y="8310"/>
                  <a:pt x="20538" y="7897"/>
                  <a:pt x="20749" y="7519"/>
                </a:cubicBezTo>
                <a:cubicBezTo>
                  <a:pt x="20842" y="7288"/>
                  <a:pt x="20936" y="7023"/>
                  <a:pt x="21029" y="6792"/>
                </a:cubicBezTo>
                <a:cubicBezTo>
                  <a:pt x="21236" y="6442"/>
                  <a:pt x="21329" y="6120"/>
                  <a:pt x="21427" y="5799"/>
                </a:cubicBezTo>
                <a:cubicBezTo>
                  <a:pt x="21427" y="5652"/>
                  <a:pt x="21427" y="5540"/>
                  <a:pt x="21520" y="5421"/>
                </a:cubicBezTo>
                <a:lnTo>
                  <a:pt x="21520" y="5365"/>
                </a:lnTo>
                <a:lnTo>
                  <a:pt x="21427" y="5393"/>
                </a:lnTo>
                <a:cubicBezTo>
                  <a:pt x="21329" y="5421"/>
                  <a:pt x="21236" y="5449"/>
                  <a:pt x="21236" y="5477"/>
                </a:cubicBezTo>
                <a:lnTo>
                  <a:pt x="20936" y="5624"/>
                </a:lnTo>
                <a:cubicBezTo>
                  <a:pt x="20656" y="5861"/>
                  <a:pt x="20258" y="6064"/>
                  <a:pt x="19954" y="6295"/>
                </a:cubicBezTo>
                <a:cubicBezTo>
                  <a:pt x="19370" y="6764"/>
                  <a:pt x="18692" y="7226"/>
                  <a:pt x="18201" y="7638"/>
                </a:cubicBezTo>
                <a:lnTo>
                  <a:pt x="18108" y="7722"/>
                </a:lnTo>
                <a:cubicBezTo>
                  <a:pt x="17735" y="8016"/>
                  <a:pt x="17430" y="8275"/>
                  <a:pt x="17244" y="8569"/>
                </a:cubicBezTo>
                <a:cubicBezTo>
                  <a:pt x="16944" y="8918"/>
                  <a:pt x="16664" y="9240"/>
                  <a:pt x="16266" y="9534"/>
                </a:cubicBezTo>
                <a:lnTo>
                  <a:pt x="16079" y="9646"/>
                </a:lnTo>
                <a:cubicBezTo>
                  <a:pt x="15775" y="9849"/>
                  <a:pt x="15495" y="10058"/>
                  <a:pt x="15191" y="10233"/>
                </a:cubicBezTo>
                <a:cubicBezTo>
                  <a:pt x="14607" y="10611"/>
                  <a:pt x="14116" y="10961"/>
                  <a:pt x="13438" y="11338"/>
                </a:cubicBezTo>
                <a:cubicBezTo>
                  <a:pt x="12951" y="11632"/>
                  <a:pt x="12367" y="11982"/>
                  <a:pt x="11503" y="12297"/>
                </a:cubicBezTo>
                <a:cubicBezTo>
                  <a:pt x="11316" y="12360"/>
                  <a:pt x="11199" y="12444"/>
                  <a:pt x="11012" y="12535"/>
                </a:cubicBezTo>
                <a:cubicBezTo>
                  <a:pt x="10919" y="12563"/>
                  <a:pt x="10825" y="12619"/>
                  <a:pt x="10732" y="12647"/>
                </a:cubicBezTo>
                <a:cubicBezTo>
                  <a:pt x="10732" y="12681"/>
                  <a:pt x="10615" y="12709"/>
                  <a:pt x="10521" y="12709"/>
                </a:cubicBezTo>
                <a:cubicBezTo>
                  <a:pt x="10521" y="12737"/>
                  <a:pt x="10428" y="12737"/>
                  <a:pt x="10428" y="12765"/>
                </a:cubicBezTo>
                <a:lnTo>
                  <a:pt x="10241" y="12793"/>
                </a:lnTo>
                <a:lnTo>
                  <a:pt x="10241" y="12737"/>
                </a:lnTo>
                <a:cubicBezTo>
                  <a:pt x="10335" y="12563"/>
                  <a:pt x="10428" y="12388"/>
                  <a:pt x="10428" y="12241"/>
                </a:cubicBezTo>
                <a:cubicBezTo>
                  <a:pt x="10615" y="11863"/>
                  <a:pt x="10825" y="11513"/>
                  <a:pt x="10919" y="11164"/>
                </a:cubicBezTo>
                <a:cubicBezTo>
                  <a:pt x="11105" y="10786"/>
                  <a:pt x="11410" y="10436"/>
                  <a:pt x="11596" y="10058"/>
                </a:cubicBezTo>
                <a:cubicBezTo>
                  <a:pt x="11783" y="9821"/>
                  <a:pt x="11901" y="9590"/>
                  <a:pt x="12087" y="9324"/>
                </a:cubicBezTo>
                <a:cubicBezTo>
                  <a:pt x="12481" y="8569"/>
                  <a:pt x="12951" y="7988"/>
                  <a:pt x="13532" y="7435"/>
                </a:cubicBezTo>
                <a:cubicBezTo>
                  <a:pt x="14420" y="6673"/>
                  <a:pt x="15495" y="5771"/>
                  <a:pt x="17151" y="4896"/>
                </a:cubicBezTo>
                <a:cubicBezTo>
                  <a:pt x="17617" y="4637"/>
                  <a:pt x="18108" y="4288"/>
                  <a:pt x="18412" y="3875"/>
                </a:cubicBezTo>
                <a:cubicBezTo>
                  <a:pt x="18692" y="3616"/>
                  <a:pt x="18786" y="3322"/>
                  <a:pt x="18996" y="3064"/>
                </a:cubicBezTo>
                <a:cubicBezTo>
                  <a:pt x="18996" y="2973"/>
                  <a:pt x="19090" y="2889"/>
                  <a:pt x="19090" y="2798"/>
                </a:cubicBezTo>
                <a:cubicBezTo>
                  <a:pt x="19370" y="2420"/>
                  <a:pt x="19581" y="2014"/>
                  <a:pt x="19954" y="1602"/>
                </a:cubicBezTo>
                <a:cubicBezTo>
                  <a:pt x="20258" y="1280"/>
                  <a:pt x="20656" y="902"/>
                  <a:pt x="21029" y="525"/>
                </a:cubicBezTo>
                <a:lnTo>
                  <a:pt x="21029" y="406"/>
                </a:lnTo>
                <a:cubicBezTo>
                  <a:pt x="21236" y="294"/>
                  <a:pt x="21329" y="147"/>
                  <a:pt x="2132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24" name="Google Shape;865;p42"/>
          <p:cNvSpPr/>
          <p:nvPr/>
        </p:nvSpPr>
        <p:spPr>
          <a:xfrm rot="7200000">
            <a:off x="3086432" y="-1493213"/>
            <a:ext cx="1550133" cy="2650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1172579" y="112157"/>
            <a:ext cx="3524041" cy="14857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spc="-1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t>Entwicklung in Kuba</a:t>
            </a:r>
          </a:p>
        </p:txBody>
      </p:sp>
      <p:sp>
        <p:nvSpPr>
          <p:cNvPr id="927" name="Google Shape;1023;p56"/>
          <p:cNvSpPr/>
          <p:nvPr/>
        </p:nvSpPr>
        <p:spPr>
          <a:xfrm rot="1800000">
            <a:off x="6830993" y="-1566379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pic>
        <p:nvPicPr>
          <p:cNvPr id="928" name="Grafik 1" descr="Grafik 1"/>
          <p:cNvPicPr>
            <a:picLocks noChangeAspect="1"/>
          </p:cNvPicPr>
          <p:nvPr/>
        </p:nvPicPr>
        <p:blipFill>
          <a:blip r:embed="rId2"/>
          <a:srcRect b="2"/>
          <a:stretch>
            <a:fillRect/>
          </a:stretch>
        </p:blipFill>
        <p:spPr>
          <a:xfrm>
            <a:off x="4424416" y="1031384"/>
            <a:ext cx="4252487" cy="2828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5"/>
                  <a:pt x="0" y="10800"/>
                </a:cubicBezTo>
                <a:cubicBezTo>
                  <a:pt x="0" y="16765"/>
                  <a:pt x="4834" y="21600"/>
                  <a:pt x="10799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79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29" name="Textfeld 2"/>
          <p:cNvSpPr txBox="1"/>
          <p:nvPr/>
        </p:nvSpPr>
        <p:spPr>
          <a:xfrm>
            <a:off x="1280058" y="1756171"/>
            <a:ext cx="2910861" cy="1950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-Entstehung in Kuba im 19. Jahrhundert</a:t>
            </a:r>
          </a:p>
          <a:p>
            <a:r>
              <a:t>-Einfluss aus Afrika</a:t>
            </a:r>
          </a:p>
          <a:p>
            <a:r>
              <a:t>-Entstehung neuer Tänze durch Vermischung mit kubanischen Stilen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962279" y="-151886"/>
            <a:ext cx="7219441" cy="18000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5000" spc="-1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rPr dirty="0" err="1"/>
              <a:t>Afrikanische</a:t>
            </a:r>
            <a:r>
              <a:rPr lang="en-US" dirty="0"/>
              <a:t> </a:t>
            </a:r>
            <a:r>
              <a:rPr lang="en-US" dirty="0" err="1"/>
              <a:t>Wurzeln</a:t>
            </a:r>
            <a:endParaRPr dirty="0"/>
          </a:p>
        </p:txBody>
      </p:sp>
      <p:sp>
        <p:nvSpPr>
          <p:cNvPr id="932" name="Google Shape;855;p41"/>
          <p:cNvSpPr/>
          <p:nvPr/>
        </p:nvSpPr>
        <p:spPr>
          <a:xfrm rot="10800000">
            <a:off x="1818359" y="4118157"/>
            <a:ext cx="1615506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33" name="Google Shape;856;p41"/>
          <p:cNvSpPr/>
          <p:nvPr/>
        </p:nvSpPr>
        <p:spPr>
          <a:xfrm rot="1800000">
            <a:off x="6292073" y="-1469899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34" name="Google Shape;857;p41"/>
          <p:cNvSpPr/>
          <p:nvPr/>
        </p:nvSpPr>
        <p:spPr>
          <a:xfrm rot="10800000">
            <a:off x="501794" y="-1081329"/>
            <a:ext cx="1227638" cy="2099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35" name="Textfeld 1"/>
          <p:cNvSpPr txBox="1"/>
          <p:nvPr/>
        </p:nvSpPr>
        <p:spPr>
          <a:xfrm>
            <a:off x="1729432" y="2267464"/>
            <a:ext cx="5538684" cy="2031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-</a:t>
            </a:r>
            <a:r>
              <a:rPr dirty="0" err="1"/>
              <a:t>Wurzeln</a:t>
            </a:r>
            <a:r>
              <a:rPr dirty="0"/>
              <a:t> in </a:t>
            </a:r>
            <a:r>
              <a:rPr dirty="0" err="1"/>
              <a:t>afrikanische</a:t>
            </a:r>
            <a:r>
              <a:rPr dirty="0"/>
              <a:t> </a:t>
            </a:r>
            <a:r>
              <a:rPr dirty="0" err="1"/>
              <a:t>Tänze</a:t>
            </a:r>
            <a:endParaRPr dirty="0"/>
          </a:p>
          <a:p>
            <a:r>
              <a:rPr dirty="0"/>
              <a:t>-</a:t>
            </a:r>
            <a:r>
              <a:rPr dirty="0" err="1"/>
              <a:t>Verbindung</a:t>
            </a:r>
            <a:r>
              <a:rPr dirty="0"/>
              <a:t> mit </a:t>
            </a:r>
            <a:r>
              <a:rPr dirty="0" err="1"/>
              <a:t>Geschichte</a:t>
            </a:r>
            <a:r>
              <a:rPr dirty="0"/>
              <a:t> und Ritual</a:t>
            </a:r>
          </a:p>
          <a:p>
            <a:r>
              <a:rPr dirty="0"/>
              <a:t>-</a:t>
            </a:r>
            <a:r>
              <a:rPr dirty="0" err="1"/>
              <a:t>Rhythmen</a:t>
            </a:r>
            <a:r>
              <a:rPr dirty="0"/>
              <a:t> und </a:t>
            </a:r>
            <a:r>
              <a:rPr dirty="0" err="1"/>
              <a:t>Bewegungen</a:t>
            </a:r>
            <a:r>
              <a:rPr dirty="0"/>
              <a:t> bis </a:t>
            </a:r>
            <a:r>
              <a:rPr dirty="0" err="1"/>
              <a:t>heute</a:t>
            </a:r>
            <a:r>
              <a:rPr dirty="0"/>
              <a:t> </a:t>
            </a:r>
            <a:r>
              <a:rPr dirty="0" err="1"/>
              <a:t>noch</a:t>
            </a:r>
            <a:r>
              <a:rPr dirty="0"/>
              <a:t> da</a:t>
            </a:r>
          </a:p>
          <a:p>
            <a:r>
              <a:rPr dirty="0"/>
              <a:t>-</a:t>
            </a:r>
            <a:r>
              <a:rPr dirty="0" err="1"/>
              <a:t>kultureller</a:t>
            </a:r>
            <a:r>
              <a:rPr dirty="0"/>
              <a:t> </a:t>
            </a:r>
            <a:r>
              <a:rPr dirty="0" err="1"/>
              <a:t>Austausch</a:t>
            </a:r>
            <a:r>
              <a:rPr dirty="0"/>
              <a:t> </a:t>
            </a:r>
            <a:r>
              <a:rPr dirty="0" err="1"/>
              <a:t>zwischen</a:t>
            </a:r>
            <a:r>
              <a:rPr dirty="0"/>
              <a:t> </a:t>
            </a:r>
            <a:r>
              <a:rPr dirty="0" err="1"/>
              <a:t>Afrika</a:t>
            </a:r>
            <a:r>
              <a:rPr dirty="0"/>
              <a:t> und </a:t>
            </a:r>
            <a:r>
              <a:rPr dirty="0" err="1"/>
              <a:t>Kuba</a:t>
            </a:r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Ausdruck</a:t>
            </a:r>
            <a:r>
              <a:rPr lang="en-US" dirty="0"/>
              <a:t> des </a:t>
            </a:r>
            <a:r>
              <a:rPr lang="en-US" dirty="0" err="1"/>
              <a:t>Widerstands</a:t>
            </a:r>
            <a:r>
              <a:rPr lang="en-US" dirty="0"/>
              <a:t> und </a:t>
            </a:r>
            <a:r>
              <a:rPr lang="en-US" dirty="0" err="1"/>
              <a:t>kulturelle</a:t>
            </a:r>
            <a:r>
              <a:rPr lang="en-US" dirty="0"/>
              <a:t> </a:t>
            </a:r>
            <a:r>
              <a:rPr lang="en-US" dirty="0" err="1"/>
              <a:t>Identität</a:t>
            </a:r>
            <a:r>
              <a:rPr lang="en-US" dirty="0"/>
              <a:t> </a:t>
            </a:r>
          </a:p>
          <a:p>
            <a:r>
              <a:rPr lang="en-US" dirty="0"/>
              <a:t>-</a:t>
            </a:r>
            <a:r>
              <a:rPr lang="en-US" dirty="0" err="1"/>
              <a:t>wichtiger</a:t>
            </a:r>
            <a:r>
              <a:rPr lang="en-US" dirty="0"/>
              <a:t> </a:t>
            </a:r>
            <a:r>
              <a:rPr lang="en-US" dirty="0" err="1"/>
              <a:t>Teil</a:t>
            </a:r>
            <a:r>
              <a:rPr lang="en-US" dirty="0"/>
              <a:t> des </a:t>
            </a:r>
            <a:r>
              <a:rPr lang="en-US" dirty="0" err="1"/>
              <a:t>sozialen</a:t>
            </a:r>
            <a:r>
              <a:rPr lang="en-US" dirty="0"/>
              <a:t> </a:t>
            </a:r>
            <a:r>
              <a:rPr lang="en-US" dirty="0" err="1"/>
              <a:t>Lebens</a:t>
            </a:r>
            <a:r>
              <a:rPr lang="en-US" dirty="0"/>
              <a:t> </a:t>
            </a:r>
          </a:p>
          <a:p>
            <a:endParaRPr dirty="0"/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D6199BF7-DABE-D987-0846-D545F79C3020}"/>
              </a:ext>
            </a:extLst>
          </p:cNvPr>
          <p:cNvSpPr txBox="1">
            <a:spLocks/>
          </p:cNvSpPr>
          <p:nvPr/>
        </p:nvSpPr>
        <p:spPr>
          <a:xfrm>
            <a:off x="133060" y="403178"/>
            <a:ext cx="7219441" cy="180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b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-100" baseline="0">
                <a:solidFill>
                  <a:srgbClr val="544435"/>
                </a:solidFill>
                <a:uFillTx/>
                <a:latin typeface="Abril Fatface"/>
                <a:ea typeface="Abril Fatface"/>
                <a:cs typeface="Abril Fatface"/>
                <a:sym typeface="Abril Fatface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b="0" i="0" u="none" strike="noStrike" cap="none" spc="-1" baseline="0">
                <a:solidFill>
                  <a:srgbClr val="544435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US" sz="3200" dirty="0"/>
              <a:t>&amp;  </a:t>
            </a:r>
            <a:r>
              <a:rPr lang="en-US" sz="3200" dirty="0" err="1"/>
              <a:t>Einfluss</a:t>
            </a:r>
            <a:r>
              <a:rPr lang="en-US" sz="3200" dirty="0"/>
              <a:t> der </a:t>
            </a:r>
            <a:r>
              <a:rPr lang="en-US" sz="3200" dirty="0" err="1"/>
              <a:t>Sklaverei</a:t>
            </a:r>
            <a:endParaRPr lang="de-DE" sz="3200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1115612" y="0"/>
            <a:ext cx="7219441" cy="18000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5000" spc="-1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rPr lang="en-US" dirty="0" err="1"/>
              <a:t>Musikalische</a:t>
            </a:r>
            <a:r>
              <a:rPr lang="en-US" dirty="0"/>
              <a:t> </a:t>
            </a:r>
            <a:r>
              <a:rPr lang="en-US" dirty="0" err="1"/>
              <a:t>Merkmale</a:t>
            </a:r>
            <a:endParaRPr dirty="0"/>
          </a:p>
        </p:txBody>
      </p:sp>
      <p:sp>
        <p:nvSpPr>
          <p:cNvPr id="954" name="Google Shape;855;p41"/>
          <p:cNvSpPr/>
          <p:nvPr/>
        </p:nvSpPr>
        <p:spPr>
          <a:xfrm rot="10800000">
            <a:off x="1818359" y="4118157"/>
            <a:ext cx="1615506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55" name="Google Shape;856;p41"/>
          <p:cNvSpPr/>
          <p:nvPr/>
        </p:nvSpPr>
        <p:spPr>
          <a:xfrm rot="1800000">
            <a:off x="6292073" y="-1469899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56" name="Google Shape;857;p41"/>
          <p:cNvSpPr/>
          <p:nvPr/>
        </p:nvSpPr>
        <p:spPr>
          <a:xfrm rot="10800000">
            <a:off x="501794" y="-1081329"/>
            <a:ext cx="1227638" cy="2099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57" name="Textfeld 8"/>
          <p:cNvSpPr txBox="1"/>
          <p:nvPr/>
        </p:nvSpPr>
        <p:spPr>
          <a:xfrm>
            <a:off x="1944023" y="2143171"/>
            <a:ext cx="5255954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dirty="0"/>
              <a:t>-</a:t>
            </a:r>
            <a:r>
              <a:rPr lang="en-US" dirty="0" err="1"/>
              <a:t>geprägt</a:t>
            </a:r>
            <a:r>
              <a:rPr lang="en-US" dirty="0"/>
              <a:t> von </a:t>
            </a:r>
            <a:r>
              <a:rPr lang="en-US" dirty="0" err="1"/>
              <a:t>komplexen</a:t>
            </a:r>
            <a:r>
              <a:rPr lang="en-US" dirty="0"/>
              <a:t> </a:t>
            </a:r>
            <a:r>
              <a:rPr lang="en-US" dirty="0" err="1"/>
              <a:t>Rhythmen</a:t>
            </a:r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typische</a:t>
            </a:r>
            <a:r>
              <a:rPr lang="en-US" dirty="0"/>
              <a:t> </a:t>
            </a:r>
            <a:r>
              <a:rPr lang="en-US" dirty="0" err="1"/>
              <a:t>Instrumente</a:t>
            </a:r>
            <a:r>
              <a:rPr lang="en-US" dirty="0"/>
              <a:t>: Congas, Claves, Bongos </a:t>
            </a:r>
          </a:p>
          <a:p>
            <a:endParaRPr lang="en-US" dirty="0"/>
          </a:p>
          <a:p>
            <a:r>
              <a:rPr lang="en-US" dirty="0"/>
              <a:t> </a:t>
            </a:r>
            <a:endParaRPr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B7ED29B-CE0A-AD49-5657-115DDEAEB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240" y="3052460"/>
            <a:ext cx="867777" cy="208266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2A2229A-2CE9-F8F5-C7DA-A3638CF71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520" y="2959891"/>
            <a:ext cx="738900" cy="188419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13EA148-470E-A06F-70BE-EF356EB26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276" y="1815385"/>
            <a:ext cx="1089084" cy="161670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0698FBB-5782-7C14-5A76-1FCBCBBB1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839" y="2987039"/>
            <a:ext cx="2230367" cy="13992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Freihand 29">
                <a:extLst>
                  <a:ext uri="{FF2B5EF4-FFF2-40B4-BE49-F238E27FC236}">
                    <a16:creationId xmlns:a16="http://schemas.microsoft.com/office/drawing/2014/main" id="{8D2011FA-11A2-1946-17A5-9B4011096AF6}"/>
                  </a:ext>
                </a:extLst>
              </p14:cNvPr>
              <p14:cNvContentPartPr/>
              <p14:nvPr/>
            </p14:nvContentPartPr>
            <p14:xfrm>
              <a:off x="680474" y="2341166"/>
              <a:ext cx="879840" cy="456480"/>
            </p14:xfrm>
          </p:contentPart>
        </mc:Choice>
        <mc:Fallback xmlns="">
          <p:pic>
            <p:nvPicPr>
              <p:cNvPr id="30" name="Freihand 29">
                <a:extLst>
                  <a:ext uri="{FF2B5EF4-FFF2-40B4-BE49-F238E27FC236}">
                    <a16:creationId xmlns:a16="http://schemas.microsoft.com/office/drawing/2014/main" id="{8D2011FA-11A2-1946-17A5-9B4011096A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674" y="2330366"/>
                <a:ext cx="90108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88D69AFB-D8EC-8693-6536-9FA5BE71BDFA}"/>
                  </a:ext>
                </a:extLst>
              </p14:cNvPr>
              <p14:cNvContentPartPr/>
              <p14:nvPr/>
            </p14:nvContentPartPr>
            <p14:xfrm>
              <a:off x="1491554" y="2582006"/>
              <a:ext cx="93240" cy="33840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88D69AFB-D8EC-8693-6536-9FA5BE71BD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0754" y="2571206"/>
                <a:ext cx="11448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Freihand 46">
                <a:extLst>
                  <a:ext uri="{FF2B5EF4-FFF2-40B4-BE49-F238E27FC236}">
                    <a16:creationId xmlns:a16="http://schemas.microsoft.com/office/drawing/2014/main" id="{40BF950C-E202-1F0A-32EF-ECE05B81B6C8}"/>
                  </a:ext>
                </a:extLst>
              </p14:cNvPr>
              <p14:cNvContentPartPr/>
              <p14:nvPr/>
            </p14:nvContentPartPr>
            <p14:xfrm>
              <a:off x="6356757" y="3856894"/>
              <a:ext cx="725760" cy="328320"/>
            </p14:xfrm>
          </p:contentPart>
        </mc:Choice>
        <mc:Fallback xmlns="">
          <p:pic>
            <p:nvPicPr>
              <p:cNvPr id="47" name="Freihand 46">
                <a:extLst>
                  <a:ext uri="{FF2B5EF4-FFF2-40B4-BE49-F238E27FC236}">
                    <a16:creationId xmlns:a16="http://schemas.microsoft.com/office/drawing/2014/main" id="{40BF950C-E202-1F0A-32EF-ECE05B81B6C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45962" y="3846443"/>
                <a:ext cx="746989" cy="349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Freihand 49">
                <a:extLst>
                  <a:ext uri="{FF2B5EF4-FFF2-40B4-BE49-F238E27FC236}">
                    <a16:creationId xmlns:a16="http://schemas.microsoft.com/office/drawing/2014/main" id="{011456D6-1683-F18B-F930-AA1CE2164088}"/>
                  </a:ext>
                </a:extLst>
              </p14:cNvPr>
              <p14:cNvContentPartPr/>
              <p14:nvPr/>
            </p14:nvContentPartPr>
            <p14:xfrm>
              <a:off x="6297717" y="3517054"/>
              <a:ext cx="205560" cy="288360"/>
            </p14:xfrm>
          </p:contentPart>
        </mc:Choice>
        <mc:Fallback xmlns="">
          <p:pic>
            <p:nvPicPr>
              <p:cNvPr id="50" name="Freihand 49">
                <a:extLst>
                  <a:ext uri="{FF2B5EF4-FFF2-40B4-BE49-F238E27FC236}">
                    <a16:creationId xmlns:a16="http://schemas.microsoft.com/office/drawing/2014/main" id="{011456D6-1683-F18B-F930-AA1CE216408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87295" y="3506614"/>
                <a:ext cx="226763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96" name="Freihand 895">
                <a:extLst>
                  <a:ext uri="{FF2B5EF4-FFF2-40B4-BE49-F238E27FC236}">
                    <a16:creationId xmlns:a16="http://schemas.microsoft.com/office/drawing/2014/main" id="{BB9228AC-480F-A201-50BC-94D955F75195}"/>
                  </a:ext>
                </a:extLst>
              </p14:cNvPr>
              <p14:cNvContentPartPr/>
              <p14:nvPr/>
            </p14:nvContentPartPr>
            <p14:xfrm>
              <a:off x="8337789" y="2608012"/>
              <a:ext cx="636840" cy="291240"/>
            </p14:xfrm>
          </p:contentPart>
        </mc:Choice>
        <mc:Fallback xmlns="">
          <p:pic>
            <p:nvPicPr>
              <p:cNvPr id="896" name="Freihand 895">
                <a:extLst>
                  <a:ext uri="{FF2B5EF4-FFF2-40B4-BE49-F238E27FC236}">
                    <a16:creationId xmlns:a16="http://schemas.microsoft.com/office/drawing/2014/main" id="{BB9228AC-480F-A201-50BC-94D955F7519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26995" y="2597212"/>
                <a:ext cx="658068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99" name="Freihand 898">
                <a:extLst>
                  <a:ext uri="{FF2B5EF4-FFF2-40B4-BE49-F238E27FC236}">
                    <a16:creationId xmlns:a16="http://schemas.microsoft.com/office/drawing/2014/main" id="{35D073A8-86F8-17D6-2C51-EF353AE0E731}"/>
                  </a:ext>
                </a:extLst>
              </p14:cNvPr>
              <p14:cNvContentPartPr/>
              <p14:nvPr/>
            </p14:nvContentPartPr>
            <p14:xfrm>
              <a:off x="8429589" y="2293732"/>
              <a:ext cx="140760" cy="237600"/>
            </p14:xfrm>
          </p:contentPart>
        </mc:Choice>
        <mc:Fallback xmlns="">
          <p:pic>
            <p:nvPicPr>
              <p:cNvPr id="899" name="Freihand 898">
                <a:extLst>
                  <a:ext uri="{FF2B5EF4-FFF2-40B4-BE49-F238E27FC236}">
                    <a16:creationId xmlns:a16="http://schemas.microsoft.com/office/drawing/2014/main" id="{35D073A8-86F8-17D6-2C51-EF353AE0E73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19149" y="2283276"/>
                <a:ext cx="162000" cy="2588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590763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2038319" y="2362319"/>
            <a:ext cx="5067001" cy="102852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5000" spc="-1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t>Geschichte</a:t>
            </a:r>
          </a:p>
        </p:txBody>
      </p:sp>
      <p:sp>
        <p:nvSpPr>
          <p:cNvPr id="944" name="PlaceHolder 2"/>
          <p:cNvSpPr txBox="1"/>
          <p:nvPr/>
        </p:nvSpPr>
        <p:spPr>
          <a:xfrm>
            <a:off x="3743280" y="1542959"/>
            <a:ext cx="1647359" cy="92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b">
            <a:normAutofit/>
          </a:bodyPr>
          <a:lstStyle>
            <a:lvl1pPr algn="ctr" defTabSz="896111">
              <a:defRPr sz="4704" spc="-98">
                <a:solidFill>
                  <a:srgbClr val="806145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t>02</a:t>
            </a:r>
          </a:p>
        </p:txBody>
      </p:sp>
      <p:sp>
        <p:nvSpPr>
          <p:cNvPr id="945" name="Google Shape;991;p53"/>
          <p:cNvSpPr/>
          <p:nvPr/>
        </p:nvSpPr>
        <p:spPr>
          <a:xfrm rot="18360000">
            <a:off x="2150594" y="3822174"/>
            <a:ext cx="1627891" cy="2782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961919" y="723959"/>
            <a:ext cx="7219441" cy="18000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5000" spc="-1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t>Entstehung im 19. Jahrhundert</a:t>
            </a:r>
          </a:p>
        </p:txBody>
      </p:sp>
      <p:sp>
        <p:nvSpPr>
          <p:cNvPr id="948" name="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1552680" y="2467080"/>
            <a:ext cx="6038640" cy="1428481"/>
          </a:xfrm>
          <a:prstGeom prst="rect">
            <a:avLst/>
          </a:prstGeom>
        </p:spPr>
        <p:txBody>
          <a:bodyPr lIns="91439" tIns="91439" rIns="91439" bIns="91439">
            <a:normAutofit lnSpcReduction="10000"/>
          </a:bodyPr>
          <a:lstStyle/>
          <a:p>
            <a:pPr marL="0" indent="208026" defTabSz="832104">
              <a:spcBef>
                <a:spcPts val="0"/>
              </a:spcBef>
              <a:buSzTx/>
              <a:buFont typeface="Wingdings"/>
              <a:buNone/>
              <a:defRPr sz="1638" spc="0">
                <a:latin typeface="+mn-lt"/>
                <a:ea typeface="+mn-ea"/>
                <a:cs typeface="+mn-cs"/>
                <a:sym typeface="Arial"/>
              </a:defRPr>
            </a:pPr>
            <a:r>
              <a:t>- Rumba entstand im 19. Jahrhundert</a:t>
            </a:r>
          </a:p>
          <a:p>
            <a:pPr marL="0" indent="208026" defTabSz="832104">
              <a:spcBef>
                <a:spcPts val="0"/>
              </a:spcBef>
              <a:buSzTx/>
              <a:buFont typeface="Wingdings"/>
              <a:buNone/>
              <a:defRPr sz="1638" spc="0">
                <a:latin typeface="+mn-lt"/>
                <a:ea typeface="+mn-ea"/>
                <a:cs typeface="+mn-cs"/>
                <a:sym typeface="Arial"/>
              </a:defRPr>
            </a:pPr>
            <a:r>
              <a:t>-Ursprünglich Form des Ausdrucks für Sklaven</a:t>
            </a:r>
          </a:p>
          <a:p>
            <a:pPr marL="0" indent="208026" defTabSz="832104">
              <a:spcBef>
                <a:spcPts val="0"/>
              </a:spcBef>
              <a:buSzTx/>
              <a:buFont typeface="Wingdings"/>
              <a:buNone/>
              <a:defRPr sz="1638" spc="0">
                <a:latin typeface="+mn-lt"/>
                <a:ea typeface="+mn-ea"/>
                <a:cs typeface="+mn-cs"/>
                <a:sym typeface="Arial"/>
              </a:defRPr>
            </a:pPr>
            <a:r>
              <a:t>-Entwickelte sich in Stadtviertel Havannas</a:t>
            </a:r>
          </a:p>
          <a:p>
            <a:pPr marL="0" indent="208026" defTabSz="832104">
              <a:spcBef>
                <a:spcPts val="0"/>
              </a:spcBef>
              <a:buSzTx/>
              <a:buFont typeface="Wingdings"/>
              <a:buNone/>
              <a:defRPr sz="1638" spc="0">
                <a:latin typeface="+mn-lt"/>
                <a:ea typeface="+mn-ea"/>
                <a:cs typeface="+mn-cs"/>
                <a:sym typeface="Arial"/>
              </a:defRPr>
            </a:pPr>
            <a:r>
              <a:t>-wurde geprägt von Musik, Feiern und sozialen Interaktionen der afro-kubanischen Gesellschaft </a:t>
            </a:r>
          </a:p>
        </p:txBody>
      </p:sp>
      <p:sp>
        <p:nvSpPr>
          <p:cNvPr id="949" name="Google Shape;855;p41"/>
          <p:cNvSpPr/>
          <p:nvPr/>
        </p:nvSpPr>
        <p:spPr>
          <a:xfrm rot="10800000">
            <a:off x="1818359" y="4118157"/>
            <a:ext cx="1615506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50" name="Google Shape;856;p41"/>
          <p:cNvSpPr/>
          <p:nvPr/>
        </p:nvSpPr>
        <p:spPr>
          <a:xfrm rot="1800000">
            <a:off x="6292073" y="-1469899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51" name="Google Shape;857;p41"/>
          <p:cNvSpPr/>
          <p:nvPr/>
        </p:nvSpPr>
        <p:spPr>
          <a:xfrm rot="10800000">
            <a:off x="501794" y="-1081329"/>
            <a:ext cx="1227638" cy="2099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961919" y="723959"/>
            <a:ext cx="7219441" cy="18000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5000" spc="-1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t>Verbreitung in der Welt</a:t>
            </a:r>
          </a:p>
        </p:txBody>
      </p:sp>
      <p:sp>
        <p:nvSpPr>
          <p:cNvPr id="954" name="Google Shape;855;p41"/>
          <p:cNvSpPr/>
          <p:nvPr/>
        </p:nvSpPr>
        <p:spPr>
          <a:xfrm rot="10800000">
            <a:off x="1818359" y="4118157"/>
            <a:ext cx="1615506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55" name="Google Shape;856;p41"/>
          <p:cNvSpPr/>
          <p:nvPr/>
        </p:nvSpPr>
        <p:spPr>
          <a:xfrm rot="1800000">
            <a:off x="6292073" y="-1469899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56" name="Google Shape;857;p41"/>
          <p:cNvSpPr/>
          <p:nvPr/>
        </p:nvSpPr>
        <p:spPr>
          <a:xfrm rot="10800000">
            <a:off x="501794" y="-1081329"/>
            <a:ext cx="1227638" cy="2099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18999" y="0"/>
                </a:moveTo>
                <a:cubicBezTo>
                  <a:pt x="18979" y="0"/>
                  <a:pt x="18954" y="7"/>
                  <a:pt x="18932" y="20"/>
                </a:cubicBezTo>
                <a:cubicBezTo>
                  <a:pt x="18842" y="46"/>
                  <a:pt x="18797" y="72"/>
                  <a:pt x="18696" y="125"/>
                </a:cubicBezTo>
                <a:cubicBezTo>
                  <a:pt x="17953" y="595"/>
                  <a:pt x="18190" y="489"/>
                  <a:pt x="17244" y="734"/>
                </a:cubicBezTo>
                <a:cubicBezTo>
                  <a:pt x="16593" y="873"/>
                  <a:pt x="16031" y="1091"/>
                  <a:pt x="15558" y="1394"/>
                </a:cubicBezTo>
                <a:cubicBezTo>
                  <a:pt x="15040" y="1698"/>
                  <a:pt x="14716" y="2082"/>
                  <a:pt x="14671" y="2550"/>
                </a:cubicBezTo>
                <a:cubicBezTo>
                  <a:pt x="14626" y="2854"/>
                  <a:pt x="14671" y="3185"/>
                  <a:pt x="14716" y="3489"/>
                </a:cubicBezTo>
                <a:cubicBezTo>
                  <a:pt x="14716" y="3654"/>
                  <a:pt x="14761" y="3819"/>
                  <a:pt x="14716" y="3984"/>
                </a:cubicBezTo>
                <a:cubicBezTo>
                  <a:pt x="14716" y="4063"/>
                  <a:pt x="14671" y="4150"/>
                  <a:pt x="14626" y="4229"/>
                </a:cubicBezTo>
                <a:cubicBezTo>
                  <a:pt x="13872" y="5028"/>
                  <a:pt x="13264" y="5828"/>
                  <a:pt x="12701" y="6654"/>
                </a:cubicBezTo>
                <a:cubicBezTo>
                  <a:pt x="12701" y="6707"/>
                  <a:pt x="12701" y="6733"/>
                  <a:pt x="12611" y="6766"/>
                </a:cubicBezTo>
                <a:cubicBezTo>
                  <a:pt x="12566" y="6733"/>
                  <a:pt x="12566" y="6707"/>
                  <a:pt x="12566" y="6680"/>
                </a:cubicBezTo>
                <a:cubicBezTo>
                  <a:pt x="12512" y="6046"/>
                  <a:pt x="12512" y="5411"/>
                  <a:pt x="12332" y="4811"/>
                </a:cubicBezTo>
                <a:cubicBezTo>
                  <a:pt x="12287" y="4698"/>
                  <a:pt x="12332" y="4586"/>
                  <a:pt x="12422" y="4507"/>
                </a:cubicBezTo>
                <a:cubicBezTo>
                  <a:pt x="12566" y="4289"/>
                  <a:pt x="12701" y="4090"/>
                  <a:pt x="12848" y="3872"/>
                </a:cubicBezTo>
                <a:cubicBezTo>
                  <a:pt x="13072" y="3377"/>
                  <a:pt x="12893" y="2967"/>
                  <a:pt x="12230" y="2636"/>
                </a:cubicBezTo>
                <a:cubicBezTo>
                  <a:pt x="11769" y="2412"/>
                  <a:pt x="11296" y="2194"/>
                  <a:pt x="10824" y="1943"/>
                </a:cubicBezTo>
                <a:cubicBezTo>
                  <a:pt x="10499" y="1777"/>
                  <a:pt x="10218" y="1612"/>
                  <a:pt x="10038" y="1368"/>
                </a:cubicBezTo>
                <a:cubicBezTo>
                  <a:pt x="9981" y="1341"/>
                  <a:pt x="9936" y="1281"/>
                  <a:pt x="9892" y="1281"/>
                </a:cubicBezTo>
                <a:cubicBezTo>
                  <a:pt x="9757" y="1315"/>
                  <a:pt x="9802" y="1368"/>
                  <a:pt x="9802" y="1420"/>
                </a:cubicBezTo>
                <a:cubicBezTo>
                  <a:pt x="9802" y="1480"/>
                  <a:pt x="9847" y="1506"/>
                  <a:pt x="9847" y="1559"/>
                </a:cubicBezTo>
                <a:cubicBezTo>
                  <a:pt x="9892" y="1725"/>
                  <a:pt x="9847" y="1890"/>
                  <a:pt x="9700" y="2055"/>
                </a:cubicBezTo>
                <a:cubicBezTo>
                  <a:pt x="9610" y="2168"/>
                  <a:pt x="9565" y="2247"/>
                  <a:pt x="9475" y="2332"/>
                </a:cubicBezTo>
                <a:cubicBezTo>
                  <a:pt x="9239" y="2550"/>
                  <a:pt x="9092" y="2768"/>
                  <a:pt x="8958" y="3020"/>
                </a:cubicBezTo>
                <a:cubicBezTo>
                  <a:pt x="8721" y="3516"/>
                  <a:pt x="9137" y="4063"/>
                  <a:pt x="9892" y="4315"/>
                </a:cubicBezTo>
                <a:cubicBezTo>
                  <a:pt x="10218" y="4421"/>
                  <a:pt x="10499" y="4480"/>
                  <a:pt x="10880" y="4533"/>
                </a:cubicBezTo>
                <a:cubicBezTo>
                  <a:pt x="11015" y="4560"/>
                  <a:pt x="11207" y="4586"/>
                  <a:pt x="11386" y="4619"/>
                </a:cubicBezTo>
                <a:cubicBezTo>
                  <a:pt x="11623" y="4672"/>
                  <a:pt x="11769" y="4751"/>
                  <a:pt x="11904" y="4890"/>
                </a:cubicBezTo>
                <a:cubicBezTo>
                  <a:pt x="12006" y="5054"/>
                  <a:pt x="12096" y="5220"/>
                  <a:pt x="12140" y="5411"/>
                </a:cubicBezTo>
                <a:cubicBezTo>
                  <a:pt x="12287" y="5908"/>
                  <a:pt x="12332" y="6436"/>
                  <a:pt x="12332" y="6932"/>
                </a:cubicBezTo>
                <a:cubicBezTo>
                  <a:pt x="12332" y="7229"/>
                  <a:pt x="12230" y="7532"/>
                  <a:pt x="12051" y="7810"/>
                </a:cubicBezTo>
                <a:cubicBezTo>
                  <a:pt x="11668" y="8385"/>
                  <a:pt x="11341" y="8966"/>
                  <a:pt x="11060" y="9575"/>
                </a:cubicBezTo>
                <a:cubicBezTo>
                  <a:pt x="10880" y="10011"/>
                  <a:pt x="10644" y="10453"/>
                  <a:pt x="10454" y="10896"/>
                </a:cubicBezTo>
                <a:cubicBezTo>
                  <a:pt x="10407" y="10949"/>
                  <a:pt x="10407" y="10976"/>
                  <a:pt x="10317" y="11028"/>
                </a:cubicBezTo>
                <a:cubicBezTo>
                  <a:pt x="10173" y="10731"/>
                  <a:pt x="9981" y="10480"/>
                  <a:pt x="9757" y="10202"/>
                </a:cubicBezTo>
                <a:cubicBezTo>
                  <a:pt x="9374" y="9740"/>
                  <a:pt x="8958" y="9271"/>
                  <a:pt x="8631" y="8801"/>
                </a:cubicBezTo>
                <a:cubicBezTo>
                  <a:pt x="8250" y="8359"/>
                  <a:pt x="8014" y="7889"/>
                  <a:pt x="7924" y="7394"/>
                </a:cubicBezTo>
                <a:cubicBezTo>
                  <a:pt x="7879" y="7229"/>
                  <a:pt x="7924" y="7123"/>
                  <a:pt x="8069" y="7011"/>
                </a:cubicBezTo>
                <a:cubicBezTo>
                  <a:pt x="8295" y="6846"/>
                  <a:pt x="8530" y="6707"/>
                  <a:pt x="8721" y="6568"/>
                </a:cubicBezTo>
                <a:cubicBezTo>
                  <a:pt x="9047" y="6350"/>
                  <a:pt x="9137" y="6105"/>
                  <a:pt x="9092" y="5828"/>
                </a:cubicBezTo>
                <a:cubicBezTo>
                  <a:pt x="9047" y="5471"/>
                  <a:pt x="8856" y="5141"/>
                  <a:pt x="8530" y="4837"/>
                </a:cubicBezTo>
                <a:cubicBezTo>
                  <a:pt x="8350" y="4672"/>
                  <a:pt x="8205" y="4507"/>
                  <a:pt x="8014" y="4315"/>
                </a:cubicBezTo>
                <a:cubicBezTo>
                  <a:pt x="7733" y="4011"/>
                  <a:pt x="7406" y="3733"/>
                  <a:pt x="7170" y="3403"/>
                </a:cubicBezTo>
                <a:cubicBezTo>
                  <a:pt x="7133" y="3358"/>
                  <a:pt x="7094" y="3290"/>
                  <a:pt x="6967" y="3290"/>
                </a:cubicBezTo>
                <a:cubicBezTo>
                  <a:pt x="6945" y="3290"/>
                  <a:pt x="6918" y="3292"/>
                  <a:pt x="6888" y="3298"/>
                </a:cubicBezTo>
                <a:cubicBezTo>
                  <a:pt x="6754" y="3298"/>
                  <a:pt x="6754" y="3377"/>
                  <a:pt x="6754" y="3463"/>
                </a:cubicBezTo>
                <a:cubicBezTo>
                  <a:pt x="6607" y="3898"/>
                  <a:pt x="6326" y="4315"/>
                  <a:pt x="6001" y="4725"/>
                </a:cubicBezTo>
                <a:cubicBezTo>
                  <a:pt x="5867" y="4917"/>
                  <a:pt x="5720" y="5114"/>
                  <a:pt x="5585" y="5306"/>
                </a:cubicBezTo>
                <a:cubicBezTo>
                  <a:pt x="5202" y="5828"/>
                  <a:pt x="5484" y="6402"/>
                  <a:pt x="6191" y="6733"/>
                </a:cubicBezTo>
                <a:cubicBezTo>
                  <a:pt x="6562" y="6932"/>
                  <a:pt x="6945" y="7064"/>
                  <a:pt x="7361" y="7229"/>
                </a:cubicBezTo>
                <a:cubicBezTo>
                  <a:pt x="7508" y="7289"/>
                  <a:pt x="7553" y="7342"/>
                  <a:pt x="7598" y="7427"/>
                </a:cubicBezTo>
                <a:cubicBezTo>
                  <a:pt x="7688" y="7724"/>
                  <a:pt x="7789" y="8002"/>
                  <a:pt x="7969" y="8306"/>
                </a:cubicBezTo>
                <a:cubicBezTo>
                  <a:pt x="7969" y="8333"/>
                  <a:pt x="8014" y="8359"/>
                  <a:pt x="7969" y="8385"/>
                </a:cubicBezTo>
                <a:cubicBezTo>
                  <a:pt x="7834" y="8333"/>
                  <a:pt x="7688" y="8253"/>
                  <a:pt x="7553" y="8194"/>
                </a:cubicBezTo>
                <a:cubicBezTo>
                  <a:pt x="7451" y="8141"/>
                  <a:pt x="7406" y="8088"/>
                  <a:pt x="7361" y="8028"/>
                </a:cubicBezTo>
                <a:cubicBezTo>
                  <a:pt x="7316" y="7784"/>
                  <a:pt x="7125" y="7560"/>
                  <a:pt x="6844" y="7394"/>
                </a:cubicBezTo>
                <a:cubicBezTo>
                  <a:pt x="6607" y="7262"/>
                  <a:pt x="6382" y="7150"/>
                  <a:pt x="6146" y="7037"/>
                </a:cubicBezTo>
                <a:cubicBezTo>
                  <a:pt x="5765" y="6898"/>
                  <a:pt x="5349" y="6793"/>
                  <a:pt x="4876" y="6793"/>
                </a:cubicBezTo>
                <a:cubicBezTo>
                  <a:pt x="4786" y="6793"/>
                  <a:pt x="4690" y="6804"/>
                  <a:pt x="4612" y="6804"/>
                </a:cubicBezTo>
                <a:cubicBezTo>
                  <a:pt x="4571" y="6804"/>
                  <a:pt x="4536" y="6802"/>
                  <a:pt x="4505" y="6793"/>
                </a:cubicBezTo>
                <a:cubicBezTo>
                  <a:pt x="3852" y="6793"/>
                  <a:pt x="3235" y="6898"/>
                  <a:pt x="2672" y="7097"/>
                </a:cubicBezTo>
                <a:cubicBezTo>
                  <a:pt x="2211" y="7262"/>
                  <a:pt x="1885" y="7532"/>
                  <a:pt x="1549" y="7757"/>
                </a:cubicBezTo>
                <a:cubicBezTo>
                  <a:pt x="1504" y="7810"/>
                  <a:pt x="1459" y="7863"/>
                  <a:pt x="1549" y="7889"/>
                </a:cubicBezTo>
                <a:cubicBezTo>
                  <a:pt x="1582" y="7925"/>
                  <a:pt x="1611" y="7940"/>
                  <a:pt x="1648" y="7940"/>
                </a:cubicBezTo>
                <a:cubicBezTo>
                  <a:pt x="1674" y="7940"/>
                  <a:pt x="1703" y="7933"/>
                  <a:pt x="1740" y="7923"/>
                </a:cubicBezTo>
                <a:lnTo>
                  <a:pt x="1885" y="7923"/>
                </a:lnTo>
                <a:cubicBezTo>
                  <a:pt x="1998" y="7893"/>
                  <a:pt x="2113" y="7878"/>
                  <a:pt x="2230" y="7878"/>
                </a:cubicBezTo>
                <a:cubicBezTo>
                  <a:pt x="2346" y="7878"/>
                  <a:pt x="2465" y="7893"/>
                  <a:pt x="2582" y="7923"/>
                </a:cubicBezTo>
                <a:cubicBezTo>
                  <a:pt x="2729" y="7975"/>
                  <a:pt x="2863" y="8002"/>
                  <a:pt x="3010" y="8055"/>
                </a:cubicBezTo>
                <a:cubicBezTo>
                  <a:pt x="3381" y="8167"/>
                  <a:pt x="3753" y="8306"/>
                  <a:pt x="4178" y="8419"/>
                </a:cubicBezTo>
                <a:cubicBezTo>
                  <a:pt x="4389" y="8477"/>
                  <a:pt x="4600" y="8507"/>
                  <a:pt x="4831" y="8507"/>
                </a:cubicBezTo>
                <a:cubicBezTo>
                  <a:pt x="4907" y="8507"/>
                  <a:pt x="4985" y="8504"/>
                  <a:pt x="5067" y="8498"/>
                </a:cubicBezTo>
                <a:cubicBezTo>
                  <a:pt x="5394" y="8471"/>
                  <a:pt x="5720" y="8445"/>
                  <a:pt x="6001" y="8385"/>
                </a:cubicBezTo>
                <a:cubicBezTo>
                  <a:pt x="6236" y="8333"/>
                  <a:pt x="6427" y="8306"/>
                  <a:pt x="6664" y="8306"/>
                </a:cubicBezTo>
                <a:cubicBezTo>
                  <a:pt x="6730" y="8299"/>
                  <a:pt x="6795" y="8297"/>
                  <a:pt x="6859" y="8297"/>
                </a:cubicBezTo>
                <a:cubicBezTo>
                  <a:pt x="7074" y="8297"/>
                  <a:pt x="7279" y="8333"/>
                  <a:pt x="7451" y="8419"/>
                </a:cubicBezTo>
                <a:cubicBezTo>
                  <a:pt x="7598" y="8471"/>
                  <a:pt x="7733" y="8524"/>
                  <a:pt x="7879" y="8610"/>
                </a:cubicBezTo>
                <a:cubicBezTo>
                  <a:pt x="8115" y="8690"/>
                  <a:pt x="8250" y="8827"/>
                  <a:pt x="8350" y="8966"/>
                </a:cubicBezTo>
                <a:cubicBezTo>
                  <a:pt x="8766" y="9542"/>
                  <a:pt x="9194" y="10070"/>
                  <a:pt x="9700" y="10592"/>
                </a:cubicBezTo>
                <a:cubicBezTo>
                  <a:pt x="9892" y="10784"/>
                  <a:pt x="10038" y="11002"/>
                  <a:pt x="10173" y="11226"/>
                </a:cubicBezTo>
                <a:cubicBezTo>
                  <a:pt x="10218" y="11305"/>
                  <a:pt x="10218" y="11391"/>
                  <a:pt x="10173" y="11471"/>
                </a:cubicBezTo>
                <a:cubicBezTo>
                  <a:pt x="9981" y="11854"/>
                  <a:pt x="9847" y="12244"/>
                  <a:pt x="9757" y="12600"/>
                </a:cubicBezTo>
                <a:cubicBezTo>
                  <a:pt x="9520" y="13480"/>
                  <a:pt x="9374" y="14332"/>
                  <a:pt x="9284" y="15217"/>
                </a:cubicBezTo>
                <a:cubicBezTo>
                  <a:pt x="9194" y="16044"/>
                  <a:pt x="9137" y="16896"/>
                  <a:pt x="9239" y="17748"/>
                </a:cubicBezTo>
                <a:cubicBezTo>
                  <a:pt x="9239" y="17748"/>
                  <a:pt x="9239" y="17774"/>
                  <a:pt x="9194" y="17774"/>
                </a:cubicBezTo>
                <a:cubicBezTo>
                  <a:pt x="9194" y="17774"/>
                  <a:pt x="9137" y="17774"/>
                  <a:pt x="9137" y="17748"/>
                </a:cubicBezTo>
                <a:cubicBezTo>
                  <a:pt x="9092" y="17721"/>
                  <a:pt x="9047" y="17669"/>
                  <a:pt x="9003" y="17610"/>
                </a:cubicBezTo>
                <a:cubicBezTo>
                  <a:pt x="8115" y="16730"/>
                  <a:pt x="7406" y="15792"/>
                  <a:pt x="6945" y="14801"/>
                </a:cubicBezTo>
                <a:cubicBezTo>
                  <a:pt x="6664" y="14253"/>
                  <a:pt x="6472" y="13704"/>
                  <a:pt x="6382" y="13123"/>
                </a:cubicBezTo>
                <a:cubicBezTo>
                  <a:pt x="6382" y="13044"/>
                  <a:pt x="6382" y="12984"/>
                  <a:pt x="6517" y="12931"/>
                </a:cubicBezTo>
                <a:cubicBezTo>
                  <a:pt x="6664" y="12845"/>
                  <a:pt x="6844" y="12739"/>
                  <a:pt x="6990" y="12653"/>
                </a:cubicBezTo>
                <a:cubicBezTo>
                  <a:pt x="7406" y="12410"/>
                  <a:pt x="7688" y="12132"/>
                  <a:pt x="7924" y="11828"/>
                </a:cubicBezTo>
                <a:cubicBezTo>
                  <a:pt x="7969" y="11689"/>
                  <a:pt x="8014" y="11523"/>
                  <a:pt x="8014" y="11391"/>
                </a:cubicBezTo>
                <a:cubicBezTo>
                  <a:pt x="7969" y="11028"/>
                  <a:pt x="7834" y="10698"/>
                  <a:pt x="7553" y="10367"/>
                </a:cubicBezTo>
                <a:cubicBezTo>
                  <a:pt x="7170" y="9958"/>
                  <a:pt x="6888" y="9542"/>
                  <a:pt x="6709" y="9079"/>
                </a:cubicBezTo>
                <a:cubicBezTo>
                  <a:pt x="6664" y="8993"/>
                  <a:pt x="6607" y="8914"/>
                  <a:pt x="6472" y="8914"/>
                </a:cubicBezTo>
                <a:cubicBezTo>
                  <a:pt x="6443" y="8909"/>
                  <a:pt x="6418" y="8907"/>
                  <a:pt x="6394" y="8907"/>
                </a:cubicBezTo>
                <a:cubicBezTo>
                  <a:pt x="6267" y="8907"/>
                  <a:pt x="6222" y="8974"/>
                  <a:pt x="6146" y="9019"/>
                </a:cubicBezTo>
                <a:lnTo>
                  <a:pt x="6146" y="9046"/>
                </a:lnTo>
                <a:cubicBezTo>
                  <a:pt x="5867" y="9323"/>
                  <a:pt x="5540" y="9575"/>
                  <a:pt x="5157" y="9846"/>
                </a:cubicBezTo>
                <a:cubicBezTo>
                  <a:pt x="4831" y="10096"/>
                  <a:pt x="4505" y="10341"/>
                  <a:pt x="4313" y="10645"/>
                </a:cubicBezTo>
                <a:cubicBezTo>
                  <a:pt x="3942" y="11194"/>
                  <a:pt x="3987" y="11722"/>
                  <a:pt x="4595" y="12218"/>
                </a:cubicBezTo>
                <a:cubicBezTo>
                  <a:pt x="4921" y="12489"/>
                  <a:pt x="5349" y="12739"/>
                  <a:pt x="5867" y="12905"/>
                </a:cubicBezTo>
                <a:cubicBezTo>
                  <a:pt x="5956" y="12957"/>
                  <a:pt x="6001" y="13010"/>
                  <a:pt x="6046" y="13096"/>
                </a:cubicBezTo>
                <a:cubicBezTo>
                  <a:pt x="6101" y="13401"/>
                  <a:pt x="6146" y="13704"/>
                  <a:pt x="6281" y="13975"/>
                </a:cubicBezTo>
                <a:cubicBezTo>
                  <a:pt x="6281" y="14087"/>
                  <a:pt x="6326" y="14200"/>
                  <a:pt x="6382" y="14305"/>
                </a:cubicBezTo>
                <a:cubicBezTo>
                  <a:pt x="6365" y="14315"/>
                  <a:pt x="6347" y="14317"/>
                  <a:pt x="6332" y="14317"/>
                </a:cubicBezTo>
                <a:cubicBezTo>
                  <a:pt x="6302" y="14317"/>
                  <a:pt x="6281" y="14305"/>
                  <a:pt x="6281" y="14305"/>
                </a:cubicBezTo>
                <a:cubicBezTo>
                  <a:pt x="5956" y="14114"/>
                  <a:pt x="5720" y="13896"/>
                  <a:pt x="5349" y="13704"/>
                </a:cubicBezTo>
                <a:cubicBezTo>
                  <a:pt x="5304" y="13645"/>
                  <a:pt x="5304" y="13619"/>
                  <a:pt x="5304" y="13566"/>
                </a:cubicBezTo>
                <a:cubicBezTo>
                  <a:pt x="5304" y="13288"/>
                  <a:pt x="5112" y="13044"/>
                  <a:pt x="4876" y="12792"/>
                </a:cubicBezTo>
                <a:cubicBezTo>
                  <a:pt x="4550" y="12410"/>
                  <a:pt x="3987" y="12158"/>
                  <a:pt x="3291" y="12079"/>
                </a:cubicBezTo>
                <a:cubicBezTo>
                  <a:pt x="2944" y="12035"/>
                  <a:pt x="2619" y="12009"/>
                  <a:pt x="2289" y="12009"/>
                </a:cubicBezTo>
                <a:cubicBezTo>
                  <a:pt x="2170" y="12009"/>
                  <a:pt x="2051" y="12013"/>
                  <a:pt x="1930" y="12019"/>
                </a:cubicBezTo>
                <a:cubicBezTo>
                  <a:pt x="1593" y="12039"/>
                  <a:pt x="1273" y="12066"/>
                  <a:pt x="951" y="12066"/>
                </a:cubicBezTo>
                <a:cubicBezTo>
                  <a:pt x="734" y="12066"/>
                  <a:pt x="515" y="12054"/>
                  <a:pt x="288" y="12019"/>
                </a:cubicBezTo>
                <a:cubicBezTo>
                  <a:pt x="198" y="12019"/>
                  <a:pt x="97" y="12019"/>
                  <a:pt x="52" y="12079"/>
                </a:cubicBezTo>
                <a:cubicBezTo>
                  <a:pt x="-38" y="12158"/>
                  <a:pt x="7" y="12218"/>
                  <a:pt x="52" y="12271"/>
                </a:cubicBezTo>
                <a:cubicBezTo>
                  <a:pt x="142" y="12350"/>
                  <a:pt x="243" y="12436"/>
                  <a:pt x="333" y="12515"/>
                </a:cubicBezTo>
                <a:cubicBezTo>
                  <a:pt x="761" y="12878"/>
                  <a:pt x="1132" y="13235"/>
                  <a:pt x="1459" y="13592"/>
                </a:cubicBezTo>
                <a:cubicBezTo>
                  <a:pt x="1695" y="13811"/>
                  <a:pt x="1930" y="14001"/>
                  <a:pt x="2256" y="14140"/>
                </a:cubicBezTo>
                <a:cubicBezTo>
                  <a:pt x="2533" y="14264"/>
                  <a:pt x="2842" y="14328"/>
                  <a:pt x="3172" y="14328"/>
                </a:cubicBezTo>
                <a:cubicBezTo>
                  <a:pt x="3284" y="14328"/>
                  <a:pt x="3399" y="14320"/>
                  <a:pt x="3516" y="14305"/>
                </a:cubicBezTo>
                <a:cubicBezTo>
                  <a:pt x="3852" y="14253"/>
                  <a:pt x="4178" y="14167"/>
                  <a:pt x="4505" y="14061"/>
                </a:cubicBezTo>
                <a:cubicBezTo>
                  <a:pt x="4640" y="14001"/>
                  <a:pt x="4786" y="13948"/>
                  <a:pt x="4921" y="13896"/>
                </a:cubicBezTo>
                <a:cubicBezTo>
                  <a:pt x="4976" y="13874"/>
                  <a:pt x="5024" y="13865"/>
                  <a:pt x="5066" y="13865"/>
                </a:cubicBezTo>
                <a:cubicBezTo>
                  <a:pt x="5138" y="13865"/>
                  <a:pt x="5196" y="13890"/>
                  <a:pt x="5259" y="13922"/>
                </a:cubicBezTo>
                <a:cubicBezTo>
                  <a:pt x="5720" y="14226"/>
                  <a:pt x="6146" y="14531"/>
                  <a:pt x="6517" y="14861"/>
                </a:cubicBezTo>
                <a:cubicBezTo>
                  <a:pt x="6607" y="14888"/>
                  <a:pt x="6607" y="14940"/>
                  <a:pt x="6664" y="14993"/>
                </a:cubicBezTo>
                <a:cubicBezTo>
                  <a:pt x="6844" y="15462"/>
                  <a:pt x="7170" y="15931"/>
                  <a:pt x="7508" y="16373"/>
                </a:cubicBezTo>
                <a:cubicBezTo>
                  <a:pt x="7924" y="17008"/>
                  <a:pt x="8485" y="17610"/>
                  <a:pt x="9194" y="18165"/>
                </a:cubicBezTo>
                <a:cubicBezTo>
                  <a:pt x="9284" y="18217"/>
                  <a:pt x="9329" y="18297"/>
                  <a:pt x="9329" y="18383"/>
                </a:cubicBezTo>
                <a:cubicBezTo>
                  <a:pt x="9520" y="19155"/>
                  <a:pt x="9802" y="19922"/>
                  <a:pt x="10128" y="20695"/>
                </a:cubicBezTo>
                <a:cubicBezTo>
                  <a:pt x="10263" y="20940"/>
                  <a:pt x="10362" y="21218"/>
                  <a:pt x="10499" y="21468"/>
                </a:cubicBezTo>
                <a:cubicBezTo>
                  <a:pt x="10544" y="21521"/>
                  <a:pt x="10544" y="21574"/>
                  <a:pt x="10644" y="21600"/>
                </a:cubicBezTo>
                <a:cubicBezTo>
                  <a:pt x="10734" y="21547"/>
                  <a:pt x="10689" y="21494"/>
                  <a:pt x="10644" y="21436"/>
                </a:cubicBezTo>
                <a:cubicBezTo>
                  <a:pt x="10499" y="20973"/>
                  <a:pt x="10317" y="20503"/>
                  <a:pt x="10128" y="20009"/>
                </a:cubicBezTo>
                <a:cubicBezTo>
                  <a:pt x="10128" y="19949"/>
                  <a:pt x="10128" y="19896"/>
                  <a:pt x="10218" y="19843"/>
                </a:cubicBezTo>
                <a:cubicBezTo>
                  <a:pt x="10824" y="19513"/>
                  <a:pt x="11341" y="19155"/>
                  <a:pt x="11769" y="18793"/>
                </a:cubicBezTo>
                <a:cubicBezTo>
                  <a:pt x="12287" y="18383"/>
                  <a:pt x="12748" y="17966"/>
                  <a:pt x="13174" y="17531"/>
                </a:cubicBezTo>
                <a:cubicBezTo>
                  <a:pt x="13264" y="17445"/>
                  <a:pt x="13354" y="17392"/>
                  <a:pt x="13545" y="17365"/>
                </a:cubicBezTo>
                <a:cubicBezTo>
                  <a:pt x="13737" y="17339"/>
                  <a:pt x="13917" y="17306"/>
                  <a:pt x="14063" y="17306"/>
                </a:cubicBezTo>
                <a:cubicBezTo>
                  <a:pt x="15187" y="17226"/>
                  <a:pt x="15839" y="16810"/>
                  <a:pt x="16031" y="16183"/>
                </a:cubicBezTo>
                <a:cubicBezTo>
                  <a:pt x="16120" y="16017"/>
                  <a:pt x="16120" y="15819"/>
                  <a:pt x="16076" y="15627"/>
                </a:cubicBezTo>
                <a:cubicBezTo>
                  <a:pt x="15941" y="15078"/>
                  <a:pt x="15839" y="14497"/>
                  <a:pt x="15749" y="13948"/>
                </a:cubicBezTo>
                <a:cubicBezTo>
                  <a:pt x="15704" y="13896"/>
                  <a:pt x="15704" y="13869"/>
                  <a:pt x="15704" y="13811"/>
                </a:cubicBezTo>
                <a:cubicBezTo>
                  <a:pt x="15646" y="13730"/>
                  <a:pt x="15562" y="13688"/>
                  <a:pt x="15462" y="13688"/>
                </a:cubicBezTo>
                <a:cubicBezTo>
                  <a:pt x="15392" y="13688"/>
                  <a:pt x="15314" y="13710"/>
                  <a:pt x="15231" y="13758"/>
                </a:cubicBezTo>
                <a:cubicBezTo>
                  <a:pt x="15187" y="13758"/>
                  <a:pt x="15187" y="13784"/>
                  <a:pt x="15142" y="13784"/>
                </a:cubicBezTo>
                <a:cubicBezTo>
                  <a:pt x="14671" y="14087"/>
                  <a:pt x="14198" y="14332"/>
                  <a:pt x="13635" y="14583"/>
                </a:cubicBezTo>
                <a:cubicBezTo>
                  <a:pt x="13264" y="14749"/>
                  <a:pt x="12938" y="14914"/>
                  <a:pt x="12611" y="15106"/>
                </a:cubicBezTo>
                <a:cubicBezTo>
                  <a:pt x="11668" y="15627"/>
                  <a:pt x="11488" y="16262"/>
                  <a:pt x="12140" y="16922"/>
                </a:cubicBezTo>
                <a:cubicBezTo>
                  <a:pt x="12287" y="17061"/>
                  <a:pt x="12467" y="17200"/>
                  <a:pt x="12701" y="17339"/>
                </a:cubicBezTo>
                <a:cubicBezTo>
                  <a:pt x="12893" y="17418"/>
                  <a:pt x="12893" y="17418"/>
                  <a:pt x="12748" y="17557"/>
                </a:cubicBezTo>
                <a:cubicBezTo>
                  <a:pt x="12467" y="17801"/>
                  <a:pt x="12140" y="18052"/>
                  <a:pt x="11859" y="18297"/>
                </a:cubicBezTo>
                <a:cubicBezTo>
                  <a:pt x="11488" y="18661"/>
                  <a:pt x="11015" y="18958"/>
                  <a:pt x="10499" y="19288"/>
                </a:cubicBezTo>
                <a:cubicBezTo>
                  <a:pt x="10362" y="19374"/>
                  <a:pt x="10218" y="19453"/>
                  <a:pt x="9981" y="19565"/>
                </a:cubicBezTo>
                <a:cubicBezTo>
                  <a:pt x="9936" y="19374"/>
                  <a:pt x="9847" y="19235"/>
                  <a:pt x="9847" y="19069"/>
                </a:cubicBezTo>
                <a:cubicBezTo>
                  <a:pt x="9655" y="18409"/>
                  <a:pt x="9565" y="17721"/>
                  <a:pt x="9565" y="17035"/>
                </a:cubicBezTo>
                <a:cubicBezTo>
                  <a:pt x="9565" y="16730"/>
                  <a:pt x="9520" y="16426"/>
                  <a:pt x="9757" y="16123"/>
                </a:cubicBezTo>
                <a:cubicBezTo>
                  <a:pt x="9802" y="16017"/>
                  <a:pt x="9892" y="15905"/>
                  <a:pt x="9936" y="15792"/>
                </a:cubicBezTo>
                <a:cubicBezTo>
                  <a:pt x="10454" y="14888"/>
                  <a:pt x="11296" y="14114"/>
                  <a:pt x="12230" y="13374"/>
                </a:cubicBezTo>
                <a:cubicBezTo>
                  <a:pt x="12230" y="13341"/>
                  <a:pt x="12287" y="13315"/>
                  <a:pt x="12332" y="13288"/>
                </a:cubicBezTo>
                <a:cubicBezTo>
                  <a:pt x="12363" y="13249"/>
                  <a:pt x="12422" y="13225"/>
                  <a:pt x="12506" y="13225"/>
                </a:cubicBezTo>
                <a:cubicBezTo>
                  <a:pt x="12537" y="13225"/>
                  <a:pt x="12572" y="13228"/>
                  <a:pt x="12611" y="13235"/>
                </a:cubicBezTo>
                <a:cubicBezTo>
                  <a:pt x="12932" y="13276"/>
                  <a:pt x="13250" y="13293"/>
                  <a:pt x="13567" y="13293"/>
                </a:cubicBezTo>
                <a:cubicBezTo>
                  <a:pt x="14087" y="13293"/>
                  <a:pt x="14600" y="13246"/>
                  <a:pt x="15097" y="13176"/>
                </a:cubicBezTo>
                <a:cubicBezTo>
                  <a:pt x="15161" y="13166"/>
                  <a:pt x="15208" y="13161"/>
                  <a:pt x="15249" y="13161"/>
                </a:cubicBezTo>
                <a:cubicBezTo>
                  <a:pt x="15321" y="13161"/>
                  <a:pt x="15374" y="13180"/>
                  <a:pt x="15468" y="13235"/>
                </a:cubicBezTo>
                <a:cubicBezTo>
                  <a:pt x="15749" y="13401"/>
                  <a:pt x="16076" y="13540"/>
                  <a:pt x="16503" y="13566"/>
                </a:cubicBezTo>
                <a:cubicBezTo>
                  <a:pt x="17109" y="13566"/>
                  <a:pt x="17717" y="13480"/>
                  <a:pt x="18190" y="13235"/>
                </a:cubicBezTo>
                <a:cubicBezTo>
                  <a:pt x="18561" y="13070"/>
                  <a:pt x="18842" y="12845"/>
                  <a:pt x="19077" y="12574"/>
                </a:cubicBezTo>
                <a:cubicBezTo>
                  <a:pt x="19258" y="12297"/>
                  <a:pt x="19493" y="12019"/>
                  <a:pt x="19729" y="11748"/>
                </a:cubicBezTo>
                <a:cubicBezTo>
                  <a:pt x="19774" y="11722"/>
                  <a:pt x="19921" y="11662"/>
                  <a:pt x="19819" y="11609"/>
                </a:cubicBezTo>
                <a:cubicBezTo>
                  <a:pt x="19805" y="11593"/>
                  <a:pt x="19784" y="11588"/>
                  <a:pt x="19757" y="11588"/>
                </a:cubicBezTo>
                <a:cubicBezTo>
                  <a:pt x="19700" y="11588"/>
                  <a:pt x="19626" y="11618"/>
                  <a:pt x="19594" y="11636"/>
                </a:cubicBezTo>
                <a:cubicBezTo>
                  <a:pt x="19122" y="11722"/>
                  <a:pt x="18696" y="11775"/>
                  <a:pt x="18235" y="11775"/>
                </a:cubicBezTo>
                <a:lnTo>
                  <a:pt x="17199" y="11775"/>
                </a:lnTo>
                <a:cubicBezTo>
                  <a:pt x="17131" y="11767"/>
                  <a:pt x="17058" y="11764"/>
                  <a:pt x="16982" y="11764"/>
                </a:cubicBezTo>
                <a:cubicBezTo>
                  <a:pt x="16802" y="11764"/>
                  <a:pt x="16613" y="11783"/>
                  <a:pt x="16447" y="11801"/>
                </a:cubicBezTo>
                <a:cubicBezTo>
                  <a:pt x="16076" y="11854"/>
                  <a:pt x="15749" y="11967"/>
                  <a:pt x="15513" y="12185"/>
                </a:cubicBezTo>
                <a:cubicBezTo>
                  <a:pt x="15321" y="12383"/>
                  <a:pt x="15231" y="12574"/>
                  <a:pt x="15231" y="12792"/>
                </a:cubicBezTo>
                <a:cubicBezTo>
                  <a:pt x="15231" y="12931"/>
                  <a:pt x="15231" y="12931"/>
                  <a:pt x="14950" y="12957"/>
                </a:cubicBezTo>
                <a:cubicBezTo>
                  <a:pt x="14479" y="13019"/>
                  <a:pt x="14001" y="13064"/>
                  <a:pt x="13508" y="13064"/>
                </a:cubicBezTo>
                <a:cubicBezTo>
                  <a:pt x="13321" y="13064"/>
                  <a:pt x="13131" y="13059"/>
                  <a:pt x="12938" y="13044"/>
                </a:cubicBezTo>
                <a:cubicBezTo>
                  <a:pt x="12893" y="13044"/>
                  <a:pt x="12793" y="13044"/>
                  <a:pt x="12701" y="13010"/>
                </a:cubicBezTo>
                <a:cubicBezTo>
                  <a:pt x="12748" y="12957"/>
                  <a:pt x="12793" y="12931"/>
                  <a:pt x="12893" y="12878"/>
                </a:cubicBezTo>
                <a:cubicBezTo>
                  <a:pt x="13410" y="12489"/>
                  <a:pt x="14018" y="12106"/>
                  <a:pt x="14671" y="11775"/>
                </a:cubicBezTo>
                <a:cubicBezTo>
                  <a:pt x="15231" y="11497"/>
                  <a:pt x="15794" y="11226"/>
                  <a:pt x="16357" y="10949"/>
                </a:cubicBezTo>
                <a:cubicBezTo>
                  <a:pt x="16474" y="10893"/>
                  <a:pt x="16533" y="10864"/>
                  <a:pt x="16587" y="10864"/>
                </a:cubicBezTo>
                <a:cubicBezTo>
                  <a:pt x="16640" y="10864"/>
                  <a:pt x="16689" y="10893"/>
                  <a:pt x="16783" y="10949"/>
                </a:cubicBezTo>
                <a:cubicBezTo>
                  <a:pt x="16830" y="10976"/>
                  <a:pt x="16875" y="11002"/>
                  <a:pt x="16920" y="11028"/>
                </a:cubicBezTo>
                <a:cubicBezTo>
                  <a:pt x="17244" y="11194"/>
                  <a:pt x="17672" y="11279"/>
                  <a:pt x="18088" y="11305"/>
                </a:cubicBezTo>
                <a:cubicBezTo>
                  <a:pt x="18137" y="11308"/>
                  <a:pt x="18184" y="11308"/>
                  <a:pt x="18231" y="11308"/>
                </a:cubicBezTo>
                <a:cubicBezTo>
                  <a:pt x="19233" y="11308"/>
                  <a:pt x="19940" y="11035"/>
                  <a:pt x="20337" y="10480"/>
                </a:cubicBezTo>
                <a:cubicBezTo>
                  <a:pt x="20439" y="10341"/>
                  <a:pt x="20483" y="10235"/>
                  <a:pt x="20528" y="10096"/>
                </a:cubicBezTo>
                <a:cubicBezTo>
                  <a:pt x="20663" y="9767"/>
                  <a:pt x="20765" y="9436"/>
                  <a:pt x="21181" y="9184"/>
                </a:cubicBezTo>
                <a:cubicBezTo>
                  <a:pt x="21281" y="9132"/>
                  <a:pt x="21281" y="9046"/>
                  <a:pt x="21326" y="8993"/>
                </a:cubicBezTo>
                <a:cubicBezTo>
                  <a:pt x="21326" y="8966"/>
                  <a:pt x="21326" y="8914"/>
                  <a:pt x="21281" y="8914"/>
                </a:cubicBezTo>
                <a:cubicBezTo>
                  <a:pt x="21265" y="8904"/>
                  <a:pt x="21249" y="8900"/>
                  <a:pt x="21234" y="8900"/>
                </a:cubicBezTo>
                <a:cubicBezTo>
                  <a:pt x="21199" y="8900"/>
                  <a:pt x="21167" y="8922"/>
                  <a:pt x="21136" y="8940"/>
                </a:cubicBezTo>
                <a:cubicBezTo>
                  <a:pt x="20945" y="9019"/>
                  <a:pt x="20765" y="9079"/>
                  <a:pt x="20528" y="9105"/>
                </a:cubicBezTo>
                <a:cubicBezTo>
                  <a:pt x="20011" y="9211"/>
                  <a:pt x="19448" y="9244"/>
                  <a:pt x="18932" y="9271"/>
                </a:cubicBezTo>
                <a:cubicBezTo>
                  <a:pt x="18471" y="9271"/>
                  <a:pt x="18043" y="9323"/>
                  <a:pt x="17672" y="9436"/>
                </a:cubicBezTo>
                <a:cubicBezTo>
                  <a:pt x="17244" y="9515"/>
                  <a:pt x="16965" y="9681"/>
                  <a:pt x="16783" y="9931"/>
                </a:cubicBezTo>
                <a:cubicBezTo>
                  <a:pt x="16638" y="10123"/>
                  <a:pt x="16548" y="10341"/>
                  <a:pt x="16503" y="10566"/>
                </a:cubicBezTo>
                <a:cubicBezTo>
                  <a:pt x="16503" y="10645"/>
                  <a:pt x="16402" y="10671"/>
                  <a:pt x="16312" y="10731"/>
                </a:cubicBezTo>
                <a:cubicBezTo>
                  <a:pt x="15941" y="10896"/>
                  <a:pt x="15603" y="11062"/>
                  <a:pt x="15231" y="11226"/>
                </a:cubicBezTo>
                <a:cubicBezTo>
                  <a:pt x="14536" y="11583"/>
                  <a:pt x="13917" y="11967"/>
                  <a:pt x="13264" y="12324"/>
                </a:cubicBezTo>
                <a:cubicBezTo>
                  <a:pt x="13174" y="12383"/>
                  <a:pt x="13129" y="12410"/>
                  <a:pt x="13028" y="12436"/>
                </a:cubicBezTo>
                <a:cubicBezTo>
                  <a:pt x="13028" y="12383"/>
                  <a:pt x="13028" y="12350"/>
                  <a:pt x="13072" y="12324"/>
                </a:cubicBezTo>
                <a:cubicBezTo>
                  <a:pt x="13354" y="11940"/>
                  <a:pt x="13635" y="11557"/>
                  <a:pt x="13917" y="11167"/>
                </a:cubicBezTo>
                <a:cubicBezTo>
                  <a:pt x="13973" y="11115"/>
                  <a:pt x="14063" y="11062"/>
                  <a:pt x="14108" y="11002"/>
                </a:cubicBezTo>
                <a:cubicBezTo>
                  <a:pt x="14581" y="10810"/>
                  <a:pt x="14995" y="10592"/>
                  <a:pt x="15423" y="10400"/>
                </a:cubicBezTo>
                <a:cubicBezTo>
                  <a:pt x="16120" y="10096"/>
                  <a:pt x="16593" y="9681"/>
                  <a:pt x="16728" y="9158"/>
                </a:cubicBezTo>
                <a:cubicBezTo>
                  <a:pt x="16783" y="8827"/>
                  <a:pt x="16728" y="8524"/>
                  <a:pt x="16548" y="8220"/>
                </a:cubicBezTo>
                <a:cubicBezTo>
                  <a:pt x="16402" y="8028"/>
                  <a:pt x="16357" y="7810"/>
                  <a:pt x="16447" y="7560"/>
                </a:cubicBezTo>
                <a:lnTo>
                  <a:pt x="16447" y="7506"/>
                </a:lnTo>
                <a:cubicBezTo>
                  <a:pt x="16447" y="7479"/>
                  <a:pt x="16447" y="7453"/>
                  <a:pt x="16402" y="7453"/>
                </a:cubicBezTo>
                <a:cubicBezTo>
                  <a:pt x="16386" y="7445"/>
                  <a:pt x="16371" y="7442"/>
                  <a:pt x="16357" y="7442"/>
                </a:cubicBezTo>
                <a:cubicBezTo>
                  <a:pt x="16326" y="7442"/>
                  <a:pt x="16296" y="7453"/>
                  <a:pt x="16267" y="7453"/>
                </a:cubicBezTo>
                <a:cubicBezTo>
                  <a:pt x="16031" y="7618"/>
                  <a:pt x="15704" y="7671"/>
                  <a:pt x="15378" y="7724"/>
                </a:cubicBezTo>
                <a:cubicBezTo>
                  <a:pt x="14950" y="7810"/>
                  <a:pt x="14581" y="7889"/>
                  <a:pt x="14198" y="7975"/>
                </a:cubicBezTo>
                <a:cubicBezTo>
                  <a:pt x="13219" y="8253"/>
                  <a:pt x="12793" y="8827"/>
                  <a:pt x="12938" y="9323"/>
                </a:cubicBezTo>
                <a:cubicBezTo>
                  <a:pt x="12983" y="9515"/>
                  <a:pt x="13028" y="9681"/>
                  <a:pt x="13129" y="9846"/>
                </a:cubicBezTo>
                <a:cubicBezTo>
                  <a:pt x="13309" y="10175"/>
                  <a:pt x="13500" y="10532"/>
                  <a:pt x="13635" y="10863"/>
                </a:cubicBezTo>
                <a:cubicBezTo>
                  <a:pt x="13635" y="10949"/>
                  <a:pt x="13692" y="11002"/>
                  <a:pt x="13635" y="11088"/>
                </a:cubicBezTo>
                <a:cubicBezTo>
                  <a:pt x="13309" y="11497"/>
                  <a:pt x="13028" y="11967"/>
                  <a:pt x="12701" y="12383"/>
                </a:cubicBezTo>
                <a:cubicBezTo>
                  <a:pt x="12566" y="12548"/>
                  <a:pt x="12467" y="12713"/>
                  <a:pt x="12377" y="12878"/>
                </a:cubicBezTo>
                <a:cubicBezTo>
                  <a:pt x="12332" y="12931"/>
                  <a:pt x="12230" y="13010"/>
                  <a:pt x="12185" y="13070"/>
                </a:cubicBezTo>
                <a:cubicBezTo>
                  <a:pt x="11769" y="13374"/>
                  <a:pt x="11386" y="13672"/>
                  <a:pt x="11015" y="14001"/>
                </a:cubicBezTo>
                <a:cubicBezTo>
                  <a:pt x="10544" y="14471"/>
                  <a:pt x="10173" y="14967"/>
                  <a:pt x="9802" y="15462"/>
                </a:cubicBezTo>
                <a:cubicBezTo>
                  <a:pt x="9757" y="15521"/>
                  <a:pt x="9757" y="15574"/>
                  <a:pt x="9610" y="15601"/>
                </a:cubicBezTo>
                <a:lnTo>
                  <a:pt x="9610" y="15521"/>
                </a:lnTo>
                <a:cubicBezTo>
                  <a:pt x="9655" y="15106"/>
                  <a:pt x="9700" y="14696"/>
                  <a:pt x="9757" y="14279"/>
                </a:cubicBezTo>
                <a:cubicBezTo>
                  <a:pt x="9936" y="13096"/>
                  <a:pt x="10218" y="11940"/>
                  <a:pt x="10824" y="10810"/>
                </a:cubicBezTo>
                <a:cubicBezTo>
                  <a:pt x="11060" y="10400"/>
                  <a:pt x="11251" y="9985"/>
                  <a:pt x="11488" y="9542"/>
                </a:cubicBezTo>
                <a:cubicBezTo>
                  <a:pt x="11668" y="9132"/>
                  <a:pt x="11904" y="8748"/>
                  <a:pt x="12140" y="8333"/>
                </a:cubicBezTo>
                <a:cubicBezTo>
                  <a:pt x="12230" y="8220"/>
                  <a:pt x="12332" y="8114"/>
                  <a:pt x="12467" y="8002"/>
                </a:cubicBezTo>
                <a:cubicBezTo>
                  <a:pt x="12701" y="7836"/>
                  <a:pt x="12983" y="7645"/>
                  <a:pt x="13309" y="7479"/>
                </a:cubicBezTo>
                <a:cubicBezTo>
                  <a:pt x="13737" y="7262"/>
                  <a:pt x="14153" y="7011"/>
                  <a:pt x="14626" y="6793"/>
                </a:cubicBezTo>
                <a:cubicBezTo>
                  <a:pt x="14704" y="6777"/>
                  <a:pt x="14772" y="6759"/>
                  <a:pt x="14841" y="6759"/>
                </a:cubicBezTo>
                <a:cubicBezTo>
                  <a:pt x="14890" y="6759"/>
                  <a:pt x="14940" y="6769"/>
                  <a:pt x="14995" y="6793"/>
                </a:cubicBezTo>
                <a:cubicBezTo>
                  <a:pt x="15423" y="6985"/>
                  <a:pt x="15884" y="7064"/>
                  <a:pt x="16402" y="7097"/>
                </a:cubicBezTo>
                <a:cubicBezTo>
                  <a:pt x="16539" y="7112"/>
                  <a:pt x="16673" y="7120"/>
                  <a:pt x="16808" y="7120"/>
                </a:cubicBezTo>
                <a:cubicBezTo>
                  <a:pt x="17142" y="7120"/>
                  <a:pt x="17467" y="7068"/>
                  <a:pt x="17762" y="6932"/>
                </a:cubicBezTo>
                <a:cubicBezTo>
                  <a:pt x="18280" y="6707"/>
                  <a:pt x="18797" y="6462"/>
                  <a:pt x="19213" y="6131"/>
                </a:cubicBezTo>
                <a:cubicBezTo>
                  <a:pt x="19358" y="6046"/>
                  <a:pt x="19493" y="5941"/>
                  <a:pt x="19684" y="5881"/>
                </a:cubicBezTo>
                <a:cubicBezTo>
                  <a:pt x="20157" y="5637"/>
                  <a:pt x="20618" y="5385"/>
                  <a:pt x="21136" y="5193"/>
                </a:cubicBezTo>
                <a:cubicBezTo>
                  <a:pt x="21281" y="5141"/>
                  <a:pt x="21371" y="5081"/>
                  <a:pt x="21460" y="5002"/>
                </a:cubicBezTo>
                <a:cubicBezTo>
                  <a:pt x="21562" y="4949"/>
                  <a:pt x="21460" y="4864"/>
                  <a:pt x="21326" y="4864"/>
                </a:cubicBezTo>
                <a:cubicBezTo>
                  <a:pt x="21281" y="4864"/>
                  <a:pt x="21181" y="4890"/>
                  <a:pt x="21136" y="4890"/>
                </a:cubicBezTo>
                <a:cubicBezTo>
                  <a:pt x="20945" y="4917"/>
                  <a:pt x="20720" y="4949"/>
                  <a:pt x="20528" y="4949"/>
                </a:cubicBezTo>
                <a:cubicBezTo>
                  <a:pt x="19819" y="4917"/>
                  <a:pt x="19122" y="4890"/>
                  <a:pt x="18414" y="4864"/>
                </a:cubicBezTo>
                <a:cubicBezTo>
                  <a:pt x="18199" y="4848"/>
                  <a:pt x="17986" y="4833"/>
                  <a:pt x="17770" y="4833"/>
                </a:cubicBezTo>
                <a:cubicBezTo>
                  <a:pt x="17611" y="4833"/>
                  <a:pt x="17451" y="4841"/>
                  <a:pt x="17289" y="4864"/>
                </a:cubicBezTo>
                <a:cubicBezTo>
                  <a:pt x="16120" y="4975"/>
                  <a:pt x="14716" y="5802"/>
                  <a:pt x="14716" y="6436"/>
                </a:cubicBezTo>
                <a:cubicBezTo>
                  <a:pt x="14716" y="6515"/>
                  <a:pt x="14626" y="6568"/>
                  <a:pt x="14479" y="6627"/>
                </a:cubicBezTo>
                <a:cubicBezTo>
                  <a:pt x="13872" y="6872"/>
                  <a:pt x="13354" y="7150"/>
                  <a:pt x="12848" y="7453"/>
                </a:cubicBezTo>
                <a:cubicBezTo>
                  <a:pt x="12793" y="7479"/>
                  <a:pt x="12748" y="7532"/>
                  <a:pt x="12656" y="7532"/>
                </a:cubicBezTo>
                <a:cubicBezTo>
                  <a:pt x="12656" y="7532"/>
                  <a:pt x="12611" y="7506"/>
                  <a:pt x="12656" y="7506"/>
                </a:cubicBezTo>
                <a:cubicBezTo>
                  <a:pt x="12656" y="7453"/>
                  <a:pt x="12656" y="7427"/>
                  <a:pt x="12701" y="7368"/>
                </a:cubicBezTo>
                <a:cubicBezTo>
                  <a:pt x="12983" y="6872"/>
                  <a:pt x="13309" y="6376"/>
                  <a:pt x="13737" y="5908"/>
                </a:cubicBezTo>
                <a:cubicBezTo>
                  <a:pt x="14108" y="5445"/>
                  <a:pt x="14434" y="4949"/>
                  <a:pt x="14860" y="4480"/>
                </a:cubicBezTo>
                <a:cubicBezTo>
                  <a:pt x="15040" y="4289"/>
                  <a:pt x="15276" y="4150"/>
                  <a:pt x="15603" y="4063"/>
                </a:cubicBezTo>
                <a:cubicBezTo>
                  <a:pt x="15986" y="3984"/>
                  <a:pt x="16312" y="3872"/>
                  <a:pt x="16638" y="3759"/>
                </a:cubicBezTo>
                <a:cubicBezTo>
                  <a:pt x="17346" y="3516"/>
                  <a:pt x="17908" y="3212"/>
                  <a:pt x="18190" y="2742"/>
                </a:cubicBezTo>
                <a:cubicBezTo>
                  <a:pt x="18471" y="2306"/>
                  <a:pt x="18516" y="1864"/>
                  <a:pt x="18561" y="1420"/>
                </a:cubicBezTo>
                <a:cubicBezTo>
                  <a:pt x="18606" y="1010"/>
                  <a:pt x="18752" y="595"/>
                  <a:pt x="19032" y="211"/>
                </a:cubicBezTo>
                <a:cubicBezTo>
                  <a:pt x="19077" y="185"/>
                  <a:pt x="19077" y="125"/>
                  <a:pt x="19122" y="99"/>
                </a:cubicBezTo>
                <a:cubicBezTo>
                  <a:pt x="19122" y="72"/>
                  <a:pt x="19122" y="46"/>
                  <a:pt x="19032" y="20"/>
                </a:cubicBezTo>
                <a:cubicBezTo>
                  <a:pt x="19032" y="7"/>
                  <a:pt x="19018" y="0"/>
                  <a:pt x="18999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sp>
        <p:nvSpPr>
          <p:cNvPr id="957" name="Textfeld 8"/>
          <p:cNvSpPr txBox="1"/>
          <p:nvPr/>
        </p:nvSpPr>
        <p:spPr>
          <a:xfrm>
            <a:off x="1944023" y="2666239"/>
            <a:ext cx="5255954" cy="115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rPr dirty="0"/>
              <a:t>-</a:t>
            </a:r>
            <a:r>
              <a:rPr dirty="0" err="1"/>
              <a:t>erlangte</a:t>
            </a:r>
            <a:r>
              <a:rPr dirty="0"/>
              <a:t> im 20. </a:t>
            </a:r>
            <a:r>
              <a:rPr dirty="0" err="1"/>
              <a:t>Jahrhundert</a:t>
            </a:r>
            <a:r>
              <a:rPr dirty="0"/>
              <a:t> </a:t>
            </a:r>
            <a:r>
              <a:rPr dirty="0" err="1"/>
              <a:t>internationale</a:t>
            </a:r>
            <a:r>
              <a:rPr dirty="0"/>
              <a:t> </a:t>
            </a:r>
            <a:r>
              <a:rPr dirty="0" err="1"/>
              <a:t>Popularität</a:t>
            </a:r>
            <a:endParaRPr dirty="0"/>
          </a:p>
          <a:p>
            <a:pPr algn="ctr"/>
            <a:r>
              <a:rPr dirty="0"/>
              <a:t>-</a:t>
            </a:r>
            <a:r>
              <a:rPr dirty="0" err="1"/>
              <a:t>wurde</a:t>
            </a:r>
            <a:r>
              <a:rPr dirty="0"/>
              <a:t> in </a:t>
            </a:r>
            <a:r>
              <a:rPr dirty="0" err="1"/>
              <a:t>Tanzschulen</a:t>
            </a:r>
            <a:r>
              <a:rPr dirty="0"/>
              <a:t> </a:t>
            </a:r>
            <a:r>
              <a:rPr dirty="0" err="1"/>
              <a:t>praktiziert</a:t>
            </a:r>
            <a:endParaRPr dirty="0"/>
          </a:p>
          <a:p>
            <a:pPr algn="ctr"/>
            <a:r>
              <a:rPr dirty="0"/>
              <a:t>-Rumba </a:t>
            </a:r>
            <a:r>
              <a:rPr dirty="0" err="1"/>
              <a:t>wurde</a:t>
            </a:r>
            <a:r>
              <a:rPr dirty="0"/>
              <a:t> in </a:t>
            </a:r>
            <a:r>
              <a:rPr dirty="0" err="1"/>
              <a:t>verschiedenen</a:t>
            </a:r>
            <a:r>
              <a:rPr dirty="0"/>
              <a:t> </a:t>
            </a:r>
            <a:r>
              <a:rPr dirty="0" err="1"/>
              <a:t>Formaten</a:t>
            </a:r>
            <a:r>
              <a:rPr dirty="0"/>
              <a:t> </a:t>
            </a:r>
            <a:r>
              <a:rPr dirty="0" err="1"/>
              <a:t>beliebt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PlaceHolder 1"/>
          <p:cNvSpPr txBox="1">
            <a:spLocks noGrp="1"/>
          </p:cNvSpPr>
          <p:nvPr>
            <p:ph type="title" idx="4294967295"/>
          </p:nvPr>
        </p:nvSpPr>
        <p:spPr>
          <a:xfrm>
            <a:off x="1174187" y="870185"/>
            <a:ext cx="3524040" cy="14857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3000" spc="-100">
                <a:latin typeface="Abril Fatface"/>
                <a:ea typeface="Abril Fatface"/>
                <a:cs typeface="Abril Fatface"/>
                <a:sym typeface="Abril Fatface"/>
              </a:defRPr>
            </a:lvl1pPr>
          </a:lstStyle>
          <a:p>
            <a:r>
              <a:t>Einfluss auf moderne Tänze</a:t>
            </a:r>
          </a:p>
        </p:txBody>
      </p:sp>
      <p:sp>
        <p:nvSpPr>
          <p:cNvPr id="960" name="PlaceHolder 2"/>
          <p:cNvSpPr txBox="1">
            <a:spLocks noGrp="1"/>
          </p:cNvSpPr>
          <p:nvPr>
            <p:ph type="body" sz="quarter" idx="4294967295"/>
          </p:nvPr>
        </p:nvSpPr>
        <p:spPr>
          <a:xfrm>
            <a:off x="994407" y="2456807"/>
            <a:ext cx="4249777" cy="1918769"/>
          </a:xfrm>
          <a:prstGeom prst="rect">
            <a:avLst/>
          </a:prstGeom>
        </p:spPr>
        <p:txBody>
          <a:bodyPr lIns="91439" tIns="91439" rIns="91439" bIns="91439"/>
          <a:lstStyle/>
          <a:p>
            <a:pPr marL="0" indent="208026" algn="l" defTabSz="832104">
              <a:spcBef>
                <a:spcPts val="0"/>
              </a:spcBef>
              <a:buSzTx/>
              <a:buFont typeface="Wingdings"/>
              <a:buNone/>
              <a:defRPr sz="1638" spc="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-Rumba hat </a:t>
            </a:r>
            <a:r>
              <a:rPr dirty="0" err="1"/>
              <a:t>zahlreiche</a:t>
            </a:r>
            <a:r>
              <a:rPr dirty="0"/>
              <a:t> </a:t>
            </a:r>
            <a:r>
              <a:rPr dirty="0" err="1"/>
              <a:t>moderne</a:t>
            </a:r>
            <a:r>
              <a:rPr dirty="0"/>
              <a:t> </a:t>
            </a:r>
            <a:r>
              <a:rPr dirty="0" err="1"/>
              <a:t>Tänze</a:t>
            </a:r>
            <a:r>
              <a:rPr dirty="0"/>
              <a:t> </a:t>
            </a:r>
            <a:r>
              <a:rPr dirty="0" err="1"/>
              <a:t>beeinflusst</a:t>
            </a:r>
            <a:endParaRPr dirty="0"/>
          </a:p>
          <a:p>
            <a:pPr marL="0" indent="208026" algn="l" defTabSz="832104">
              <a:spcBef>
                <a:spcPts val="0"/>
              </a:spcBef>
              <a:buSzTx/>
              <a:buFont typeface="Wingdings"/>
              <a:buNone/>
              <a:defRPr sz="1638" spc="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-</a:t>
            </a:r>
            <a:r>
              <a:rPr dirty="0" err="1"/>
              <a:t>insbesondere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</a:t>
            </a:r>
            <a:r>
              <a:rPr dirty="0" err="1"/>
              <a:t>lateinischen</a:t>
            </a:r>
            <a:r>
              <a:rPr dirty="0"/>
              <a:t> </a:t>
            </a:r>
            <a:r>
              <a:rPr dirty="0" err="1"/>
              <a:t>Tanzunterricht</a:t>
            </a:r>
            <a:r>
              <a:rPr dirty="0"/>
              <a:t> und in </a:t>
            </a:r>
            <a:r>
              <a:rPr dirty="0" err="1"/>
              <a:t>Turniertänzen</a:t>
            </a:r>
            <a:endParaRPr dirty="0"/>
          </a:p>
          <a:p>
            <a:pPr marL="0" indent="208026" algn="l" defTabSz="832104">
              <a:spcBef>
                <a:spcPts val="0"/>
              </a:spcBef>
              <a:buSzTx/>
              <a:buFont typeface="Wingdings"/>
              <a:buNone/>
              <a:defRPr sz="1638" spc="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-</a:t>
            </a:r>
            <a:r>
              <a:rPr dirty="0" err="1"/>
              <a:t>Ähnlichkeiten</a:t>
            </a:r>
            <a:r>
              <a:rPr dirty="0"/>
              <a:t> </a:t>
            </a:r>
            <a:r>
              <a:rPr dirty="0" err="1"/>
              <a:t>mit</a:t>
            </a:r>
            <a:r>
              <a:rPr dirty="0"/>
              <a:t> Salsa und Cha-Cha</a:t>
            </a:r>
          </a:p>
          <a:p>
            <a:pPr marL="0" indent="208026" algn="l" defTabSz="832104">
              <a:spcBef>
                <a:spcPts val="0"/>
              </a:spcBef>
              <a:buSzTx/>
              <a:buFont typeface="Wingdings"/>
              <a:buNone/>
              <a:defRPr sz="1638" spc="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-hat </a:t>
            </a:r>
            <a:r>
              <a:rPr dirty="0" err="1"/>
              <a:t>Tanzkultur</a:t>
            </a:r>
            <a:r>
              <a:rPr dirty="0"/>
              <a:t> </a:t>
            </a:r>
            <a:r>
              <a:rPr dirty="0" err="1"/>
              <a:t>deutlich</a:t>
            </a:r>
            <a:r>
              <a:rPr dirty="0"/>
              <a:t> </a:t>
            </a:r>
            <a:r>
              <a:rPr dirty="0" err="1"/>
              <a:t>bereichert</a:t>
            </a:r>
            <a:endParaRPr dirty="0"/>
          </a:p>
        </p:txBody>
      </p:sp>
      <p:sp>
        <p:nvSpPr>
          <p:cNvPr id="961" name="Google Shape;1023;p56"/>
          <p:cNvSpPr/>
          <p:nvPr/>
        </p:nvSpPr>
        <p:spPr>
          <a:xfrm rot="1800000">
            <a:off x="6830993" y="-1566379"/>
            <a:ext cx="1615505" cy="257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600" extrusionOk="0">
                <a:moveTo>
                  <a:pt x="20999" y="0"/>
                </a:moveTo>
                <a:cubicBezTo>
                  <a:pt x="20927" y="29"/>
                  <a:pt x="20892" y="74"/>
                  <a:pt x="20820" y="96"/>
                </a:cubicBezTo>
                <a:cubicBezTo>
                  <a:pt x="19922" y="639"/>
                  <a:pt x="19131" y="1206"/>
                  <a:pt x="18306" y="1771"/>
                </a:cubicBezTo>
                <a:cubicBezTo>
                  <a:pt x="18198" y="1839"/>
                  <a:pt x="18045" y="1935"/>
                  <a:pt x="17901" y="2009"/>
                </a:cubicBezTo>
                <a:cubicBezTo>
                  <a:pt x="17452" y="2196"/>
                  <a:pt x="16959" y="2383"/>
                  <a:pt x="16401" y="2524"/>
                </a:cubicBezTo>
                <a:cubicBezTo>
                  <a:pt x="15055" y="2858"/>
                  <a:pt x="13672" y="3090"/>
                  <a:pt x="12244" y="3328"/>
                </a:cubicBezTo>
                <a:cubicBezTo>
                  <a:pt x="12019" y="3350"/>
                  <a:pt x="11794" y="3373"/>
                  <a:pt x="11570" y="3373"/>
                </a:cubicBezTo>
                <a:cubicBezTo>
                  <a:pt x="11476" y="3371"/>
                  <a:pt x="11382" y="3370"/>
                  <a:pt x="11289" y="3370"/>
                </a:cubicBezTo>
                <a:cubicBezTo>
                  <a:pt x="10266" y="3370"/>
                  <a:pt x="9275" y="3479"/>
                  <a:pt x="8247" y="3587"/>
                </a:cubicBezTo>
                <a:cubicBezTo>
                  <a:pt x="7573" y="3656"/>
                  <a:pt x="7006" y="3870"/>
                  <a:pt x="6711" y="4273"/>
                </a:cubicBezTo>
                <a:cubicBezTo>
                  <a:pt x="6558" y="4505"/>
                  <a:pt x="6298" y="4624"/>
                  <a:pt x="5920" y="4696"/>
                </a:cubicBezTo>
                <a:cubicBezTo>
                  <a:pt x="5848" y="4696"/>
                  <a:pt x="5731" y="4719"/>
                  <a:pt x="5659" y="4742"/>
                </a:cubicBezTo>
                <a:cubicBezTo>
                  <a:pt x="4879" y="4883"/>
                  <a:pt x="4276" y="5166"/>
                  <a:pt x="3827" y="5591"/>
                </a:cubicBezTo>
                <a:cubicBezTo>
                  <a:pt x="3487" y="5941"/>
                  <a:pt x="3037" y="6179"/>
                  <a:pt x="2516" y="6366"/>
                </a:cubicBezTo>
                <a:cubicBezTo>
                  <a:pt x="2363" y="6417"/>
                  <a:pt x="2255" y="6462"/>
                  <a:pt x="2138" y="6508"/>
                </a:cubicBezTo>
                <a:cubicBezTo>
                  <a:pt x="1322" y="6818"/>
                  <a:pt x="756" y="7266"/>
                  <a:pt x="342" y="7810"/>
                </a:cubicBezTo>
                <a:cubicBezTo>
                  <a:pt x="198" y="8018"/>
                  <a:pt x="162" y="8233"/>
                  <a:pt x="162" y="8443"/>
                </a:cubicBezTo>
                <a:cubicBezTo>
                  <a:pt x="162" y="8539"/>
                  <a:pt x="198" y="8585"/>
                  <a:pt x="342" y="8658"/>
                </a:cubicBezTo>
                <a:cubicBezTo>
                  <a:pt x="531" y="8398"/>
                  <a:pt x="908" y="8182"/>
                  <a:pt x="1169" y="7950"/>
                </a:cubicBezTo>
                <a:cubicBezTo>
                  <a:pt x="1466" y="7713"/>
                  <a:pt x="1842" y="7572"/>
                  <a:pt x="2327" y="7549"/>
                </a:cubicBezTo>
                <a:cubicBezTo>
                  <a:pt x="3118" y="7498"/>
                  <a:pt x="3827" y="7289"/>
                  <a:pt x="4312" y="6887"/>
                </a:cubicBezTo>
                <a:cubicBezTo>
                  <a:pt x="4429" y="6791"/>
                  <a:pt x="4573" y="6723"/>
                  <a:pt x="4690" y="6649"/>
                </a:cubicBezTo>
                <a:cubicBezTo>
                  <a:pt x="4834" y="6559"/>
                  <a:pt x="5022" y="6462"/>
                  <a:pt x="5247" y="6440"/>
                </a:cubicBezTo>
                <a:cubicBezTo>
                  <a:pt x="5659" y="6395"/>
                  <a:pt x="6001" y="6276"/>
                  <a:pt x="6333" y="6111"/>
                </a:cubicBezTo>
                <a:cubicBezTo>
                  <a:pt x="6558" y="5992"/>
                  <a:pt x="6855" y="5896"/>
                  <a:pt x="7159" y="5873"/>
                </a:cubicBezTo>
                <a:cubicBezTo>
                  <a:pt x="7491" y="5851"/>
                  <a:pt x="7833" y="5801"/>
                  <a:pt x="8130" y="5778"/>
                </a:cubicBezTo>
                <a:cubicBezTo>
                  <a:pt x="8579" y="5710"/>
                  <a:pt x="8955" y="5569"/>
                  <a:pt x="9216" y="5331"/>
                </a:cubicBezTo>
                <a:cubicBezTo>
                  <a:pt x="9405" y="5144"/>
                  <a:pt x="9701" y="5025"/>
                  <a:pt x="10043" y="4928"/>
                </a:cubicBezTo>
                <a:cubicBezTo>
                  <a:pt x="10671" y="4787"/>
                  <a:pt x="11201" y="4527"/>
                  <a:pt x="11570" y="4176"/>
                </a:cubicBezTo>
                <a:cubicBezTo>
                  <a:pt x="12135" y="3706"/>
                  <a:pt x="12845" y="3395"/>
                  <a:pt x="13744" y="3254"/>
                </a:cubicBezTo>
                <a:cubicBezTo>
                  <a:pt x="13931" y="3209"/>
                  <a:pt x="14120" y="3186"/>
                  <a:pt x="14309" y="3163"/>
                </a:cubicBezTo>
                <a:cubicBezTo>
                  <a:pt x="15243" y="2999"/>
                  <a:pt x="16177" y="2806"/>
                  <a:pt x="17076" y="2547"/>
                </a:cubicBezTo>
                <a:cubicBezTo>
                  <a:pt x="17099" y="2547"/>
                  <a:pt x="17122" y="2526"/>
                  <a:pt x="17160" y="2526"/>
                </a:cubicBezTo>
                <a:cubicBezTo>
                  <a:pt x="17179" y="2526"/>
                  <a:pt x="17201" y="2531"/>
                  <a:pt x="17227" y="2547"/>
                </a:cubicBezTo>
                <a:cubicBezTo>
                  <a:pt x="17183" y="2597"/>
                  <a:pt x="17147" y="2620"/>
                  <a:pt x="17112" y="2642"/>
                </a:cubicBezTo>
                <a:cubicBezTo>
                  <a:pt x="15727" y="3729"/>
                  <a:pt x="14452" y="4861"/>
                  <a:pt x="13258" y="6015"/>
                </a:cubicBezTo>
                <a:cubicBezTo>
                  <a:pt x="12809" y="6417"/>
                  <a:pt x="12244" y="6746"/>
                  <a:pt x="11615" y="7028"/>
                </a:cubicBezTo>
                <a:cubicBezTo>
                  <a:pt x="11390" y="7124"/>
                  <a:pt x="11084" y="7192"/>
                  <a:pt x="10824" y="7243"/>
                </a:cubicBezTo>
                <a:cubicBezTo>
                  <a:pt x="10447" y="7289"/>
                  <a:pt x="10115" y="7289"/>
                  <a:pt x="9773" y="7289"/>
                </a:cubicBezTo>
                <a:cubicBezTo>
                  <a:pt x="9027" y="7311"/>
                  <a:pt x="8283" y="7311"/>
                  <a:pt x="7573" y="7385"/>
                </a:cubicBezTo>
                <a:cubicBezTo>
                  <a:pt x="6711" y="7453"/>
                  <a:pt x="6001" y="7668"/>
                  <a:pt x="5470" y="8115"/>
                </a:cubicBezTo>
                <a:cubicBezTo>
                  <a:pt x="5327" y="8256"/>
                  <a:pt x="5174" y="8398"/>
                  <a:pt x="5022" y="8539"/>
                </a:cubicBezTo>
                <a:cubicBezTo>
                  <a:pt x="4726" y="8800"/>
                  <a:pt x="4429" y="9055"/>
                  <a:pt x="4016" y="9269"/>
                </a:cubicBezTo>
                <a:cubicBezTo>
                  <a:pt x="3451" y="9530"/>
                  <a:pt x="3082" y="9858"/>
                  <a:pt x="2858" y="10259"/>
                </a:cubicBezTo>
                <a:cubicBezTo>
                  <a:pt x="2741" y="10497"/>
                  <a:pt x="2552" y="10661"/>
                  <a:pt x="2255" y="10826"/>
                </a:cubicBezTo>
                <a:cubicBezTo>
                  <a:pt x="2066" y="10922"/>
                  <a:pt x="1914" y="11012"/>
                  <a:pt x="1734" y="11131"/>
                </a:cubicBezTo>
                <a:cubicBezTo>
                  <a:pt x="1169" y="11510"/>
                  <a:pt x="908" y="12003"/>
                  <a:pt x="684" y="12500"/>
                </a:cubicBezTo>
                <a:cubicBezTo>
                  <a:pt x="648" y="12568"/>
                  <a:pt x="684" y="12642"/>
                  <a:pt x="791" y="12687"/>
                </a:cubicBezTo>
                <a:cubicBezTo>
                  <a:pt x="830" y="12693"/>
                  <a:pt x="863" y="12696"/>
                  <a:pt x="893" y="12696"/>
                </a:cubicBezTo>
                <a:cubicBezTo>
                  <a:pt x="980" y="12696"/>
                  <a:pt x="1036" y="12670"/>
                  <a:pt x="1097" y="12619"/>
                </a:cubicBezTo>
                <a:cubicBezTo>
                  <a:pt x="1133" y="12591"/>
                  <a:pt x="1133" y="12568"/>
                  <a:pt x="1169" y="12568"/>
                </a:cubicBezTo>
                <a:cubicBezTo>
                  <a:pt x="1690" y="12025"/>
                  <a:pt x="2363" y="11555"/>
                  <a:pt x="3262" y="11272"/>
                </a:cubicBezTo>
                <a:cubicBezTo>
                  <a:pt x="3710" y="11131"/>
                  <a:pt x="4016" y="10922"/>
                  <a:pt x="4312" y="10661"/>
                </a:cubicBezTo>
                <a:cubicBezTo>
                  <a:pt x="4348" y="10610"/>
                  <a:pt x="4429" y="10542"/>
                  <a:pt x="4501" y="10497"/>
                </a:cubicBezTo>
                <a:cubicBezTo>
                  <a:pt x="4609" y="10401"/>
                  <a:pt x="4762" y="10327"/>
                  <a:pt x="4951" y="10304"/>
                </a:cubicBezTo>
                <a:cubicBezTo>
                  <a:pt x="5587" y="10237"/>
                  <a:pt x="6145" y="10045"/>
                  <a:pt x="6522" y="9694"/>
                </a:cubicBezTo>
                <a:cubicBezTo>
                  <a:pt x="6898" y="9388"/>
                  <a:pt x="7384" y="9150"/>
                  <a:pt x="7941" y="9009"/>
                </a:cubicBezTo>
                <a:cubicBezTo>
                  <a:pt x="8472" y="8890"/>
                  <a:pt x="8874" y="8704"/>
                  <a:pt x="9180" y="8443"/>
                </a:cubicBezTo>
                <a:cubicBezTo>
                  <a:pt x="9594" y="8115"/>
                  <a:pt x="10115" y="7855"/>
                  <a:pt x="10635" y="7640"/>
                </a:cubicBezTo>
                <a:cubicBezTo>
                  <a:pt x="11084" y="7453"/>
                  <a:pt x="11570" y="7266"/>
                  <a:pt x="12019" y="7073"/>
                </a:cubicBezTo>
                <a:cubicBezTo>
                  <a:pt x="12099" y="7051"/>
                  <a:pt x="12135" y="7005"/>
                  <a:pt x="12208" y="7005"/>
                </a:cubicBezTo>
                <a:cubicBezTo>
                  <a:pt x="12244" y="7051"/>
                  <a:pt x="12208" y="7073"/>
                  <a:pt x="12170" y="7102"/>
                </a:cubicBezTo>
                <a:cubicBezTo>
                  <a:pt x="11345" y="8018"/>
                  <a:pt x="10563" y="8941"/>
                  <a:pt x="9854" y="9881"/>
                </a:cubicBezTo>
                <a:cubicBezTo>
                  <a:pt x="9701" y="10045"/>
                  <a:pt x="9548" y="10186"/>
                  <a:pt x="9369" y="10304"/>
                </a:cubicBezTo>
                <a:cubicBezTo>
                  <a:pt x="8802" y="10684"/>
                  <a:pt x="8247" y="11035"/>
                  <a:pt x="7644" y="11391"/>
                </a:cubicBezTo>
                <a:cubicBezTo>
                  <a:pt x="7231" y="11600"/>
                  <a:pt x="6783" y="11793"/>
                  <a:pt x="6298" y="11884"/>
                </a:cubicBezTo>
                <a:cubicBezTo>
                  <a:pt x="5695" y="12003"/>
                  <a:pt x="5174" y="12167"/>
                  <a:pt x="4654" y="12381"/>
                </a:cubicBezTo>
                <a:cubicBezTo>
                  <a:pt x="4312" y="12500"/>
                  <a:pt x="4016" y="12664"/>
                  <a:pt x="3791" y="12874"/>
                </a:cubicBezTo>
                <a:cubicBezTo>
                  <a:pt x="3602" y="13044"/>
                  <a:pt x="3379" y="13186"/>
                  <a:pt x="3154" y="13326"/>
                </a:cubicBezTo>
                <a:cubicBezTo>
                  <a:pt x="2965" y="13418"/>
                  <a:pt x="2741" y="13536"/>
                  <a:pt x="2552" y="13655"/>
                </a:cubicBezTo>
                <a:cubicBezTo>
                  <a:pt x="2184" y="13915"/>
                  <a:pt x="1878" y="14221"/>
                  <a:pt x="1734" y="14572"/>
                </a:cubicBezTo>
                <a:cubicBezTo>
                  <a:pt x="1619" y="14854"/>
                  <a:pt x="1430" y="15115"/>
                  <a:pt x="1205" y="15353"/>
                </a:cubicBezTo>
                <a:cubicBezTo>
                  <a:pt x="873" y="15704"/>
                  <a:pt x="612" y="16082"/>
                  <a:pt x="387" y="16462"/>
                </a:cubicBezTo>
                <a:cubicBezTo>
                  <a:pt x="45" y="17073"/>
                  <a:pt x="-106" y="17684"/>
                  <a:pt x="81" y="18324"/>
                </a:cubicBezTo>
                <a:cubicBezTo>
                  <a:pt x="162" y="18510"/>
                  <a:pt x="162" y="18675"/>
                  <a:pt x="119" y="18866"/>
                </a:cubicBezTo>
                <a:lnTo>
                  <a:pt x="119" y="19031"/>
                </a:lnTo>
                <a:cubicBezTo>
                  <a:pt x="119" y="19076"/>
                  <a:pt x="162" y="19098"/>
                  <a:pt x="234" y="19127"/>
                </a:cubicBezTo>
                <a:cubicBezTo>
                  <a:pt x="270" y="19127"/>
                  <a:pt x="342" y="19098"/>
                  <a:pt x="387" y="19076"/>
                </a:cubicBezTo>
                <a:cubicBezTo>
                  <a:pt x="423" y="19008"/>
                  <a:pt x="423" y="18935"/>
                  <a:pt x="459" y="18889"/>
                </a:cubicBezTo>
                <a:cubicBezTo>
                  <a:pt x="567" y="18533"/>
                  <a:pt x="684" y="18182"/>
                  <a:pt x="873" y="17853"/>
                </a:cubicBezTo>
                <a:cubicBezTo>
                  <a:pt x="944" y="17712"/>
                  <a:pt x="1061" y="17571"/>
                  <a:pt x="1241" y="17452"/>
                </a:cubicBezTo>
                <a:cubicBezTo>
                  <a:pt x="1466" y="17333"/>
                  <a:pt x="1690" y="17169"/>
                  <a:pt x="1914" y="17027"/>
                </a:cubicBezTo>
                <a:cubicBezTo>
                  <a:pt x="2255" y="16835"/>
                  <a:pt x="2516" y="16604"/>
                  <a:pt x="2705" y="16320"/>
                </a:cubicBezTo>
                <a:cubicBezTo>
                  <a:pt x="2930" y="16037"/>
                  <a:pt x="3082" y="15731"/>
                  <a:pt x="3306" y="15449"/>
                </a:cubicBezTo>
                <a:cubicBezTo>
                  <a:pt x="3379" y="15375"/>
                  <a:pt x="3451" y="15308"/>
                  <a:pt x="3566" y="15256"/>
                </a:cubicBezTo>
                <a:cubicBezTo>
                  <a:pt x="4159" y="15047"/>
                  <a:pt x="4537" y="14713"/>
                  <a:pt x="4762" y="14317"/>
                </a:cubicBezTo>
                <a:cubicBezTo>
                  <a:pt x="4915" y="14125"/>
                  <a:pt x="5058" y="13960"/>
                  <a:pt x="5327" y="13841"/>
                </a:cubicBezTo>
                <a:cubicBezTo>
                  <a:pt x="5812" y="13558"/>
                  <a:pt x="6145" y="13231"/>
                  <a:pt x="6405" y="12851"/>
                </a:cubicBezTo>
                <a:cubicBezTo>
                  <a:pt x="6522" y="12619"/>
                  <a:pt x="6675" y="12404"/>
                  <a:pt x="6898" y="12218"/>
                </a:cubicBezTo>
                <a:cubicBezTo>
                  <a:pt x="7420" y="11793"/>
                  <a:pt x="7941" y="11368"/>
                  <a:pt x="8651" y="11035"/>
                </a:cubicBezTo>
                <a:cubicBezTo>
                  <a:pt x="8731" y="10990"/>
                  <a:pt x="8802" y="10945"/>
                  <a:pt x="8919" y="10893"/>
                </a:cubicBezTo>
                <a:cubicBezTo>
                  <a:pt x="8955" y="10848"/>
                  <a:pt x="9027" y="10803"/>
                  <a:pt x="9099" y="10803"/>
                </a:cubicBezTo>
                <a:cubicBezTo>
                  <a:pt x="9144" y="10848"/>
                  <a:pt x="9099" y="10871"/>
                  <a:pt x="9099" y="10893"/>
                </a:cubicBezTo>
                <a:cubicBezTo>
                  <a:pt x="8543" y="11652"/>
                  <a:pt x="8058" y="12404"/>
                  <a:pt x="7609" y="13186"/>
                </a:cubicBezTo>
                <a:cubicBezTo>
                  <a:pt x="7384" y="13536"/>
                  <a:pt x="7195" y="13893"/>
                  <a:pt x="6855" y="14198"/>
                </a:cubicBezTo>
                <a:cubicBezTo>
                  <a:pt x="6522" y="14503"/>
                  <a:pt x="6262" y="14832"/>
                  <a:pt x="5920" y="15138"/>
                </a:cubicBezTo>
                <a:cubicBezTo>
                  <a:pt x="5363" y="15704"/>
                  <a:pt x="5102" y="16320"/>
                  <a:pt x="4987" y="16954"/>
                </a:cubicBezTo>
                <a:cubicBezTo>
                  <a:pt x="4915" y="17237"/>
                  <a:pt x="4834" y="17498"/>
                  <a:pt x="4762" y="17758"/>
                </a:cubicBezTo>
                <a:cubicBezTo>
                  <a:pt x="4654" y="18250"/>
                  <a:pt x="4312" y="18675"/>
                  <a:pt x="4052" y="19127"/>
                </a:cubicBezTo>
                <a:cubicBezTo>
                  <a:pt x="3710" y="19739"/>
                  <a:pt x="3566" y="20349"/>
                  <a:pt x="3530" y="21012"/>
                </a:cubicBezTo>
                <a:cubicBezTo>
                  <a:pt x="3530" y="21175"/>
                  <a:pt x="3602" y="21339"/>
                  <a:pt x="3638" y="21504"/>
                </a:cubicBezTo>
                <a:cubicBezTo>
                  <a:pt x="3674" y="21555"/>
                  <a:pt x="3674" y="21577"/>
                  <a:pt x="3755" y="21600"/>
                </a:cubicBezTo>
                <a:cubicBezTo>
                  <a:pt x="3863" y="21600"/>
                  <a:pt x="3935" y="21577"/>
                  <a:pt x="3935" y="21532"/>
                </a:cubicBezTo>
                <a:cubicBezTo>
                  <a:pt x="3980" y="21481"/>
                  <a:pt x="4016" y="21436"/>
                  <a:pt x="4016" y="21391"/>
                </a:cubicBezTo>
                <a:cubicBezTo>
                  <a:pt x="4016" y="21198"/>
                  <a:pt x="4052" y="21012"/>
                  <a:pt x="4088" y="20825"/>
                </a:cubicBezTo>
                <a:cubicBezTo>
                  <a:pt x="4312" y="19998"/>
                  <a:pt x="4798" y="19269"/>
                  <a:pt x="5695" y="18675"/>
                </a:cubicBezTo>
                <a:cubicBezTo>
                  <a:pt x="5848" y="18561"/>
                  <a:pt x="6037" y="18443"/>
                  <a:pt x="6180" y="18324"/>
                </a:cubicBezTo>
                <a:cubicBezTo>
                  <a:pt x="6558" y="18063"/>
                  <a:pt x="6819" y="17758"/>
                  <a:pt x="6819" y="17401"/>
                </a:cubicBezTo>
                <a:cubicBezTo>
                  <a:pt x="6855" y="16954"/>
                  <a:pt x="7042" y="16507"/>
                  <a:pt x="7348" y="16082"/>
                </a:cubicBezTo>
                <a:cubicBezTo>
                  <a:pt x="7573" y="15731"/>
                  <a:pt x="7644" y="15353"/>
                  <a:pt x="7573" y="14973"/>
                </a:cubicBezTo>
                <a:cubicBezTo>
                  <a:pt x="7456" y="14408"/>
                  <a:pt x="7573" y="13864"/>
                  <a:pt x="7941" y="13326"/>
                </a:cubicBezTo>
                <a:cubicBezTo>
                  <a:pt x="8022" y="13208"/>
                  <a:pt x="8058" y="13044"/>
                  <a:pt x="8130" y="12902"/>
                </a:cubicBezTo>
                <a:cubicBezTo>
                  <a:pt x="8390" y="12426"/>
                  <a:pt x="8695" y="11980"/>
                  <a:pt x="8991" y="11533"/>
                </a:cubicBezTo>
                <a:cubicBezTo>
                  <a:pt x="9027" y="11533"/>
                  <a:pt x="9027" y="11510"/>
                  <a:pt x="9063" y="11510"/>
                </a:cubicBezTo>
                <a:cubicBezTo>
                  <a:pt x="9144" y="11533"/>
                  <a:pt x="9099" y="11578"/>
                  <a:pt x="9099" y="11629"/>
                </a:cubicBezTo>
                <a:cubicBezTo>
                  <a:pt x="9063" y="11980"/>
                  <a:pt x="9144" y="12308"/>
                  <a:pt x="9216" y="12664"/>
                </a:cubicBezTo>
                <a:cubicBezTo>
                  <a:pt x="9324" y="13089"/>
                  <a:pt x="9324" y="13536"/>
                  <a:pt x="9252" y="13960"/>
                </a:cubicBezTo>
                <a:cubicBezTo>
                  <a:pt x="9144" y="14572"/>
                  <a:pt x="9252" y="15189"/>
                  <a:pt x="9594" y="15754"/>
                </a:cubicBezTo>
                <a:cubicBezTo>
                  <a:pt x="9773" y="16082"/>
                  <a:pt x="9962" y="16388"/>
                  <a:pt x="10151" y="16694"/>
                </a:cubicBezTo>
                <a:cubicBezTo>
                  <a:pt x="10412" y="17146"/>
                  <a:pt x="10599" y="17616"/>
                  <a:pt x="10716" y="18086"/>
                </a:cubicBezTo>
                <a:cubicBezTo>
                  <a:pt x="10824" y="18488"/>
                  <a:pt x="10895" y="18912"/>
                  <a:pt x="11201" y="19291"/>
                </a:cubicBezTo>
                <a:cubicBezTo>
                  <a:pt x="11615" y="19835"/>
                  <a:pt x="12099" y="20349"/>
                  <a:pt x="12737" y="20797"/>
                </a:cubicBezTo>
                <a:cubicBezTo>
                  <a:pt x="12845" y="20893"/>
                  <a:pt x="12962" y="20966"/>
                  <a:pt x="13105" y="21012"/>
                </a:cubicBezTo>
                <a:cubicBezTo>
                  <a:pt x="13177" y="21039"/>
                  <a:pt x="13246" y="21059"/>
                  <a:pt x="13316" y="21059"/>
                </a:cubicBezTo>
                <a:cubicBezTo>
                  <a:pt x="13358" y="21059"/>
                  <a:pt x="13402" y="21051"/>
                  <a:pt x="13447" y="21035"/>
                </a:cubicBezTo>
                <a:cubicBezTo>
                  <a:pt x="13555" y="20966"/>
                  <a:pt x="13519" y="20893"/>
                  <a:pt x="13447" y="20825"/>
                </a:cubicBezTo>
                <a:cubicBezTo>
                  <a:pt x="13330" y="20684"/>
                  <a:pt x="13222" y="20542"/>
                  <a:pt x="13069" y="20372"/>
                </a:cubicBezTo>
                <a:cubicBezTo>
                  <a:pt x="12467" y="19693"/>
                  <a:pt x="12244" y="18958"/>
                  <a:pt x="12287" y="18182"/>
                </a:cubicBezTo>
                <a:cubicBezTo>
                  <a:pt x="12323" y="17781"/>
                  <a:pt x="12244" y="17356"/>
                  <a:pt x="12019" y="16954"/>
                </a:cubicBezTo>
                <a:cubicBezTo>
                  <a:pt x="11875" y="16649"/>
                  <a:pt x="11794" y="16343"/>
                  <a:pt x="11840" y="16015"/>
                </a:cubicBezTo>
                <a:cubicBezTo>
                  <a:pt x="11840" y="15845"/>
                  <a:pt x="11875" y="15704"/>
                  <a:pt x="11840" y="15540"/>
                </a:cubicBezTo>
                <a:cubicBezTo>
                  <a:pt x="11722" y="14883"/>
                  <a:pt x="11345" y="14289"/>
                  <a:pt x="10716" y="13796"/>
                </a:cubicBezTo>
                <a:cubicBezTo>
                  <a:pt x="10223" y="13418"/>
                  <a:pt x="9926" y="12993"/>
                  <a:pt x="9630" y="12568"/>
                </a:cubicBezTo>
                <a:cubicBezTo>
                  <a:pt x="9548" y="12500"/>
                  <a:pt x="9548" y="12426"/>
                  <a:pt x="9548" y="12359"/>
                </a:cubicBezTo>
                <a:cubicBezTo>
                  <a:pt x="9441" y="11884"/>
                  <a:pt x="9513" y="11391"/>
                  <a:pt x="9548" y="10922"/>
                </a:cubicBezTo>
                <a:cubicBezTo>
                  <a:pt x="9548" y="10780"/>
                  <a:pt x="9594" y="10661"/>
                  <a:pt x="9701" y="10542"/>
                </a:cubicBezTo>
                <a:cubicBezTo>
                  <a:pt x="10491" y="9433"/>
                  <a:pt x="11426" y="8347"/>
                  <a:pt x="12395" y="7311"/>
                </a:cubicBezTo>
                <a:cubicBezTo>
                  <a:pt x="12467" y="7243"/>
                  <a:pt x="12512" y="7170"/>
                  <a:pt x="12620" y="7124"/>
                </a:cubicBezTo>
                <a:cubicBezTo>
                  <a:pt x="12656" y="7192"/>
                  <a:pt x="12584" y="7243"/>
                  <a:pt x="12584" y="7289"/>
                </a:cubicBezTo>
                <a:cubicBezTo>
                  <a:pt x="12208" y="8018"/>
                  <a:pt x="12135" y="8771"/>
                  <a:pt x="12208" y="9530"/>
                </a:cubicBezTo>
                <a:cubicBezTo>
                  <a:pt x="12208" y="9790"/>
                  <a:pt x="12170" y="10045"/>
                  <a:pt x="12063" y="10304"/>
                </a:cubicBezTo>
                <a:cubicBezTo>
                  <a:pt x="11911" y="10520"/>
                  <a:pt x="11794" y="10729"/>
                  <a:pt x="11687" y="10945"/>
                </a:cubicBezTo>
                <a:cubicBezTo>
                  <a:pt x="11570" y="11154"/>
                  <a:pt x="11498" y="11368"/>
                  <a:pt x="11615" y="11600"/>
                </a:cubicBezTo>
                <a:cubicBezTo>
                  <a:pt x="11687" y="11793"/>
                  <a:pt x="11840" y="11980"/>
                  <a:pt x="12063" y="12122"/>
                </a:cubicBezTo>
                <a:cubicBezTo>
                  <a:pt x="12395" y="12381"/>
                  <a:pt x="12548" y="12664"/>
                  <a:pt x="12512" y="12993"/>
                </a:cubicBezTo>
                <a:cubicBezTo>
                  <a:pt x="12512" y="13089"/>
                  <a:pt x="12467" y="13186"/>
                  <a:pt x="12467" y="13276"/>
                </a:cubicBezTo>
                <a:cubicBezTo>
                  <a:pt x="12431" y="13819"/>
                  <a:pt x="12656" y="14266"/>
                  <a:pt x="13483" y="14527"/>
                </a:cubicBezTo>
                <a:cubicBezTo>
                  <a:pt x="13708" y="14600"/>
                  <a:pt x="13895" y="14713"/>
                  <a:pt x="13967" y="14883"/>
                </a:cubicBezTo>
                <a:cubicBezTo>
                  <a:pt x="14192" y="15330"/>
                  <a:pt x="14605" y="15680"/>
                  <a:pt x="15208" y="15941"/>
                </a:cubicBezTo>
                <a:cubicBezTo>
                  <a:pt x="15691" y="16156"/>
                  <a:pt x="16060" y="16439"/>
                  <a:pt x="16366" y="16744"/>
                </a:cubicBezTo>
                <a:cubicBezTo>
                  <a:pt x="16473" y="16835"/>
                  <a:pt x="16626" y="16931"/>
                  <a:pt x="16734" y="17027"/>
                </a:cubicBezTo>
                <a:cubicBezTo>
                  <a:pt x="16815" y="17073"/>
                  <a:pt x="16923" y="17118"/>
                  <a:pt x="17040" y="17118"/>
                </a:cubicBezTo>
                <a:cubicBezTo>
                  <a:pt x="17112" y="17027"/>
                  <a:pt x="17040" y="16954"/>
                  <a:pt x="17004" y="16908"/>
                </a:cubicBezTo>
                <a:cubicBezTo>
                  <a:pt x="16698" y="16411"/>
                  <a:pt x="16401" y="15918"/>
                  <a:pt x="16024" y="15472"/>
                </a:cubicBezTo>
                <a:cubicBezTo>
                  <a:pt x="15763" y="15189"/>
                  <a:pt x="15540" y="14928"/>
                  <a:pt x="15315" y="14645"/>
                </a:cubicBezTo>
                <a:cubicBezTo>
                  <a:pt x="15055" y="14317"/>
                  <a:pt x="14938" y="13983"/>
                  <a:pt x="15090" y="13609"/>
                </a:cubicBezTo>
                <a:cubicBezTo>
                  <a:pt x="15126" y="13490"/>
                  <a:pt x="15126" y="13372"/>
                  <a:pt x="15162" y="13253"/>
                </a:cubicBezTo>
                <a:cubicBezTo>
                  <a:pt x="15315" y="12761"/>
                  <a:pt x="15126" y="12308"/>
                  <a:pt x="14641" y="11935"/>
                </a:cubicBezTo>
                <a:cubicBezTo>
                  <a:pt x="14227" y="11629"/>
                  <a:pt x="14039" y="11296"/>
                  <a:pt x="14003" y="10922"/>
                </a:cubicBezTo>
                <a:cubicBezTo>
                  <a:pt x="14003" y="10752"/>
                  <a:pt x="13931" y="10639"/>
                  <a:pt x="13815" y="10497"/>
                </a:cubicBezTo>
                <a:cubicBezTo>
                  <a:pt x="13708" y="10304"/>
                  <a:pt x="13519" y="10141"/>
                  <a:pt x="13330" y="10000"/>
                </a:cubicBezTo>
                <a:cubicBezTo>
                  <a:pt x="13105" y="9835"/>
                  <a:pt x="12962" y="9649"/>
                  <a:pt x="12881" y="9456"/>
                </a:cubicBezTo>
                <a:cubicBezTo>
                  <a:pt x="12773" y="9292"/>
                  <a:pt x="12692" y="9127"/>
                  <a:pt x="12620" y="8964"/>
                </a:cubicBezTo>
                <a:cubicBezTo>
                  <a:pt x="12467" y="8607"/>
                  <a:pt x="12431" y="8256"/>
                  <a:pt x="12584" y="7900"/>
                </a:cubicBezTo>
                <a:cubicBezTo>
                  <a:pt x="12692" y="7713"/>
                  <a:pt x="12737" y="7526"/>
                  <a:pt x="12845" y="7334"/>
                </a:cubicBezTo>
                <a:cubicBezTo>
                  <a:pt x="13033" y="6887"/>
                  <a:pt x="13294" y="6462"/>
                  <a:pt x="13636" y="6060"/>
                </a:cubicBezTo>
                <a:cubicBezTo>
                  <a:pt x="14120" y="5569"/>
                  <a:pt x="14605" y="5121"/>
                  <a:pt x="15162" y="4646"/>
                </a:cubicBezTo>
                <a:cubicBezTo>
                  <a:pt x="15612" y="4244"/>
                  <a:pt x="16105" y="3819"/>
                  <a:pt x="16590" y="3424"/>
                </a:cubicBezTo>
                <a:cubicBezTo>
                  <a:pt x="16626" y="3424"/>
                  <a:pt x="16626" y="3424"/>
                  <a:pt x="16662" y="3447"/>
                </a:cubicBezTo>
                <a:cubicBezTo>
                  <a:pt x="16662" y="3469"/>
                  <a:pt x="16626" y="3492"/>
                  <a:pt x="16626" y="3514"/>
                </a:cubicBezTo>
                <a:cubicBezTo>
                  <a:pt x="16473" y="3797"/>
                  <a:pt x="16330" y="4057"/>
                  <a:pt x="16284" y="4340"/>
                </a:cubicBezTo>
                <a:cubicBezTo>
                  <a:pt x="16249" y="4459"/>
                  <a:pt x="16213" y="4527"/>
                  <a:pt x="16105" y="4624"/>
                </a:cubicBezTo>
                <a:cubicBezTo>
                  <a:pt x="15952" y="4810"/>
                  <a:pt x="15763" y="5002"/>
                  <a:pt x="15576" y="5189"/>
                </a:cubicBezTo>
                <a:cubicBezTo>
                  <a:pt x="15055" y="5801"/>
                  <a:pt x="14794" y="6440"/>
                  <a:pt x="15055" y="7124"/>
                </a:cubicBezTo>
                <a:cubicBezTo>
                  <a:pt x="15126" y="7407"/>
                  <a:pt x="15090" y="7668"/>
                  <a:pt x="14983" y="7950"/>
                </a:cubicBezTo>
                <a:cubicBezTo>
                  <a:pt x="14938" y="8041"/>
                  <a:pt x="14902" y="8160"/>
                  <a:pt x="14866" y="8279"/>
                </a:cubicBezTo>
                <a:cubicBezTo>
                  <a:pt x="14605" y="8890"/>
                  <a:pt x="14758" y="9456"/>
                  <a:pt x="15315" y="9977"/>
                </a:cubicBezTo>
                <a:cubicBezTo>
                  <a:pt x="15540" y="10164"/>
                  <a:pt x="15763" y="10378"/>
                  <a:pt x="15988" y="10565"/>
                </a:cubicBezTo>
                <a:cubicBezTo>
                  <a:pt x="16284" y="10752"/>
                  <a:pt x="16554" y="10967"/>
                  <a:pt x="16815" y="11177"/>
                </a:cubicBezTo>
                <a:cubicBezTo>
                  <a:pt x="17076" y="11368"/>
                  <a:pt x="17183" y="11578"/>
                  <a:pt x="17227" y="11838"/>
                </a:cubicBezTo>
                <a:cubicBezTo>
                  <a:pt x="17227" y="12263"/>
                  <a:pt x="17488" y="12642"/>
                  <a:pt x="17937" y="12970"/>
                </a:cubicBezTo>
                <a:cubicBezTo>
                  <a:pt x="18611" y="13490"/>
                  <a:pt x="19356" y="13915"/>
                  <a:pt x="20219" y="14289"/>
                </a:cubicBezTo>
                <a:cubicBezTo>
                  <a:pt x="20277" y="14311"/>
                  <a:pt x="20311" y="14346"/>
                  <a:pt x="20366" y="14346"/>
                </a:cubicBezTo>
                <a:cubicBezTo>
                  <a:pt x="20378" y="14346"/>
                  <a:pt x="20392" y="14344"/>
                  <a:pt x="20408" y="14340"/>
                </a:cubicBezTo>
                <a:cubicBezTo>
                  <a:pt x="20480" y="14289"/>
                  <a:pt x="20444" y="14244"/>
                  <a:pt x="20408" y="14198"/>
                </a:cubicBezTo>
                <a:cubicBezTo>
                  <a:pt x="20291" y="13960"/>
                  <a:pt x="20102" y="13751"/>
                  <a:pt x="19877" y="13536"/>
                </a:cubicBezTo>
                <a:cubicBezTo>
                  <a:pt x="19616" y="13253"/>
                  <a:pt x="19473" y="12970"/>
                  <a:pt x="19428" y="12664"/>
                </a:cubicBezTo>
                <a:cubicBezTo>
                  <a:pt x="19392" y="12381"/>
                  <a:pt x="19356" y="12122"/>
                  <a:pt x="19356" y="11838"/>
                </a:cubicBezTo>
                <a:cubicBezTo>
                  <a:pt x="19320" y="11459"/>
                  <a:pt x="19131" y="11109"/>
                  <a:pt x="18755" y="10803"/>
                </a:cubicBezTo>
                <a:cubicBezTo>
                  <a:pt x="18423" y="10520"/>
                  <a:pt x="18270" y="10186"/>
                  <a:pt x="18270" y="9813"/>
                </a:cubicBezTo>
                <a:cubicBezTo>
                  <a:pt x="18270" y="9597"/>
                  <a:pt x="18234" y="9388"/>
                  <a:pt x="18234" y="9150"/>
                </a:cubicBezTo>
                <a:cubicBezTo>
                  <a:pt x="18234" y="8562"/>
                  <a:pt x="17973" y="8018"/>
                  <a:pt x="17559" y="7475"/>
                </a:cubicBezTo>
                <a:cubicBezTo>
                  <a:pt x="17076" y="6864"/>
                  <a:pt x="16698" y="6225"/>
                  <a:pt x="16662" y="5546"/>
                </a:cubicBezTo>
                <a:cubicBezTo>
                  <a:pt x="16626" y="5189"/>
                  <a:pt x="16509" y="4810"/>
                  <a:pt x="16590" y="4459"/>
                </a:cubicBezTo>
                <a:cubicBezTo>
                  <a:pt x="16779" y="3679"/>
                  <a:pt x="17183" y="2948"/>
                  <a:pt x="18009" y="2315"/>
                </a:cubicBezTo>
                <a:cubicBezTo>
                  <a:pt x="18126" y="2241"/>
                  <a:pt x="18198" y="2173"/>
                  <a:pt x="18306" y="2099"/>
                </a:cubicBezTo>
                <a:cubicBezTo>
                  <a:pt x="19320" y="1370"/>
                  <a:pt x="20372" y="662"/>
                  <a:pt x="21494" y="0"/>
                </a:cubicBezTo>
                <a:close/>
              </a:path>
            </a:pathLst>
          </a:custGeom>
          <a:ln>
            <a:solidFill>
              <a:srgbClr val="544435"/>
            </a:solidFill>
          </a:ln>
        </p:spPr>
        <p:txBody>
          <a:bodyPr lIns="45719" rIns="45719" anchor="ctr"/>
          <a:lstStyle/>
          <a:p>
            <a:pPr>
              <a:defRPr spc="-1">
                <a:solidFill>
                  <a:srgbClr val="000000"/>
                </a:solidFill>
                <a:latin typeface="OpenSymbol"/>
                <a:ea typeface="OpenSymbol"/>
                <a:cs typeface="OpenSymbol"/>
                <a:sym typeface="OpenSymbol"/>
              </a:defRPr>
            </a:pPr>
            <a:endParaRPr/>
          </a:p>
        </p:txBody>
      </p:sp>
      <p:pic>
        <p:nvPicPr>
          <p:cNvPr id="962" name="Grafik 9" descr="Grafik 9"/>
          <p:cNvPicPr>
            <a:picLocks noChangeAspect="1"/>
          </p:cNvPicPr>
          <p:nvPr/>
        </p:nvPicPr>
        <p:blipFill>
          <a:blip r:embed="rId2"/>
          <a:srcRect b="6"/>
          <a:stretch>
            <a:fillRect/>
          </a:stretch>
        </p:blipFill>
        <p:spPr>
          <a:xfrm>
            <a:off x="5252456" y="1147220"/>
            <a:ext cx="3543282" cy="2172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7"/>
                  <a:pt x="0" y="10802"/>
                </a:cubicBezTo>
                <a:cubicBezTo>
                  <a:pt x="0" y="16767"/>
                  <a:pt x="4835" y="21600"/>
                  <a:pt x="10800" y="21600"/>
                </a:cubicBezTo>
                <a:cubicBezTo>
                  <a:pt x="16765" y="21600"/>
                  <a:pt x="21600" y="16767"/>
                  <a:pt x="21600" y="10802"/>
                </a:cubicBezTo>
                <a:cubicBezTo>
                  <a:pt x="21600" y="4837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otanical Boho Professional Theme by Slidesgo">
  <a:themeElements>
    <a:clrScheme name="Botanical Boho Professional Theme by Slidesgo">
      <a:dk1>
        <a:srgbClr val="544435"/>
      </a:dk1>
      <a:lt1>
        <a:srgbClr val="F7EDE0"/>
      </a:lt1>
      <a:dk2>
        <a:srgbClr val="A7A7A7"/>
      </a:dk2>
      <a:lt2>
        <a:srgbClr val="535353"/>
      </a:lt2>
      <a:accent1>
        <a:srgbClr val="DEAB76"/>
      </a:accent1>
      <a:accent2>
        <a:srgbClr val="E1B092"/>
      </a:accent2>
      <a:accent3>
        <a:srgbClr val="F4C597"/>
      </a:accent3>
      <a:accent4>
        <a:srgbClr val="8F8F8F"/>
      </a:accent4>
      <a:accent5>
        <a:srgbClr val="6E6E6E"/>
      </a:accent5>
      <a:accent6>
        <a:srgbClr val="4D4D4D"/>
      </a:accent6>
      <a:hlink>
        <a:srgbClr val="0000FF"/>
      </a:hlink>
      <a:folHlink>
        <a:srgbClr val="FF00FF"/>
      </a:folHlink>
    </a:clrScheme>
    <a:fontScheme name="Botanical Boho Professional Theme by Slidesgo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otanical Boho Professional Theme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7EDE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544435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544435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otanical Boho Professional Theme by Slidesgo">
  <a:themeElements>
    <a:clrScheme name="Botanical Boho Professional Theme by Slidesgo">
      <a:dk1>
        <a:srgbClr val="544435"/>
      </a:dk1>
      <a:lt1>
        <a:srgbClr val="1F3A54"/>
      </a:lt1>
      <a:dk2>
        <a:srgbClr val="A7A7A7"/>
      </a:dk2>
      <a:lt2>
        <a:srgbClr val="535353"/>
      </a:lt2>
      <a:accent1>
        <a:srgbClr val="DEAB76"/>
      </a:accent1>
      <a:accent2>
        <a:srgbClr val="E1B092"/>
      </a:accent2>
      <a:accent3>
        <a:srgbClr val="F4C597"/>
      </a:accent3>
      <a:accent4>
        <a:srgbClr val="8F8F8F"/>
      </a:accent4>
      <a:accent5>
        <a:srgbClr val="6E6E6E"/>
      </a:accent5>
      <a:accent6>
        <a:srgbClr val="4D4D4D"/>
      </a:accent6>
      <a:hlink>
        <a:srgbClr val="0000FF"/>
      </a:hlink>
      <a:folHlink>
        <a:srgbClr val="FF00FF"/>
      </a:folHlink>
    </a:clrScheme>
    <a:fontScheme name="Botanical Boho Professional Theme by Slidesgo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otanical Boho Professional Theme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7EDE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544435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544435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251</Words>
  <Application>Microsoft Office PowerPoint</Application>
  <PresentationFormat>On-screen Show (16:9)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OpenSymbol</vt:lpstr>
      <vt:lpstr>Raleway</vt:lpstr>
      <vt:lpstr>Wingdings</vt:lpstr>
      <vt:lpstr>Botanical Boho Professional Theme by Slidesgo</vt:lpstr>
      <vt:lpstr>Rumba</vt:lpstr>
      <vt:lpstr>Herkunft</vt:lpstr>
      <vt:lpstr>Entwicklung in Kuba</vt:lpstr>
      <vt:lpstr>Afrikanische Wurzeln</vt:lpstr>
      <vt:lpstr>Musikalische Merkmale</vt:lpstr>
      <vt:lpstr>Geschichte</vt:lpstr>
      <vt:lpstr>Entstehung im 19. Jahrhundert</vt:lpstr>
      <vt:lpstr>Verbreitung in der Welt</vt:lpstr>
      <vt:lpstr>Einfluss auf moderne Tänze</vt:lpstr>
      <vt:lpstr>Grundschritte</vt:lpstr>
      <vt:lpstr>Rumba-Schritt</vt:lpstr>
      <vt:lpstr>Der Grundschritt</vt:lpstr>
      <vt:lpstr>Variationen des Grundschrittes</vt:lpstr>
      <vt:lpstr>Gemeinsames Tanzen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Rumba</dc:title>
  <cp:lastModifiedBy>Jan-Hendrik Reinheimer</cp:lastModifiedBy>
  <cp:revision>7</cp:revision>
  <dcterms:modified xsi:type="dcterms:W3CDTF">2025-05-13T17:46:23Z</dcterms:modified>
</cp:coreProperties>
</file>